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0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35264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508000" y="51816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54001" y="8763000"/>
            <a:ext cx="342901" cy="3683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508000" y="5918200"/>
            <a:ext cx="11988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40000"/>
              </a:lnSpc>
              <a:spcBef>
                <a:spcPts val="0"/>
              </a:spcBef>
              <a:buSzTx/>
              <a:buNone/>
              <a:defRPr sz="3000" i="1">
                <a:solidFill>
                  <a:srgbClr val="9D9D9D"/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6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8950"/>
            <a:ext cx="10464800" cy="6223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SzTx/>
              <a:buNone/>
              <a:defRPr sz="3600"/>
            </a:lvl1pPr>
          </a:lstStyle>
          <a:p>
            <a:r>
              <a:t>“Type a quote here.” 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>
            <a:spLocks noGrp="1"/>
          </p:cNvSpPr>
          <p:nvPr>
            <p:ph type="pic" idx="13"/>
          </p:nvPr>
        </p:nvSpPr>
        <p:spPr>
          <a:xfrm>
            <a:off x="-114300" y="0"/>
            <a:ext cx="14622784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mage"/>
          <p:cNvSpPr>
            <a:spLocks noGrp="1"/>
          </p:cNvSpPr>
          <p:nvPr>
            <p:ph type="pic" idx="13"/>
          </p:nvPr>
        </p:nvSpPr>
        <p:spPr>
          <a:xfrm>
            <a:off x="622300" y="101600"/>
            <a:ext cx="11760200" cy="7840134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>
            <a:spLocks noGrp="1"/>
          </p:cNvSpPr>
          <p:nvPr>
            <p:ph type="pic" sz="half" idx="13"/>
          </p:nvPr>
        </p:nvSpPr>
        <p:spPr>
          <a:xfrm>
            <a:off x="6807200" y="596900"/>
            <a:ext cx="557530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508000" y="25781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Lin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5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6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7" name="Image"/>
          <p:cNvSpPr>
            <a:spLocks noGrp="1"/>
          </p:cNvSpPr>
          <p:nvPr>
            <p:ph type="pic" sz="half" idx="13"/>
          </p:nvPr>
        </p:nvSpPr>
        <p:spPr>
          <a:xfrm>
            <a:off x="-838200" y="2997200"/>
            <a:ext cx="8286750" cy="5524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Blip>
                <a:blip r:embed="rId2"/>
              </a:buBlip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quarter" idx="13"/>
          </p:nvPr>
        </p:nvSpPr>
        <p:spPr>
          <a:xfrm>
            <a:off x="6642100" y="914400"/>
            <a:ext cx="5727700" cy="38204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Image"/>
          <p:cNvSpPr>
            <a:spLocks noGrp="1"/>
          </p:cNvSpPr>
          <p:nvPr>
            <p:ph type="pic" sz="quarter" idx="14"/>
          </p:nvPr>
        </p:nvSpPr>
        <p:spPr>
          <a:xfrm>
            <a:off x="6654800" y="4851400"/>
            <a:ext cx="5753100" cy="3835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Image"/>
          <p:cNvSpPr>
            <a:spLocks noGrp="1"/>
          </p:cNvSpPr>
          <p:nvPr>
            <p:ph type="pic" sz="half" idx="15"/>
          </p:nvPr>
        </p:nvSpPr>
        <p:spPr>
          <a:xfrm>
            <a:off x="622300" y="584200"/>
            <a:ext cx="557530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5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5"/>
              </a:buBlip>
            </a:lvl3pPr>
            <a:lvl4pPr>
              <a:buBlip>
                <a:blip r:embed="rId15"/>
              </a:buBlip>
            </a:lvl4pPr>
            <a:lvl5pPr>
              <a:buBlip>
                <a:blip r:embed="rId15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15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MSROC Presentation"/>
          <p:cNvSpPr txBox="1">
            <a:spLocks noGrp="1"/>
          </p:cNvSpPr>
          <p:nvPr>
            <p:ph type="ctrTitle"/>
          </p:nvPr>
        </p:nvSpPr>
        <p:spPr>
          <a:xfrm>
            <a:off x="583336" y="613468"/>
            <a:ext cx="11988800" cy="576875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OceAn</a:t>
            </a:r>
            <a:r>
              <a:rPr lang="en-US" dirty="0" smtClean="0"/>
              <a:t> Bottom Seismograph instrumentation Center (OBSIC)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Oversight Committee</a:t>
            </a:r>
            <a:br>
              <a:rPr lang="en-US" dirty="0" smtClean="0"/>
            </a:br>
            <a:endParaRPr dirty="0"/>
          </a:p>
        </p:txBody>
      </p:sp>
      <p:sp>
        <p:nvSpPr>
          <p:cNvPr id="132" name="John Orcutt, Chair MSROC…"/>
          <p:cNvSpPr txBox="1">
            <a:spLocks noGrp="1"/>
          </p:cNvSpPr>
          <p:nvPr>
            <p:ph type="subTitle" sz="quarter" idx="1"/>
          </p:nvPr>
        </p:nvSpPr>
        <p:spPr>
          <a:xfrm>
            <a:off x="508000" y="6974160"/>
            <a:ext cx="11988800" cy="158210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543305">
              <a:defRPr sz="2232"/>
            </a:pPr>
            <a:r>
              <a:rPr lang="en-US" dirty="0" smtClean="0"/>
              <a:t>Sub-Committee of MSROC</a:t>
            </a:r>
          </a:p>
          <a:p>
            <a:pPr algn="ctr" defTabSz="543305">
              <a:defRPr sz="2232"/>
            </a:pPr>
            <a:r>
              <a:rPr dirty="0" smtClean="0"/>
              <a:t>John </a:t>
            </a:r>
            <a:r>
              <a:rPr dirty="0"/>
              <a:t>Orcutt, Chair MSROC</a:t>
            </a:r>
          </a:p>
          <a:p>
            <a:pPr algn="ctr" defTabSz="543305">
              <a:defRPr sz="2232"/>
            </a:pPr>
            <a:r>
              <a:rPr dirty="0"/>
              <a:t>14 August 2019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embers of new OBSIC Oversight Committee - OBSI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sz="4700"/>
            </a:lvl1pPr>
          </a:lstStyle>
          <a:p>
            <a:r>
              <a:t>Members of new OBSIC Oversight Committee - OBSIC</a:t>
            </a:r>
          </a:p>
        </p:txBody>
      </p:sp>
      <p:sp>
        <p:nvSpPr>
          <p:cNvPr id="135" name="Jim Gaherty, LDEO/NAU, Chair - Globa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Jim Gaherty, LDEO/NAU, Chair - Global 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Kasey Aderhold, IRIS - Data management @ IRIS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Jackie Caplan-Auerbach, WWU - Volcanology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Zach Eilon, UCSB - Passive source; Global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Emilie Hooft Toomey, Oregon - active/passive source structure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Ross Parnell Turner, UCSD - Microseismicity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Lindsay Worthington, UNM (connection to MSROC) - multichannel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3 year terms although some rotation will begin in 2 years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Possible first meeting on 21-25 October.</a:t>
            </a:r>
          </a:p>
          <a:p>
            <a:pPr marL="0" indent="0" defTabSz="402336">
              <a:spcBef>
                <a:spcPts val="0"/>
              </a:spcBef>
              <a:buSzTx/>
              <a:buNone/>
              <a:defRPr sz="3168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Will also meet with MSROC at the Sunday before AGU.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uture of marine seismic workshop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Future of marine seismic workshop</a:t>
            </a:r>
          </a:p>
        </p:txBody>
      </p:sp>
      <p:sp>
        <p:nvSpPr>
          <p:cNvPr id="138" name="1-3 April 2019 Meeting at NSF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rPr dirty="0"/>
              <a:t>1-3 April 2019 Meeting at NSF</a:t>
            </a:r>
          </a:p>
          <a:p>
            <a:pPr>
              <a:buBlip>
                <a:blip r:embed="rId2"/>
              </a:buBlip>
            </a:pPr>
            <a:r>
              <a:rPr dirty="0"/>
              <a:t>Report submitted on 3 May 2019 - 8 page report</a:t>
            </a:r>
          </a:p>
          <a:p>
            <a:pPr>
              <a:buBlip>
                <a:blip r:embed="rId2"/>
              </a:buBlip>
            </a:pPr>
            <a:r>
              <a:rPr dirty="0"/>
              <a:t>Option 1/1A: Purchase Langseth or equivalent for 5 years use</a:t>
            </a:r>
          </a:p>
          <a:p>
            <a:pPr lvl="1">
              <a:buBlip>
                <a:blip r:embed="rId2"/>
              </a:buBlip>
            </a:pPr>
            <a:r>
              <a:rPr dirty="0"/>
              <a:t>Currently scheduled to go out of service in 2020</a:t>
            </a:r>
          </a:p>
          <a:p>
            <a:pPr>
              <a:buBlip>
                <a:blip r:embed="rId2"/>
              </a:buBlip>
            </a:pPr>
            <a:r>
              <a:rPr dirty="0"/>
              <a:t>Beyond 2015 </a:t>
            </a:r>
            <a:r>
              <a:rPr lang="en-US" dirty="0" smtClean="0"/>
              <a:t>-</a:t>
            </a:r>
            <a:r>
              <a:rPr dirty="0" smtClean="0"/>
              <a:t> </a:t>
            </a:r>
            <a:r>
              <a:rPr dirty="0"/>
              <a:t>acquire a gen’l purpose vessel with seismic capabilities - Alternatively lease ship(s) from multiple provider(s)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Marine seismology symposium 2020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Proposal: Emily Roland, Kasey </a:t>
            </a:r>
            <a:r>
              <a:rPr lang="en-US" dirty="0" err="1" smtClean="0"/>
              <a:t>Aderhold</a:t>
            </a:r>
            <a:r>
              <a:rPr lang="en-US" dirty="0" smtClean="0"/>
              <a:t>, Masako </a:t>
            </a:r>
            <a:r>
              <a:rPr lang="en-US" dirty="0" err="1" smtClean="0"/>
              <a:t>Tominaga</a:t>
            </a:r>
            <a:r>
              <a:rPr lang="en-US" dirty="0" smtClean="0"/>
              <a:t>, Anne </a:t>
            </a:r>
            <a:r>
              <a:rPr lang="en-US" dirty="0" err="1" smtClean="0"/>
              <a:t>Trehu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submitted to NSF OCE</a:t>
            </a:r>
          </a:p>
          <a:p>
            <a:r>
              <a:rPr lang="en-US" dirty="0" smtClean="0"/>
              <a:t>Continue annual seafloor seismology symposia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21676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1). Enabling the marine  seismic community to share exciting results from recent studies and discuss future directions;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.) promoting early career scientists by showcasing their work and providing opportunities for networking and information sharing; and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.) Communicating recent changes to critical marine seismic infrastructure so that research can be successfully planned, funded and conducted using existing and evolving tools. </a:t>
            </a:r>
            <a:r>
              <a:rPr lang="en-US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46024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228</Words>
  <Application>Microsoft Macintosh PowerPoint</Application>
  <PresentationFormat>Custom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New_Template3</vt:lpstr>
      <vt:lpstr>OceAn Bottom Seismograph instrumentation Center (OBSIC)   Oversight Committee </vt:lpstr>
      <vt:lpstr>Members of new OBSIC Oversight Committee - OBSIC</vt:lpstr>
      <vt:lpstr>Future of marine seismic workshop</vt:lpstr>
      <vt:lpstr>Marine seismology symposium 2020</vt:lpstr>
      <vt:lpstr>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 Bottom Seismograph instrumentation Center (OBSIC)   Oversight Committee </dc:title>
  <cp:lastModifiedBy>Doug Russell</cp:lastModifiedBy>
  <cp:revision>3</cp:revision>
  <dcterms:modified xsi:type="dcterms:W3CDTF">2019-08-16T18:34:09Z</dcterms:modified>
</cp:coreProperties>
</file>