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29"/>
    <p:restoredTop sz="94694"/>
  </p:normalViewPr>
  <p:slideViewPr>
    <p:cSldViewPr snapToGrid="0" snapToObjects="1">
      <p:cViewPr varScale="1">
        <p:scale>
          <a:sx n="144" d="100"/>
          <a:sy n="144" d="100"/>
        </p:scale>
        <p:origin x="-120" y="-3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0826A9-F12B-F646-AA7C-B8B865BCCB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RVTEC Update to UNOLS Council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42EBE5F-4B64-4E48-965A-005CD437A4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13-14 August 2019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7AF4D32-80CA-3B43-8FF2-A106D6CCD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413086"/>
            <a:ext cx="1422400" cy="1422400"/>
          </a:xfrm>
          <a:prstGeom prst="rect">
            <a:avLst/>
          </a:prstGeom>
        </p:spPr>
      </p:pic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0D0AB2F2-E93E-BC44-AE35-7271A8E46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1719" y="573027"/>
            <a:ext cx="2420161" cy="1102518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7E6E4201-76F2-C74E-A393-DBFC3C3C63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4800" y="413086"/>
            <a:ext cx="14224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33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78E461-C398-764B-BBD2-3B804D7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RVTEC Annual Meeting</a:t>
            </a:r>
            <a:br>
              <a:rPr lang="en-US" dirty="0"/>
            </a:br>
            <a:r>
              <a:rPr lang="en-US" dirty="0"/>
              <a:t>UAF - Oct 22-24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A20BCA-D928-7346-A565-C7D120389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Planned and Potential Informational Breakout Sessions</a:t>
            </a:r>
          </a:p>
          <a:p>
            <a:r>
              <a:rPr lang="en-US" dirty="0"/>
              <a:t>Cybersecurity and Cyberinfrastructure</a:t>
            </a:r>
          </a:p>
          <a:p>
            <a:r>
              <a:rPr lang="en-US" dirty="0"/>
              <a:t>Sensors and Instrumentation, Near Real Time (NRT) Data Demonstration</a:t>
            </a:r>
          </a:p>
          <a:p>
            <a:r>
              <a:rPr lang="en-US" dirty="0"/>
              <a:t>GPS Systems</a:t>
            </a:r>
          </a:p>
          <a:p>
            <a:r>
              <a:rPr lang="en-US" dirty="0"/>
              <a:t>Satellite Communications</a:t>
            </a:r>
          </a:p>
          <a:p>
            <a:r>
              <a:rPr lang="en-US" dirty="0"/>
              <a:t>Shipboard Networks and Firewalls</a:t>
            </a:r>
          </a:p>
          <a:p>
            <a:r>
              <a:rPr lang="en-US" dirty="0"/>
              <a:t>Rigging Seminar (Potential)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51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78E461-C398-764B-BBD2-3B804D7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Cybersecurity and Cyberinfrastructure Recommendation to UNOLS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A20BCA-D928-7346-A565-C7D120389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Compiling Recommendations from NSF Trusted CI Engagement</a:t>
            </a:r>
          </a:p>
          <a:p>
            <a:r>
              <a:rPr lang="en-US" dirty="0"/>
              <a:t>Input and review from panel of community members</a:t>
            </a:r>
          </a:p>
          <a:p>
            <a:pPr lvl="1"/>
            <a:r>
              <a:rPr lang="en-US" dirty="0"/>
              <a:t>John </a:t>
            </a:r>
            <a:r>
              <a:rPr lang="en-US" dirty="0" err="1"/>
              <a:t>Bichy</a:t>
            </a:r>
            <a:r>
              <a:rPr lang="en-US" dirty="0"/>
              <a:t> – SKIO</a:t>
            </a:r>
          </a:p>
          <a:p>
            <a:pPr lvl="1"/>
            <a:r>
              <a:rPr lang="en-US" dirty="0"/>
              <a:t>Scott Ferguson - UH</a:t>
            </a:r>
          </a:p>
          <a:p>
            <a:pPr lvl="1"/>
            <a:r>
              <a:rPr lang="en-US" dirty="0"/>
              <a:t>Robert </a:t>
            </a:r>
            <a:r>
              <a:rPr lang="en-US" dirty="0" err="1"/>
              <a:t>Kamphaus</a:t>
            </a:r>
            <a:r>
              <a:rPr lang="en-US" dirty="0"/>
              <a:t> – UW</a:t>
            </a:r>
          </a:p>
          <a:p>
            <a:pPr lvl="1"/>
            <a:r>
              <a:rPr lang="en-US" dirty="0"/>
              <a:t>Alex Ren – LUMCON</a:t>
            </a:r>
          </a:p>
          <a:p>
            <a:pPr lvl="1"/>
            <a:r>
              <a:rPr lang="en-US" dirty="0"/>
              <a:t>Ethan Roth - UAF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6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78E461-C398-764B-BBD2-3B804D7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Highlights from NSF Trusted CI Activities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A20BCA-D928-7346-A565-C7D120389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ARF as a distributed large facility lacks a Chief Information Security Officer (CISO)</a:t>
            </a:r>
          </a:p>
          <a:p>
            <a:r>
              <a:rPr lang="en-US" dirty="0"/>
              <a:t>Large Facility solutions will need to be considered to address Cybersecurity</a:t>
            </a:r>
          </a:p>
          <a:p>
            <a:pPr lvl="1"/>
            <a:r>
              <a:rPr lang="en-US" dirty="0"/>
              <a:t>Economy of scale/efficiency</a:t>
            </a:r>
          </a:p>
          <a:p>
            <a:pPr lvl="1"/>
            <a:r>
              <a:rPr lang="en-US" dirty="0"/>
              <a:t>Authority/Responsibility (Appendix A/Appendix B)</a:t>
            </a:r>
          </a:p>
          <a:p>
            <a:pPr lvl="1"/>
            <a:r>
              <a:rPr lang="en-US" dirty="0"/>
              <a:t>Providing a level of fleet wide consistency to ship users with domain specific expertise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0070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1261</TotalTime>
  <Words>153</Words>
  <Application>Microsoft Macintosh PowerPoint</Application>
  <PresentationFormat>Custom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Parcel</vt:lpstr>
      <vt:lpstr>RVTEC Update to UNOLS Council</vt:lpstr>
      <vt:lpstr>RVTEC Annual Meeting UAF - Oct 22-24</vt:lpstr>
      <vt:lpstr>Cybersecurity and Cyberinfrastructure Recommendation to UNOLS Council</vt:lpstr>
      <vt:lpstr>Highlights from NSF Trusted CI Activities to date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RVTEC Update to UNOLS Council</dc:title>
  <dc:creator>Ellett, Ernest</dc:creator>
  <cp:lastModifiedBy>Doug Russell</cp:lastModifiedBy>
  <cp:revision>9</cp:revision>
  <dcterms:created xsi:type="dcterms:W3CDTF">2019-08-13T19:17:03Z</dcterms:created>
  <dcterms:modified xsi:type="dcterms:W3CDTF">2019-08-16T18:12:58Z</dcterms:modified>
</cp:coreProperties>
</file>