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6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49" d="100"/>
          <a:sy n="14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9DBE0-0C6D-DF45-90FF-2FC5D659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Policies for Science Parties Moving Aboard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20A491-E262-5C4D-BEA0-0BBFC1D42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368" y="1515629"/>
            <a:ext cx="8229600" cy="4882217"/>
          </a:xfrm>
        </p:spPr>
        <p:txBody>
          <a:bodyPr/>
          <a:lstStyle/>
          <a:p>
            <a:pPr marL="50800" indent="0">
              <a:buNone/>
            </a:pPr>
            <a:endParaRPr lang="en-US" sz="2400" dirty="0"/>
          </a:p>
          <a:p>
            <a:r>
              <a:rPr lang="en-US" sz="2400" dirty="0" smtClean="0"/>
              <a:t>Inconsistency in operator policies for science parties moving aboard </a:t>
            </a:r>
            <a:r>
              <a:rPr lang="mr-IN" sz="2400" dirty="0" smtClean="0"/>
              <a:t>–</a:t>
            </a:r>
            <a:r>
              <a:rPr lang="en-US" sz="2400" dirty="0" smtClean="0"/>
              <a:t> when to move aboard/off, dining during load/unload activities</a:t>
            </a:r>
          </a:p>
          <a:p>
            <a:r>
              <a:rPr lang="en-US" sz="2400" dirty="0" smtClean="0"/>
              <a:t>Policies collected from UNOLS Operators (see Read </a:t>
            </a:r>
            <a:r>
              <a:rPr lang="en-US" sz="2400" dirty="0"/>
              <a:t>A</a:t>
            </a:r>
            <a:r>
              <a:rPr lang="en-US" sz="2400" dirty="0" smtClean="0"/>
              <a:t>head summary)</a:t>
            </a:r>
          </a:p>
          <a:p>
            <a:r>
              <a:rPr lang="en-US" sz="2400" dirty="0" smtClean="0"/>
              <a:t>Only seems to be an issue for Global/Ocean classes</a:t>
            </a:r>
          </a:p>
          <a:p>
            <a:r>
              <a:rPr lang="en-US" sz="2400" dirty="0" smtClean="0"/>
              <a:t>Is this an issue?  </a:t>
            </a:r>
          </a:p>
          <a:p>
            <a:pPr lvl="1"/>
            <a:r>
              <a:rPr lang="en-US" sz="2000" dirty="0" smtClean="0"/>
              <a:t>Is one standard policy necessary for the Global ship operators?</a:t>
            </a:r>
          </a:p>
          <a:p>
            <a:pPr lvl="1"/>
            <a:r>
              <a:rPr lang="en-US" sz="2000" dirty="0" smtClean="0"/>
              <a:t>Can it be resolved by clear communication of operator policies that the science community can incorporate into their planning &amp; proposals?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975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145</Words>
  <Application>Microsoft Macintosh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Urban</vt:lpstr>
      <vt:lpstr>Urban</vt:lpstr>
      <vt:lpstr>University-National Oceanographic Laboratory System  ~UNOLS ~</vt:lpstr>
      <vt:lpstr>Policies for Science Parties Moving Aboard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25</cp:revision>
  <dcterms:modified xsi:type="dcterms:W3CDTF">2019-08-16T18:07:45Z</dcterms:modified>
</cp:coreProperties>
</file>