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</p:sldMasterIdLst>
  <p:notesMasterIdLst>
    <p:notesMasterId r:id="rId6"/>
  </p:notesMasterIdLst>
  <p:sldIdLst>
    <p:sldId id="256" r:id="rId3"/>
    <p:sldId id="266" r:id="rId4"/>
    <p:sldId id="258" r:id="rId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7"/>
    <p:restoredTop sz="94727"/>
  </p:normalViewPr>
  <p:slideViewPr>
    <p:cSldViewPr snapToGrid="0">
      <p:cViewPr varScale="1">
        <p:scale>
          <a:sx n="149" d="100"/>
          <a:sy n="149" d="100"/>
        </p:scale>
        <p:origin x="-17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03867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197" name="Google Shape;19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8" name="Google Shape;198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5a2e833eb6_0_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g5a2e833eb6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"/>
          <p:cNvSpPr/>
          <p:nvPr/>
        </p:nvSpPr>
        <p:spPr>
          <a:xfrm rot="10800000" flipH="1">
            <a:off x="5410182" y="3810000"/>
            <a:ext cx="3733819" cy="910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2"/>
          <p:cNvSpPr/>
          <p:nvPr/>
        </p:nvSpPr>
        <p:spPr>
          <a:xfrm rot="10800000" flipH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2"/>
          <p:cNvSpPr/>
          <p:nvPr/>
        </p:nvSpPr>
        <p:spPr>
          <a:xfrm rot="10800000" flipH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4705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2"/>
          <p:cNvSpPr/>
          <p:nvPr/>
        </p:nvSpPr>
        <p:spPr>
          <a:xfrm rot="10800000" flipH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2"/>
          <p:cNvSpPr/>
          <p:nvPr/>
        </p:nvSpPr>
        <p:spPr>
          <a:xfrm rot="10800000" flipH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4705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2"/>
          <p:cNvSpPr/>
          <p:nvPr/>
        </p:nvSpPr>
        <p:spPr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solidFill>
            <a:srgbClr val="C9DAD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2"/>
          <p:cNvSpPr/>
          <p:nvPr/>
        </p:nvSpPr>
        <p:spPr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solidFill>
            <a:srgbClr val="C9DAD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2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2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2"/>
          <p:cNvSpPr/>
          <p:nvPr/>
        </p:nvSpPr>
        <p:spPr>
          <a:xfrm rot="10800000" flipH="1">
            <a:off x="6414051" y="3643090"/>
            <a:ext cx="2729950" cy="248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38;p2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ABAFA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39;p2"/>
          <p:cNvSpPr txBox="1"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sz="4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"/>
          <p:cNvSpPr txBox="1"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3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dk2"/>
                </a:solidFill>
              </a:defRPr>
            </a:lvl1pPr>
            <a:lvl2pPr lvl="1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41" name="Google Shape;41;p2" descr="UNOLS Circle Logo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28599" y="439666"/>
            <a:ext cx="2397664" cy="20349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>
            <a:spLocks noGrp="1"/>
          </p:cNvSpPr>
          <p:nvPr>
            <p:ph type="title"/>
          </p:nvPr>
        </p:nvSpPr>
        <p:spPr>
          <a:xfrm rot="5400000">
            <a:off x="4991100" y="2933700"/>
            <a:ext cx="5486400" cy="190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2"/>
          <p:cNvSpPr txBox="1">
            <a:spLocks noGrp="1"/>
          </p:cNvSpPr>
          <p:nvPr>
            <p:ph type="body" idx="1"/>
          </p:nvPr>
        </p:nvSpPr>
        <p:spPr>
          <a:xfrm rot="5400000">
            <a:off x="838200" y="762000"/>
            <a:ext cx="5486400" cy="62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99" name="Google Shape;99;p12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0" name="Google Shape;100;p12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1" name="Google Shape;101;p12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4"/>
          <p:cNvSpPr txBox="1">
            <a:spLocks noGrp="1"/>
          </p:cNvSpPr>
          <p:nvPr>
            <p:ph type="title"/>
          </p:nvPr>
        </p:nvSpPr>
        <p:spPr>
          <a:xfrm>
            <a:off x="1669348" y="625519"/>
            <a:ext cx="7017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4000"/>
              <a:buFont typeface="Calibri"/>
              <a:buNone/>
              <a:defRPr>
                <a:solidFill>
                  <a:srgbClr val="15151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4"/>
          <p:cNvSpPr txBox="1">
            <a:spLocks noGrp="1"/>
          </p:cNvSpPr>
          <p:nvPr>
            <p:ph type="body" idx="1"/>
          </p:nvPr>
        </p:nvSpPr>
        <p:spPr>
          <a:xfrm>
            <a:off x="457200" y="1899284"/>
            <a:ext cx="8229600" cy="467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 rtl="0">
              <a:spcBef>
                <a:spcPts val="300"/>
              </a:spcBef>
              <a:spcAft>
                <a:spcPts val="0"/>
              </a:spcAft>
              <a:buSzPts val="2800"/>
              <a:buChar char="•"/>
              <a:defRPr>
                <a:solidFill>
                  <a:srgbClr val="003F5F"/>
                </a:solidFill>
              </a:defRPr>
            </a:lvl1pPr>
            <a:lvl2pPr marL="914400" lvl="1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marL="1371600" lvl="2" indent="-381000" algn="l" rtl="0">
              <a:spcBef>
                <a:spcPts val="300"/>
              </a:spcBef>
              <a:spcAft>
                <a:spcPts val="0"/>
              </a:spcAft>
              <a:buSzPts val="2400"/>
              <a:buChar char="●"/>
              <a:defRPr>
                <a:solidFill>
                  <a:srgbClr val="1B695C"/>
                </a:solidFill>
              </a:defRPr>
            </a:lvl3pPr>
            <a:lvl4pPr marL="1828800" lvl="3" indent="-368300" algn="l" rtl="0">
              <a:spcBef>
                <a:spcPts val="300"/>
              </a:spcBef>
              <a:spcAft>
                <a:spcPts val="0"/>
              </a:spcAft>
              <a:buSzPts val="2200"/>
              <a:buChar char="●"/>
              <a:defRPr>
                <a:solidFill>
                  <a:srgbClr val="C3C644"/>
                </a:solidFill>
              </a:defRPr>
            </a:lvl4pPr>
            <a:lvl5pPr marL="2286000" lvl="4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marL="2743200" lvl="5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23" name="Google Shape;123;p14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4" name="Google Shape;124;p14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5"/>
          <p:cNvSpPr/>
          <p:nvPr/>
        </p:nvSpPr>
        <p:spPr>
          <a:xfrm rot="10800000" flipH="1">
            <a:off x="5410182" y="3809887"/>
            <a:ext cx="3733800" cy="9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15"/>
          <p:cNvSpPr/>
          <p:nvPr/>
        </p:nvSpPr>
        <p:spPr>
          <a:xfrm rot="10800000" flipH="1">
            <a:off x="5410200" y="3897034"/>
            <a:ext cx="3733800" cy="192000"/>
          </a:xfrm>
          <a:prstGeom prst="rect">
            <a:avLst/>
          </a:prstGeom>
          <a:solidFill>
            <a:schemeClr val="accent2">
              <a:alpha val="498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15"/>
          <p:cNvSpPr/>
          <p:nvPr/>
        </p:nvSpPr>
        <p:spPr>
          <a:xfrm rot="10800000" flipH="1">
            <a:off x="5410200" y="4115311"/>
            <a:ext cx="3733800" cy="9000"/>
          </a:xfrm>
          <a:prstGeom prst="rect">
            <a:avLst/>
          </a:prstGeom>
          <a:solidFill>
            <a:schemeClr val="accent2">
              <a:alpha val="64709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15"/>
          <p:cNvSpPr/>
          <p:nvPr/>
        </p:nvSpPr>
        <p:spPr>
          <a:xfrm rot="10800000" flipH="1">
            <a:off x="5410200" y="4164391"/>
            <a:ext cx="1965900" cy="18300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15"/>
          <p:cNvSpPr/>
          <p:nvPr/>
        </p:nvSpPr>
        <p:spPr>
          <a:xfrm rot="10800000" flipH="1">
            <a:off x="5410200" y="4199716"/>
            <a:ext cx="1965900" cy="9000"/>
          </a:xfrm>
          <a:prstGeom prst="rect">
            <a:avLst/>
          </a:prstGeom>
          <a:solidFill>
            <a:schemeClr val="accent2">
              <a:alpha val="64709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15"/>
          <p:cNvSpPr/>
          <p:nvPr/>
        </p:nvSpPr>
        <p:spPr>
          <a:xfrm>
            <a:off x="5410200" y="3962400"/>
            <a:ext cx="3063300" cy="27300"/>
          </a:xfrm>
          <a:prstGeom prst="roundRect">
            <a:avLst>
              <a:gd name="adj" fmla="val 16667"/>
            </a:avLst>
          </a:prstGeom>
          <a:solidFill>
            <a:srgbClr val="C9DAD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15"/>
          <p:cNvSpPr/>
          <p:nvPr/>
        </p:nvSpPr>
        <p:spPr>
          <a:xfrm>
            <a:off x="7376507" y="4060983"/>
            <a:ext cx="1600200" cy="36600"/>
          </a:xfrm>
          <a:prstGeom prst="roundRect">
            <a:avLst>
              <a:gd name="adj" fmla="val 16667"/>
            </a:avLst>
          </a:prstGeom>
          <a:solidFill>
            <a:srgbClr val="C9DAD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15"/>
          <p:cNvSpPr/>
          <p:nvPr/>
        </p:nvSpPr>
        <p:spPr>
          <a:xfrm>
            <a:off x="1" y="3649662"/>
            <a:ext cx="9144000" cy="244200"/>
          </a:xfrm>
          <a:prstGeom prst="rect">
            <a:avLst/>
          </a:prstGeom>
          <a:solidFill>
            <a:schemeClr val="accent2">
              <a:alpha val="498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15"/>
          <p:cNvSpPr/>
          <p:nvPr/>
        </p:nvSpPr>
        <p:spPr>
          <a:xfrm>
            <a:off x="0" y="3675527"/>
            <a:ext cx="9144000" cy="140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15"/>
          <p:cNvSpPr/>
          <p:nvPr/>
        </p:nvSpPr>
        <p:spPr>
          <a:xfrm rot="10800000" flipH="1">
            <a:off x="6414051" y="3643122"/>
            <a:ext cx="2730000" cy="248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15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ABAFA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15"/>
          <p:cNvSpPr txBox="1">
            <a:spLocks noGrp="1"/>
          </p:cNvSpPr>
          <p:nvPr>
            <p:ph type="ctrTitle"/>
          </p:nvPr>
        </p:nvSpPr>
        <p:spPr>
          <a:xfrm>
            <a:off x="457200" y="2401887"/>
            <a:ext cx="84582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sz="4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15"/>
          <p:cNvSpPr txBox="1"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 rtl="0">
              <a:spcBef>
                <a:spcPts val="3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dk2"/>
                </a:solidFill>
              </a:defRPr>
            </a:lvl1pPr>
            <a:lvl2pPr lvl="1" algn="ctr" rtl="0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2pPr>
            <a:lvl3pPr lvl="2" algn="ctr" rtl="0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3pPr>
            <a:lvl4pPr lvl="3" algn="ctr" rtl="0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4pPr>
            <a:lvl5pPr lvl="4" algn="ctr" rtl="0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5pPr>
            <a:lvl6pPr lvl="5" algn="ctr" rtl="0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6pPr>
            <a:lvl7pPr lvl="6" algn="ctr" rtl="0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7pPr>
            <a:lvl8pPr lvl="7" algn="ctr" rtl="0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8pPr>
            <a:lvl9pPr lvl="8" algn="ctr" rtl="0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139" name="Google Shape;139;p15" descr="UNOLS Circle Logo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28599" y="439666"/>
            <a:ext cx="2397664" cy="20349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6"/>
          <p:cNvSpPr txBox="1">
            <a:spLocks noGrp="1"/>
          </p:cNvSpPr>
          <p:nvPr>
            <p:ph type="title"/>
          </p:nvPr>
        </p:nvSpPr>
        <p:spPr>
          <a:xfrm>
            <a:off x="722313" y="19812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300"/>
              <a:buFont typeface="Calibri"/>
              <a:buNone/>
              <a:defRPr sz="4300" b="1" cap="none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16"/>
          <p:cNvSpPr txBox="1">
            <a:spLocks noGrp="1"/>
          </p:cNvSpPr>
          <p:nvPr>
            <p:ph type="body" idx="1"/>
          </p:nvPr>
        </p:nvSpPr>
        <p:spPr>
          <a:xfrm>
            <a:off x="722313" y="3367088"/>
            <a:ext cx="7772400" cy="1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 rtl="0">
              <a:spcBef>
                <a:spcPts val="300"/>
              </a:spcBef>
              <a:spcAft>
                <a:spcPts val="0"/>
              </a:spcAft>
              <a:buSzPts val="2100"/>
              <a:buNone/>
              <a:defRPr sz="2100" b="0">
                <a:solidFill>
                  <a:schemeClr val="dk2"/>
                </a:solidFill>
              </a:defRPr>
            </a:lvl1pPr>
            <a:lvl2pPr marL="914400" lvl="1" indent="-228600" algn="l" rtl="0">
              <a:spcBef>
                <a:spcPts val="3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C4C7C1"/>
                </a:solidFill>
              </a:defRPr>
            </a:lvl2pPr>
            <a:lvl3pPr marL="1371600" lvl="2" indent="-228600" algn="l" rtl="0">
              <a:spcBef>
                <a:spcPts val="3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C4C7C1"/>
                </a:solidFill>
              </a:defRPr>
            </a:lvl3pPr>
            <a:lvl4pPr marL="1828800" lvl="3" indent="-228600" algn="l" rtl="0"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C4C7C1"/>
                </a:solidFill>
              </a:defRPr>
            </a:lvl4pPr>
            <a:lvl5pPr marL="2286000" lvl="4" indent="-228600" algn="l" rtl="0"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C4C7C1"/>
                </a:solidFill>
              </a:defRPr>
            </a:lvl5pPr>
            <a:lvl6pPr marL="2743200" lvl="5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43" name="Google Shape;143;p16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7"/>
          <p:cNvSpPr txBox="1">
            <a:spLocks noGrp="1"/>
          </p:cNvSpPr>
          <p:nvPr>
            <p:ph type="title"/>
          </p:nvPr>
        </p:nvSpPr>
        <p:spPr>
          <a:xfrm>
            <a:off x="1669348" y="625519"/>
            <a:ext cx="7017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17"/>
          <p:cNvSpPr txBox="1">
            <a:spLocks noGrp="1"/>
          </p:cNvSpPr>
          <p:nvPr>
            <p:ph type="body" idx="1"/>
          </p:nvPr>
        </p:nvSpPr>
        <p:spPr>
          <a:xfrm>
            <a:off x="457200" y="2249424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55600" algn="l" rtl="0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49250" algn="l" rtl="0">
              <a:spcBef>
                <a:spcPts val="300"/>
              </a:spcBef>
              <a:spcAft>
                <a:spcPts val="0"/>
              </a:spcAft>
              <a:buSzPts val="1900"/>
              <a:buChar char="▫"/>
              <a:defRPr sz="1900"/>
            </a:lvl2pPr>
            <a:lvl3pPr marL="1371600" lvl="2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 sz="1800"/>
            </a:lvl5pPr>
            <a:lvl6pPr marL="2743200" lvl="5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47" name="Google Shape;147;p17"/>
          <p:cNvSpPr txBox="1">
            <a:spLocks noGrp="1"/>
          </p:cNvSpPr>
          <p:nvPr>
            <p:ph type="body" idx="2"/>
          </p:nvPr>
        </p:nvSpPr>
        <p:spPr>
          <a:xfrm>
            <a:off x="4648200" y="2249424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55600" algn="l" rtl="0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49250" algn="l" rtl="0">
              <a:spcBef>
                <a:spcPts val="300"/>
              </a:spcBef>
              <a:spcAft>
                <a:spcPts val="0"/>
              </a:spcAft>
              <a:buSzPts val="1900"/>
              <a:buChar char="▫"/>
              <a:defRPr sz="1900"/>
            </a:lvl2pPr>
            <a:lvl3pPr marL="1371600" lvl="2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 sz="1800"/>
            </a:lvl5pPr>
            <a:lvl6pPr marL="2743200" lvl="5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48" name="Google Shape;148;p17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9" name="Google Shape;149;p17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0" name="Google Shape;150;p17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8"/>
          <p:cNvSpPr txBox="1">
            <a:spLocks noGrp="1"/>
          </p:cNvSpPr>
          <p:nvPr>
            <p:ph type="title"/>
          </p:nvPr>
        </p:nvSpPr>
        <p:spPr>
          <a:xfrm>
            <a:off x="381000" y="1143000"/>
            <a:ext cx="8382000" cy="10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4000"/>
              <a:buFont typeface="Calibri"/>
              <a:buNone/>
              <a:defRPr sz="4000" b="0" i="0" cap="none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18"/>
          <p:cNvSpPr txBox="1">
            <a:spLocks noGrp="1"/>
          </p:cNvSpPr>
          <p:nvPr>
            <p:ph type="body" idx="1"/>
          </p:nvPr>
        </p:nvSpPr>
        <p:spPr>
          <a:xfrm>
            <a:off x="381000" y="2244970"/>
            <a:ext cx="4041600" cy="457200"/>
          </a:xfrm>
          <a:prstGeom prst="rect">
            <a:avLst/>
          </a:prstGeom>
          <a:solidFill>
            <a:srgbClr val="004B70">
              <a:alpha val="24710"/>
            </a:srgbClr>
          </a:solidFill>
          <a:ln w="127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/>
          <a:lstStyle>
            <a:lvl1pPr marL="457200" lvl="0" indent="-228600" algn="l" rtl="0">
              <a:spcBef>
                <a:spcPts val="300"/>
              </a:spcBef>
              <a:spcAft>
                <a:spcPts val="0"/>
              </a:spcAft>
              <a:buSzPts val="1900"/>
              <a:buNone/>
              <a:defRPr sz="1900" b="1">
                <a:solidFill>
                  <a:srgbClr val="B0B4AC"/>
                </a:solidFill>
              </a:defRPr>
            </a:lvl1pPr>
            <a:lvl2pPr marL="914400" lvl="1" indent="-228600" algn="l" rtl="0">
              <a:spcBef>
                <a:spcPts val="3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 rtl="0">
              <a:spcBef>
                <a:spcPts val="3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 rtl="0"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 rtl="0"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54" name="Google Shape;154;p18"/>
          <p:cNvSpPr txBox="1">
            <a:spLocks noGrp="1"/>
          </p:cNvSpPr>
          <p:nvPr>
            <p:ph type="body" idx="2"/>
          </p:nvPr>
        </p:nvSpPr>
        <p:spPr>
          <a:xfrm>
            <a:off x="4721225" y="2244970"/>
            <a:ext cx="4041900" cy="457200"/>
          </a:xfrm>
          <a:prstGeom prst="rect">
            <a:avLst/>
          </a:prstGeom>
          <a:solidFill>
            <a:srgbClr val="004B70">
              <a:alpha val="24710"/>
            </a:srgbClr>
          </a:solidFill>
          <a:ln w="127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/>
          <a:lstStyle>
            <a:lvl1pPr marL="457200" lvl="0" indent="-228600" algn="l" rtl="0">
              <a:spcBef>
                <a:spcPts val="300"/>
              </a:spcBef>
              <a:spcAft>
                <a:spcPts val="0"/>
              </a:spcAft>
              <a:buSzPts val="1900"/>
              <a:buNone/>
              <a:defRPr sz="1900" b="1">
                <a:solidFill>
                  <a:srgbClr val="B0B4AC"/>
                </a:solidFill>
              </a:defRPr>
            </a:lvl1pPr>
            <a:lvl2pPr marL="914400" lvl="1" indent="-228600" algn="l" rtl="0">
              <a:spcBef>
                <a:spcPts val="3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 rtl="0">
              <a:spcBef>
                <a:spcPts val="3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 rtl="0"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 rtl="0"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55" name="Google Shape;155;p18"/>
          <p:cNvSpPr txBox="1">
            <a:spLocks noGrp="1"/>
          </p:cNvSpPr>
          <p:nvPr>
            <p:ph type="body" idx="3"/>
          </p:nvPr>
        </p:nvSpPr>
        <p:spPr>
          <a:xfrm>
            <a:off x="381000" y="2708519"/>
            <a:ext cx="40416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55600" algn="l" rtl="0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55600" algn="l" rtl="0"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 rtl="0"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 rtl="0">
              <a:spcBef>
                <a:spcPts val="300"/>
              </a:spcBef>
              <a:spcAft>
                <a:spcPts val="0"/>
              </a:spcAft>
              <a:buSzPts val="1600"/>
              <a:buChar char="▫"/>
              <a:defRPr sz="1600"/>
            </a:lvl5pPr>
            <a:lvl6pPr marL="2743200" lvl="5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56" name="Google Shape;156;p18"/>
          <p:cNvSpPr txBox="1">
            <a:spLocks noGrp="1"/>
          </p:cNvSpPr>
          <p:nvPr>
            <p:ph type="body" idx="4"/>
          </p:nvPr>
        </p:nvSpPr>
        <p:spPr>
          <a:xfrm>
            <a:off x="4718304" y="2708519"/>
            <a:ext cx="40419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55600" algn="l" rtl="0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55600" algn="l" rtl="0"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 rtl="0"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 rtl="0">
              <a:spcBef>
                <a:spcPts val="300"/>
              </a:spcBef>
              <a:spcAft>
                <a:spcPts val="0"/>
              </a:spcAft>
              <a:buSzPts val="1600"/>
              <a:buChar char="▫"/>
              <a:defRPr sz="1600"/>
            </a:lvl5pPr>
            <a:lvl6pPr marL="2743200" lvl="5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57" name="Google Shape;157;p18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8" name="Google Shape;158;p18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9" name="Google Shape;159;p18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9"/>
          <p:cNvSpPr txBox="1">
            <a:spLocks noGrp="1"/>
          </p:cNvSpPr>
          <p:nvPr>
            <p:ph type="title"/>
          </p:nvPr>
        </p:nvSpPr>
        <p:spPr>
          <a:xfrm>
            <a:off x="457200" y="1143000"/>
            <a:ext cx="8229600" cy="10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libri"/>
              <a:buNone/>
              <a:defRPr sz="40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2" name="Google Shape;162;p19"/>
          <p:cNvSpPr txBox="1">
            <a:spLocks noGrp="1"/>
          </p:cNvSpPr>
          <p:nvPr>
            <p:ph type="dt" idx="10"/>
          </p:nvPr>
        </p:nvSpPr>
        <p:spPr>
          <a:xfrm>
            <a:off x="6583680" y="612648"/>
            <a:ext cx="957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3" name="Google Shape;163;p19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4" name="Google Shape;164;p19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0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7" name="Google Shape;167;p20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8" name="Google Shape;168;p20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1"/>
          <p:cNvSpPr txBox="1">
            <a:spLocks noGrp="1"/>
          </p:cNvSpPr>
          <p:nvPr>
            <p:ph type="title"/>
          </p:nvPr>
        </p:nvSpPr>
        <p:spPr>
          <a:xfrm>
            <a:off x="5353496" y="1101970"/>
            <a:ext cx="3383400" cy="8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1800"/>
              <a:buFont typeface="Calibri"/>
              <a:buNone/>
              <a:defRPr sz="18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1" name="Google Shape;171;p21"/>
          <p:cNvSpPr txBox="1">
            <a:spLocks noGrp="1"/>
          </p:cNvSpPr>
          <p:nvPr>
            <p:ph type="body" idx="1"/>
          </p:nvPr>
        </p:nvSpPr>
        <p:spPr>
          <a:xfrm>
            <a:off x="5353496" y="2010727"/>
            <a:ext cx="3383400" cy="461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 rtl="0">
              <a:spcBef>
                <a:spcPts val="3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 rtl="0"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 rtl="0">
              <a:spcBef>
                <a:spcPts val="3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 rtl="0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 rtl="0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72" name="Google Shape;172;p21"/>
          <p:cNvSpPr txBox="1">
            <a:spLocks noGrp="1"/>
          </p:cNvSpPr>
          <p:nvPr>
            <p:ph type="body" idx="2"/>
          </p:nvPr>
        </p:nvSpPr>
        <p:spPr>
          <a:xfrm>
            <a:off x="152400" y="776287"/>
            <a:ext cx="5102400" cy="58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 rtl="0">
              <a:spcBef>
                <a:spcPts val="300"/>
              </a:spcBef>
              <a:spcAft>
                <a:spcPts val="0"/>
              </a:spcAft>
              <a:buSzPts val="3200"/>
              <a:buChar char="•"/>
              <a:defRPr sz="3200"/>
            </a:lvl1pPr>
            <a:lvl2pPr marL="914400" lvl="1" indent="-406400" algn="l" rtl="0">
              <a:spcBef>
                <a:spcPts val="300"/>
              </a:spcBef>
              <a:spcAft>
                <a:spcPts val="0"/>
              </a:spcAft>
              <a:buSzPts val="2800"/>
              <a:buChar char="▫"/>
              <a:defRPr sz="2800"/>
            </a:lvl2pPr>
            <a:lvl3pPr marL="1371600" lvl="2" indent="-381000" algn="l" rtl="0">
              <a:spcBef>
                <a:spcPts val="300"/>
              </a:spcBef>
              <a:spcAft>
                <a:spcPts val="0"/>
              </a:spcAft>
              <a:buSzPts val="2400"/>
              <a:buChar char="●"/>
              <a:defRPr sz="2400"/>
            </a:lvl3pPr>
            <a:lvl4pPr marL="1828800" lvl="3" indent="-355600" algn="l" rtl="0">
              <a:spcBef>
                <a:spcPts val="30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algn="l" rtl="0"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5pPr>
            <a:lvl6pPr marL="2743200" lvl="5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73" name="Google Shape;173;p21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4" name="Google Shape;174;p21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5" name="Google Shape;175;p21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2"/>
          <p:cNvSpPr txBox="1">
            <a:spLocks noGrp="1"/>
          </p:cNvSpPr>
          <p:nvPr>
            <p:ph type="title"/>
          </p:nvPr>
        </p:nvSpPr>
        <p:spPr>
          <a:xfrm rot="-5400000">
            <a:off x="3393084" y="3156647"/>
            <a:ext cx="4681500" cy="58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45700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2000"/>
              <a:buFont typeface="Calibri"/>
              <a:buNone/>
              <a:defRPr sz="2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8" name="Google Shape;178;p22"/>
          <p:cNvSpPr>
            <a:spLocks noGrp="1"/>
          </p:cNvSpPr>
          <p:nvPr>
            <p:ph type="pic" idx="2"/>
          </p:nvPr>
        </p:nvSpPr>
        <p:spPr>
          <a:xfrm>
            <a:off x="403671" y="1143000"/>
            <a:ext cx="4572000" cy="4572000"/>
          </a:xfrm>
          <a:prstGeom prst="rect">
            <a:avLst/>
          </a:prstGeom>
          <a:solidFill>
            <a:srgbClr val="EAEAEA"/>
          </a:solidFill>
          <a:ln w="508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7150" dist="31750" dir="4800000" algn="tl" rotWithShape="0">
              <a:srgbClr val="000000">
                <a:alpha val="24710"/>
              </a:srgbClr>
            </a:outerShdw>
          </a:effectLst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3200"/>
              <a:buFont typeface="Georgia"/>
              <a:buNone/>
              <a:defRPr sz="32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Georgia"/>
              <a:buChar char="▫"/>
              <a:defRPr sz="26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  <a:defRPr sz="2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●"/>
              <a:defRPr sz="22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Georgia"/>
              <a:buChar char="▫"/>
              <a:defRPr sz="20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Georgia"/>
              <a:buChar char="▫"/>
              <a:defRPr sz="18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Georgia"/>
              <a:buChar char="▫"/>
              <a:defRPr sz="16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Georgia"/>
              <a:buChar char="◦"/>
              <a:defRPr sz="15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Georgia"/>
              <a:buChar char="◦"/>
              <a:defRPr sz="14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9" name="Google Shape;179;p22"/>
          <p:cNvSpPr txBox="1">
            <a:spLocks noGrp="1"/>
          </p:cNvSpPr>
          <p:nvPr>
            <p:ph type="body" idx="1"/>
          </p:nvPr>
        </p:nvSpPr>
        <p:spPr>
          <a:xfrm>
            <a:off x="6088443" y="3274308"/>
            <a:ext cx="2590800" cy="25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45700" bIns="45700" anchor="t" anchorCtr="0"/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Calibri"/>
              <a:buNone/>
              <a:defRPr sz="1300"/>
            </a:lvl1pPr>
            <a:lvl2pPr marL="914400" lvl="1" indent="-228600" algn="l" rtl="0">
              <a:spcBef>
                <a:spcPts val="300"/>
              </a:spcBef>
              <a:spcAft>
                <a:spcPts val="0"/>
              </a:spcAft>
              <a:buSzPts val="1200"/>
              <a:buFont typeface="Calibri"/>
              <a:buNone/>
              <a:defRPr sz="1200"/>
            </a:lvl2pPr>
            <a:lvl3pPr marL="1371600" lvl="2" indent="-228600" algn="l" rtl="0">
              <a:spcBef>
                <a:spcPts val="300"/>
              </a:spcBef>
              <a:spcAft>
                <a:spcPts val="0"/>
              </a:spcAft>
              <a:buSzPts val="1000"/>
              <a:buFont typeface="Calibri"/>
              <a:buNone/>
              <a:defRPr sz="1000"/>
            </a:lvl3pPr>
            <a:lvl4pPr marL="1828800" lvl="3" indent="-228600" algn="l" rtl="0">
              <a:spcBef>
                <a:spcPts val="300"/>
              </a:spcBef>
              <a:spcAft>
                <a:spcPts val="0"/>
              </a:spcAft>
              <a:buSzPts val="900"/>
              <a:buFont typeface="Calibri"/>
              <a:buNone/>
              <a:defRPr sz="900"/>
            </a:lvl4pPr>
            <a:lvl5pPr marL="2286000" lvl="4" indent="-228600" algn="l" rtl="0">
              <a:spcBef>
                <a:spcPts val="300"/>
              </a:spcBef>
              <a:spcAft>
                <a:spcPts val="0"/>
              </a:spcAft>
              <a:buSzPts val="900"/>
              <a:buFont typeface="Calibri"/>
              <a:buNone/>
              <a:defRPr sz="900"/>
            </a:lvl5pPr>
            <a:lvl6pPr marL="2743200" lvl="5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80" name="Google Shape;180;p22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1" name="Google Shape;181;p22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2" name="Google Shape;182;p22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3"/>
          <p:cNvSpPr txBox="1">
            <a:spLocks noGrp="1"/>
          </p:cNvSpPr>
          <p:nvPr>
            <p:ph type="title"/>
          </p:nvPr>
        </p:nvSpPr>
        <p:spPr>
          <a:xfrm>
            <a:off x="1669348" y="625519"/>
            <a:ext cx="7017452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4000"/>
              <a:buFont typeface="Calibri"/>
              <a:buNone/>
              <a:defRPr>
                <a:solidFill>
                  <a:srgbClr val="151515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3"/>
          <p:cNvSpPr txBox="1">
            <a:spLocks noGrp="1"/>
          </p:cNvSpPr>
          <p:nvPr>
            <p:ph type="body" idx="1"/>
          </p:nvPr>
        </p:nvSpPr>
        <p:spPr>
          <a:xfrm>
            <a:off x="457200" y="1899284"/>
            <a:ext cx="8229600" cy="4675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spcBef>
                <a:spcPts val="300"/>
              </a:spcBef>
              <a:spcAft>
                <a:spcPts val="0"/>
              </a:spcAft>
              <a:buSzPts val="2800"/>
              <a:buChar char="•"/>
              <a:defRPr>
                <a:solidFill>
                  <a:srgbClr val="003F5F"/>
                </a:solidFill>
              </a:defRPr>
            </a:lvl1pPr>
            <a:lvl2pPr marL="914400" lvl="1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marL="1371600" lvl="2" indent="-381000" algn="l">
              <a:spcBef>
                <a:spcPts val="300"/>
              </a:spcBef>
              <a:spcAft>
                <a:spcPts val="0"/>
              </a:spcAft>
              <a:buSzPts val="2400"/>
              <a:buChar char="●"/>
              <a:defRPr>
                <a:solidFill>
                  <a:srgbClr val="1B695C"/>
                </a:solidFill>
              </a:defRPr>
            </a:lvl3pPr>
            <a:lvl4pPr marL="1828800" lvl="3" indent="-368300" algn="l">
              <a:spcBef>
                <a:spcPts val="300"/>
              </a:spcBef>
              <a:spcAft>
                <a:spcPts val="0"/>
              </a:spcAft>
              <a:buSzPts val="2200"/>
              <a:buChar char="●"/>
              <a:defRPr>
                <a:solidFill>
                  <a:srgbClr val="C3C644"/>
                </a:solidFill>
              </a:defRPr>
            </a:lvl4pPr>
            <a:lvl5pPr marL="2286000" lvl="4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45" name="Google Shape;45;p3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3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3"/>
          <p:cNvSpPr txBox="1">
            <a:spLocks noGrp="1"/>
          </p:cNvSpPr>
          <p:nvPr>
            <p:ph type="title"/>
          </p:nvPr>
        </p:nvSpPr>
        <p:spPr>
          <a:xfrm>
            <a:off x="1669348" y="625519"/>
            <a:ext cx="7017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5" name="Google Shape;185;p23"/>
          <p:cNvSpPr txBox="1">
            <a:spLocks noGrp="1"/>
          </p:cNvSpPr>
          <p:nvPr>
            <p:ph type="body" idx="1"/>
          </p:nvPr>
        </p:nvSpPr>
        <p:spPr>
          <a:xfrm rot="5400000">
            <a:off x="2234400" y="122084"/>
            <a:ext cx="46752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marL="1371600" lvl="2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marL="2743200" lvl="5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86" name="Google Shape;186;p23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7" name="Google Shape;187;p23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8" name="Google Shape;188;p23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4"/>
          <p:cNvSpPr txBox="1">
            <a:spLocks noGrp="1"/>
          </p:cNvSpPr>
          <p:nvPr>
            <p:ph type="title"/>
          </p:nvPr>
        </p:nvSpPr>
        <p:spPr>
          <a:xfrm rot="5400000">
            <a:off x="4991100" y="2933700"/>
            <a:ext cx="5486400" cy="190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1" name="Google Shape;191;p24"/>
          <p:cNvSpPr txBox="1">
            <a:spLocks noGrp="1"/>
          </p:cNvSpPr>
          <p:nvPr>
            <p:ph type="body" idx="1"/>
          </p:nvPr>
        </p:nvSpPr>
        <p:spPr>
          <a:xfrm rot="5400000">
            <a:off x="838200" y="762000"/>
            <a:ext cx="5486400" cy="62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marL="1371600" lvl="2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marL="2743200" lvl="5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92" name="Google Shape;192;p24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3" name="Google Shape;193;p24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4" name="Google Shape;194;p24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4"/>
          <p:cNvSpPr txBox="1"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300"/>
              <a:buFont typeface="Calibri"/>
              <a:buNone/>
              <a:defRPr sz="4300" b="1" cap="none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4"/>
          <p:cNvSpPr txBox="1"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300"/>
              </a:spcBef>
              <a:spcAft>
                <a:spcPts val="0"/>
              </a:spcAft>
              <a:buSzPts val="2100"/>
              <a:buNone/>
              <a:defRPr sz="2100" b="0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C4C7C1"/>
                </a:solidFill>
              </a:defRPr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C4C7C1"/>
                </a:solidFill>
              </a:defRPr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C4C7C1"/>
                </a:solidFill>
              </a:defRPr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C4C7C1"/>
                </a:solidFill>
              </a:defRPr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50" name="Google Shape;50;p4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5"/>
          <p:cNvSpPr txBox="1">
            <a:spLocks noGrp="1"/>
          </p:cNvSpPr>
          <p:nvPr>
            <p:ph type="title"/>
          </p:nvPr>
        </p:nvSpPr>
        <p:spPr>
          <a:xfrm>
            <a:off x="1669348" y="625519"/>
            <a:ext cx="7017452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5"/>
          <p:cNvSpPr txBox="1">
            <a:spLocks noGrp="1"/>
          </p:cNvSpPr>
          <p:nvPr>
            <p:ph type="body" idx="1"/>
          </p:nvPr>
        </p:nvSpPr>
        <p:spPr>
          <a:xfrm>
            <a:off x="457200" y="2249424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55600" algn="l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49250" algn="l">
              <a:spcBef>
                <a:spcPts val="300"/>
              </a:spcBef>
              <a:spcAft>
                <a:spcPts val="0"/>
              </a:spcAft>
              <a:buSzPts val="1900"/>
              <a:buChar char="▫"/>
              <a:defRPr sz="1900"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 sz="18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54" name="Google Shape;54;p5"/>
          <p:cNvSpPr txBox="1">
            <a:spLocks noGrp="1"/>
          </p:cNvSpPr>
          <p:nvPr>
            <p:ph type="body" idx="2"/>
          </p:nvPr>
        </p:nvSpPr>
        <p:spPr>
          <a:xfrm>
            <a:off x="4648200" y="2249424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55600" algn="l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49250" algn="l">
              <a:spcBef>
                <a:spcPts val="300"/>
              </a:spcBef>
              <a:spcAft>
                <a:spcPts val="0"/>
              </a:spcAft>
              <a:buSzPts val="1900"/>
              <a:buChar char="▫"/>
              <a:defRPr sz="1900"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 sz="18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55" name="Google Shape;55;p5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5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5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6"/>
          <p:cNvSpPr txBox="1"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4000"/>
              <a:buFont typeface="Calibri"/>
              <a:buNone/>
              <a:defRPr sz="4000" b="0" i="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6"/>
          <p:cNvSpPr txBox="1"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prstGeom prst="rect">
            <a:avLst/>
          </a:prstGeom>
          <a:solidFill>
            <a:srgbClr val="004B70">
              <a:alpha val="24705"/>
            </a:srgbClr>
          </a:solidFill>
          <a:ln w="127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/>
          <a:lstStyle>
            <a:lvl1pPr marL="457200" lvl="0" indent="-228600" algn="l">
              <a:spcBef>
                <a:spcPts val="300"/>
              </a:spcBef>
              <a:spcAft>
                <a:spcPts val="0"/>
              </a:spcAft>
              <a:buSzPts val="1900"/>
              <a:buNone/>
              <a:defRPr sz="1900" b="1">
                <a:solidFill>
                  <a:srgbClr val="B0B4AC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1" name="Google Shape;61;p6"/>
          <p:cNvSpPr txBox="1">
            <a:spLocks noGrp="1"/>
          </p:cNvSpPr>
          <p:nvPr>
            <p:ph type="body" idx="2"/>
          </p:nvPr>
        </p:nvSpPr>
        <p:spPr>
          <a:xfrm>
            <a:off x="4721225" y="2244970"/>
            <a:ext cx="4041775" cy="457200"/>
          </a:xfrm>
          <a:prstGeom prst="rect">
            <a:avLst/>
          </a:prstGeom>
          <a:solidFill>
            <a:srgbClr val="004B70">
              <a:alpha val="24705"/>
            </a:srgbClr>
          </a:solidFill>
          <a:ln w="127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/>
          <a:lstStyle>
            <a:lvl1pPr marL="457200" lvl="0" indent="-228600" algn="l">
              <a:spcBef>
                <a:spcPts val="300"/>
              </a:spcBef>
              <a:spcAft>
                <a:spcPts val="0"/>
              </a:spcAft>
              <a:buSzPts val="1900"/>
              <a:buNone/>
              <a:defRPr sz="1900" b="1">
                <a:solidFill>
                  <a:srgbClr val="B0B4AC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2" name="Google Shape;62;p6"/>
          <p:cNvSpPr txBox="1">
            <a:spLocks noGrp="1"/>
          </p:cNvSpPr>
          <p:nvPr>
            <p:ph type="body" idx="3"/>
          </p:nvPr>
        </p:nvSpPr>
        <p:spPr>
          <a:xfrm>
            <a:off x="381000" y="2708519"/>
            <a:ext cx="4041648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55600" algn="l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55600" algn="l"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spcBef>
                <a:spcPts val="300"/>
              </a:spcBef>
              <a:spcAft>
                <a:spcPts val="0"/>
              </a:spcAft>
              <a:buSzPts val="1600"/>
              <a:buChar char="▫"/>
              <a:defRPr sz="16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3" name="Google Shape;63;p6"/>
          <p:cNvSpPr txBox="1">
            <a:spLocks noGrp="1"/>
          </p:cNvSpPr>
          <p:nvPr>
            <p:ph type="body" idx="4"/>
          </p:nvPr>
        </p:nvSpPr>
        <p:spPr>
          <a:xfrm>
            <a:off x="4718304" y="2708519"/>
            <a:ext cx="4041775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55600" algn="l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55600" algn="l"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spcBef>
                <a:spcPts val="300"/>
              </a:spcBef>
              <a:spcAft>
                <a:spcPts val="0"/>
              </a:spcAft>
              <a:buSzPts val="1600"/>
              <a:buChar char="▫"/>
              <a:defRPr sz="16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4" name="Google Shape;64;p6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6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6" name="Google Shape;66;p6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7"/>
          <p:cNvSpPr txBox="1"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libri"/>
              <a:buNone/>
              <a:defRPr sz="40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7"/>
          <p:cNvSpPr txBox="1">
            <a:spLocks noGrp="1"/>
          </p:cNvSpPr>
          <p:nvPr>
            <p:ph type="dt" idx="10"/>
          </p:nvPr>
        </p:nvSpPr>
        <p:spPr>
          <a:xfrm>
            <a:off x="6583680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7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7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9"/>
          <p:cNvSpPr txBox="1"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1800"/>
              <a:buFont typeface="Calibri"/>
              <a:buNone/>
              <a:defRPr sz="18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9"/>
          <p:cNvSpPr txBox="1">
            <a:spLocks noGrp="1"/>
          </p:cNvSpPr>
          <p:nvPr>
            <p:ph type="body" idx="1"/>
          </p:nvPr>
        </p:nvSpPr>
        <p:spPr>
          <a:xfrm>
            <a:off x="5353496" y="2010727"/>
            <a:ext cx="3383280" cy="4617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79" name="Google Shape;79;p9"/>
          <p:cNvSpPr txBox="1">
            <a:spLocks noGrp="1"/>
          </p:cNvSpPr>
          <p:nvPr>
            <p:ph type="body" idx="2"/>
          </p:nvPr>
        </p:nvSpPr>
        <p:spPr>
          <a:xfrm>
            <a:off x="152400" y="776287"/>
            <a:ext cx="5102352" cy="585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spcBef>
                <a:spcPts val="300"/>
              </a:spcBef>
              <a:spcAft>
                <a:spcPts val="0"/>
              </a:spcAft>
              <a:buSzPts val="3200"/>
              <a:buChar char="•"/>
              <a:defRPr sz="3200"/>
            </a:lvl1pPr>
            <a:lvl2pPr marL="914400" lvl="1" indent="-406400" algn="l">
              <a:spcBef>
                <a:spcPts val="300"/>
              </a:spcBef>
              <a:spcAft>
                <a:spcPts val="0"/>
              </a:spcAft>
              <a:buSzPts val="2800"/>
              <a:buChar char="▫"/>
              <a:defRPr sz="2800"/>
            </a:lvl2pPr>
            <a:lvl3pPr marL="1371600" lvl="2" indent="-381000" algn="l">
              <a:spcBef>
                <a:spcPts val="300"/>
              </a:spcBef>
              <a:spcAft>
                <a:spcPts val="0"/>
              </a:spcAft>
              <a:buSzPts val="2400"/>
              <a:buChar char="●"/>
              <a:defRPr sz="2400"/>
            </a:lvl3pPr>
            <a:lvl4pPr marL="1828800" lvl="3" indent="-355600" algn="l">
              <a:spcBef>
                <a:spcPts val="30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algn="l"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p9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9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"/>
          <p:cNvSpPr txBox="1">
            <a:spLocks noGrp="1"/>
          </p:cNvSpPr>
          <p:nvPr>
            <p:ph type="title"/>
          </p:nvPr>
        </p:nvSpPr>
        <p:spPr>
          <a:xfrm rot="-5400000">
            <a:off x="3393017" y="3156577"/>
            <a:ext cx="4681637" cy="5868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4570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0"/>
          <p:cNvSpPr>
            <a:spLocks noGrp="1"/>
          </p:cNvSpPr>
          <p:nvPr>
            <p:ph type="pic" idx="2"/>
          </p:nvPr>
        </p:nvSpPr>
        <p:spPr>
          <a:xfrm>
            <a:off x="403671" y="1143000"/>
            <a:ext cx="4572000" cy="4572000"/>
          </a:xfrm>
          <a:prstGeom prst="rect">
            <a:avLst/>
          </a:prstGeom>
          <a:solidFill>
            <a:srgbClr val="EAEAEA"/>
          </a:solidFill>
          <a:ln w="508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7150" dist="31750" dir="48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3200"/>
              <a:buFont typeface="Georgia"/>
              <a:buNone/>
              <a:defRPr sz="32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Georgia"/>
              <a:buChar char="▫"/>
              <a:defRPr sz="26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  <a:defRPr sz="2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●"/>
              <a:defRPr sz="22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Georgia"/>
              <a:buChar char="▫"/>
              <a:defRPr sz="20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Georgia"/>
              <a:buChar char="▫"/>
              <a:defRPr sz="18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Georgia"/>
              <a:buChar char="▫"/>
              <a:defRPr sz="16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Georgia"/>
              <a:buChar char="◦"/>
              <a:defRPr sz="15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Georgia"/>
              <a:buChar char="◦"/>
              <a:defRPr sz="14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1"/>
          </p:nvPr>
        </p:nvSpPr>
        <p:spPr>
          <a:xfrm>
            <a:off x="6088443" y="3274308"/>
            <a:ext cx="2590800" cy="2516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45700" bIns="45700" anchor="t" anchorCtr="0"/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Calibri"/>
              <a:buNone/>
              <a:defRPr sz="1300"/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00"/>
              <a:buFont typeface="Calibri"/>
              <a:buNone/>
              <a:defRPr sz="1200"/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000"/>
              <a:buFont typeface="Calibri"/>
              <a:buNone/>
              <a:defRPr sz="1000"/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900"/>
              <a:buFont typeface="Calibri"/>
              <a:buNone/>
              <a:defRPr sz="900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900"/>
              <a:buFont typeface="Calibri"/>
              <a:buNone/>
              <a:defRPr sz="9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Google Shape;88;p10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Google Shape;89;p10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1"/>
          <p:cNvSpPr txBox="1">
            <a:spLocks noGrp="1"/>
          </p:cNvSpPr>
          <p:nvPr>
            <p:ph type="title"/>
          </p:nvPr>
        </p:nvSpPr>
        <p:spPr>
          <a:xfrm>
            <a:off x="1669348" y="625519"/>
            <a:ext cx="7017452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1"/>
          <p:cNvSpPr txBox="1">
            <a:spLocks noGrp="1"/>
          </p:cNvSpPr>
          <p:nvPr>
            <p:ph type="body" idx="1"/>
          </p:nvPr>
        </p:nvSpPr>
        <p:spPr>
          <a:xfrm rot="5400000">
            <a:off x="2234374" y="122110"/>
            <a:ext cx="467525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93" name="Google Shape;93;p11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4" name="Google Shape;94;p11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DAD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1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1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1"/>
          <p:cNvSpPr/>
          <p:nvPr/>
        </p:nvSpPr>
        <p:spPr>
          <a:xfrm rot="10800000" flipH="1">
            <a:off x="5410182" y="360246"/>
            <a:ext cx="3733819" cy="910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1"/>
          <p:cNvSpPr/>
          <p:nvPr/>
        </p:nvSpPr>
        <p:spPr>
          <a:xfrm rot="10800000" flipH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1"/>
          <p:cNvSpPr/>
          <p:nvPr/>
        </p:nvSpPr>
        <p:spPr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solidFill>
            <a:srgbClr val="C9DAD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1"/>
          <p:cNvSpPr/>
          <p:nvPr/>
        </p:nvSpPr>
        <p:spPr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solidFill>
            <a:srgbClr val="C9DAD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1"/>
          <p:cNvSpPr/>
          <p:nvPr/>
        </p:nvSpPr>
        <p:spPr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4705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1"/>
          <p:cNvSpPr/>
          <p:nvPr/>
        </p:nvSpPr>
        <p:spPr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4705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1"/>
          <p:cNvSpPr/>
          <p:nvPr/>
        </p:nvSpPr>
        <p:spPr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1"/>
          <p:cNvSpPr/>
          <p:nvPr/>
        </p:nvSpPr>
        <p:spPr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1"/>
          <p:cNvSpPr/>
          <p:nvPr/>
        </p:nvSpPr>
        <p:spPr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1"/>
          <p:cNvSpPr/>
          <p:nvPr/>
        </p:nvSpPr>
        <p:spPr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2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1"/>
          <p:cNvSpPr txBox="1">
            <a:spLocks noGrp="1"/>
          </p:cNvSpPr>
          <p:nvPr>
            <p:ph type="title"/>
          </p:nvPr>
        </p:nvSpPr>
        <p:spPr>
          <a:xfrm>
            <a:off x="1669348" y="625519"/>
            <a:ext cx="7017452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4000"/>
              <a:buFont typeface="Calibri"/>
              <a:buNone/>
              <a:defRPr sz="4000" b="0" i="0" u="none" strike="noStrike" cap="none">
                <a:solidFill>
                  <a:srgbClr val="15151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4" name="Google Shape;24;p1"/>
          <p:cNvSpPr txBox="1">
            <a:spLocks noGrp="1"/>
          </p:cNvSpPr>
          <p:nvPr>
            <p:ph type="body" idx="1"/>
          </p:nvPr>
        </p:nvSpPr>
        <p:spPr>
          <a:xfrm>
            <a:off x="457200" y="1899284"/>
            <a:ext cx="8229600" cy="4675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Georgia"/>
              <a:buChar char="•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3700" algn="l" rtl="0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Georgia"/>
              <a:buChar char="▫"/>
              <a:defRPr sz="26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  <a:defRPr sz="2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300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●"/>
              <a:defRPr sz="22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Georgia"/>
              <a:buChar char="▫"/>
              <a:defRPr sz="20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Georgia"/>
              <a:buChar char="▫"/>
              <a:defRPr sz="18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Georgia"/>
              <a:buChar char="▫"/>
              <a:defRPr sz="16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Georgia"/>
              <a:buChar char="◦"/>
              <a:defRPr sz="15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Georgia"/>
              <a:buChar char="◦"/>
              <a:defRPr sz="14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1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6" name="Google Shape;26;p1" descr="UNOLS Circle Logo.png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4452" y="497298"/>
            <a:ext cx="1651905" cy="1401986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DAD1"/>
        </a:solid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3"/>
          <p:cNvSpPr/>
          <p:nvPr/>
        </p:nvSpPr>
        <p:spPr>
          <a:xfrm>
            <a:off x="1" y="366818"/>
            <a:ext cx="9144000" cy="84300"/>
          </a:xfrm>
          <a:prstGeom prst="rect">
            <a:avLst/>
          </a:prstGeom>
          <a:solidFill>
            <a:schemeClr val="accent2">
              <a:alpha val="498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3"/>
          <p:cNvSpPr/>
          <p:nvPr/>
        </p:nvSpPr>
        <p:spPr>
          <a:xfrm>
            <a:off x="0" y="-1"/>
            <a:ext cx="9144000" cy="310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3"/>
          <p:cNvSpPr/>
          <p:nvPr/>
        </p:nvSpPr>
        <p:spPr>
          <a:xfrm>
            <a:off x="0" y="308276"/>
            <a:ext cx="9144000" cy="91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3"/>
          <p:cNvSpPr/>
          <p:nvPr/>
        </p:nvSpPr>
        <p:spPr>
          <a:xfrm rot="10800000" flipH="1">
            <a:off x="5410182" y="360133"/>
            <a:ext cx="3733800" cy="9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3"/>
          <p:cNvSpPr/>
          <p:nvPr/>
        </p:nvSpPr>
        <p:spPr>
          <a:xfrm rot="10800000" flipH="1">
            <a:off x="5410200" y="440147"/>
            <a:ext cx="3733800" cy="180000"/>
          </a:xfrm>
          <a:prstGeom prst="rect">
            <a:avLst/>
          </a:prstGeom>
          <a:solidFill>
            <a:schemeClr val="accent2">
              <a:alpha val="498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3"/>
          <p:cNvSpPr/>
          <p:nvPr/>
        </p:nvSpPr>
        <p:spPr>
          <a:xfrm>
            <a:off x="5407339" y="497504"/>
            <a:ext cx="3063300" cy="27300"/>
          </a:xfrm>
          <a:prstGeom prst="roundRect">
            <a:avLst>
              <a:gd name="adj" fmla="val 16667"/>
            </a:avLst>
          </a:prstGeom>
          <a:solidFill>
            <a:srgbClr val="C9DAD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3"/>
          <p:cNvSpPr/>
          <p:nvPr/>
        </p:nvSpPr>
        <p:spPr>
          <a:xfrm>
            <a:off x="7373646" y="588943"/>
            <a:ext cx="1600200" cy="36600"/>
          </a:xfrm>
          <a:prstGeom prst="roundRect">
            <a:avLst>
              <a:gd name="adj" fmla="val 16667"/>
            </a:avLst>
          </a:prstGeom>
          <a:solidFill>
            <a:srgbClr val="C9DAD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3"/>
          <p:cNvSpPr/>
          <p:nvPr/>
        </p:nvSpPr>
        <p:spPr>
          <a:xfrm>
            <a:off x="9084966" y="-2001"/>
            <a:ext cx="57600" cy="621900"/>
          </a:xfrm>
          <a:prstGeom prst="rect">
            <a:avLst/>
          </a:prstGeom>
          <a:solidFill>
            <a:srgbClr val="FFFFFF">
              <a:alpha val="6470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3"/>
          <p:cNvSpPr/>
          <p:nvPr/>
        </p:nvSpPr>
        <p:spPr>
          <a:xfrm>
            <a:off x="9044481" y="-2001"/>
            <a:ext cx="27300" cy="621900"/>
          </a:xfrm>
          <a:prstGeom prst="rect">
            <a:avLst/>
          </a:prstGeom>
          <a:solidFill>
            <a:srgbClr val="FFFFFF">
              <a:alpha val="6470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3"/>
          <p:cNvSpPr/>
          <p:nvPr/>
        </p:nvSpPr>
        <p:spPr>
          <a:xfrm>
            <a:off x="9025428" y="-2001"/>
            <a:ext cx="9000" cy="6219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13"/>
          <p:cNvSpPr/>
          <p:nvPr/>
        </p:nvSpPr>
        <p:spPr>
          <a:xfrm>
            <a:off x="8975423" y="-2001"/>
            <a:ext cx="27300" cy="621900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3"/>
          <p:cNvSpPr/>
          <p:nvPr/>
        </p:nvSpPr>
        <p:spPr>
          <a:xfrm>
            <a:off x="8915677" y="380"/>
            <a:ext cx="54900" cy="5853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3"/>
          <p:cNvSpPr/>
          <p:nvPr/>
        </p:nvSpPr>
        <p:spPr>
          <a:xfrm>
            <a:off x="8873475" y="380"/>
            <a:ext cx="9000" cy="585300"/>
          </a:xfrm>
          <a:prstGeom prst="rect">
            <a:avLst/>
          </a:prstGeom>
          <a:solidFill>
            <a:srgbClr val="FFFFFF">
              <a:alpha val="298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3"/>
          <p:cNvSpPr txBox="1">
            <a:spLocks noGrp="1"/>
          </p:cNvSpPr>
          <p:nvPr>
            <p:ph type="title"/>
          </p:nvPr>
        </p:nvSpPr>
        <p:spPr>
          <a:xfrm>
            <a:off x="1669348" y="625519"/>
            <a:ext cx="7017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4000"/>
              <a:buFont typeface="Calibri"/>
              <a:buNone/>
              <a:defRPr sz="4000" b="0" i="0" u="none" strike="noStrike" cap="none">
                <a:solidFill>
                  <a:srgbClr val="15151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7" name="Google Shape;117;p13"/>
          <p:cNvSpPr txBox="1">
            <a:spLocks noGrp="1"/>
          </p:cNvSpPr>
          <p:nvPr>
            <p:ph type="body" idx="1"/>
          </p:nvPr>
        </p:nvSpPr>
        <p:spPr>
          <a:xfrm>
            <a:off x="457200" y="1899284"/>
            <a:ext cx="8229600" cy="467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Georgia"/>
              <a:buChar char="•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3700" algn="l" rtl="0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Georgia"/>
              <a:buChar char="▫"/>
              <a:defRPr sz="26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  <a:defRPr sz="2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300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●"/>
              <a:defRPr sz="22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Georgia"/>
              <a:buChar char="▫"/>
              <a:defRPr sz="20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Georgia"/>
              <a:buChar char="▫"/>
              <a:defRPr sz="18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Georgia"/>
              <a:buChar char="▫"/>
              <a:defRPr sz="16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Georgia"/>
              <a:buChar char="◦"/>
              <a:defRPr sz="15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Georgia"/>
              <a:buChar char="◦"/>
              <a:defRPr sz="14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8" name="Google Shape;118;p13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19" name="Google Shape;119;p13" descr="UNOLS Circle Logo.png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4452" y="497298"/>
            <a:ext cx="1651905" cy="1401986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DAD1"/>
        </a:solidFill>
        <a:effectLst/>
      </p:bgPr>
    </p:bg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5"/>
          <p:cNvSpPr txBox="1">
            <a:spLocks noGrp="1"/>
          </p:cNvSpPr>
          <p:nvPr>
            <p:ph type="ctrTitle"/>
          </p:nvPr>
        </p:nvSpPr>
        <p:spPr>
          <a:xfrm>
            <a:off x="2971800" y="167508"/>
            <a:ext cx="5638800" cy="26180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3F5F"/>
              </a:buClr>
              <a:buSzPts val="2400"/>
              <a:buFont typeface="Arial"/>
              <a:buNone/>
            </a:pPr>
            <a:r>
              <a:rPr lang="en-US" sz="2400" b="1">
                <a:solidFill>
                  <a:srgbClr val="003F5F"/>
                </a:solidFill>
                <a:latin typeface="Arial"/>
                <a:ea typeface="Arial"/>
                <a:cs typeface="Arial"/>
                <a:sym typeface="Arial"/>
              </a:rPr>
              <a:t>University-National Oceanographic Laboratory System</a:t>
            </a:r>
            <a:br>
              <a:rPr lang="en-US" sz="2400" b="1">
                <a:solidFill>
                  <a:srgbClr val="003F5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4000" b="1">
                <a:solidFill>
                  <a:srgbClr val="003F5F"/>
                </a:solidFill>
                <a:latin typeface="Arial"/>
                <a:ea typeface="Arial"/>
                <a:cs typeface="Arial"/>
                <a:sym typeface="Arial"/>
              </a:rPr>
              <a:t> ~UNOLS ~</a:t>
            </a:r>
            <a:endParaRPr sz="4000" b="1">
              <a:solidFill>
                <a:srgbClr val="003F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25"/>
          <p:cNvSpPr txBox="1"/>
          <p:nvPr/>
        </p:nvSpPr>
        <p:spPr>
          <a:xfrm>
            <a:off x="1181100" y="4286756"/>
            <a:ext cx="6781800" cy="14013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0" u="none" strike="noStrike" cap="none" dirty="0">
                <a:solidFill>
                  <a:srgbClr val="094362"/>
                </a:solidFill>
                <a:latin typeface="Arial"/>
                <a:ea typeface="Arial"/>
                <a:cs typeface="Arial"/>
                <a:sym typeface="Arial"/>
              </a:rPr>
              <a:t>2019 UNOLS Council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0" u="none" strike="noStrike" cap="none" dirty="0">
                <a:solidFill>
                  <a:srgbClr val="094362"/>
                </a:solidFill>
                <a:latin typeface="Arial"/>
                <a:ea typeface="Arial"/>
                <a:cs typeface="Arial"/>
                <a:sym typeface="Arial"/>
              </a:rPr>
              <a:t>Summer Teleconference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94362"/>
                </a:solidFill>
              </a:rPr>
              <a:t>13,14 August 2019</a:t>
            </a:r>
            <a:endParaRPr sz="1600" b="1" i="0" u="none" strike="noStrike" cap="none" dirty="0">
              <a:solidFill>
                <a:srgbClr val="09436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2" name="Google Shape;202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5346954"/>
            <a:ext cx="9144000" cy="14013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169DBE0-0C6D-DF45-90FF-2FC5D6598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Policies for Science Parties Moving Aboard</a:t>
            </a:r>
            <a:endParaRPr lang="en-US" sz="28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E20A491-E262-5C4D-BEA0-0BBFC1D42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1368" y="1515629"/>
            <a:ext cx="8229600" cy="4882217"/>
          </a:xfrm>
        </p:spPr>
        <p:txBody>
          <a:bodyPr/>
          <a:lstStyle/>
          <a:p>
            <a:pPr marL="50800" indent="0">
              <a:buNone/>
            </a:pPr>
            <a:endParaRPr lang="en-US" sz="2400" dirty="0"/>
          </a:p>
          <a:p>
            <a:r>
              <a:rPr lang="en-US" sz="2400" dirty="0" smtClean="0"/>
              <a:t>Inconsistency in operator policies for science parties moving aboard </a:t>
            </a:r>
            <a:r>
              <a:rPr lang="mr-IN" sz="2400" dirty="0" smtClean="0"/>
              <a:t>–</a:t>
            </a:r>
            <a:r>
              <a:rPr lang="en-US" sz="2400" dirty="0" smtClean="0"/>
              <a:t> when to move aboard/off, dining during load/unload activities</a:t>
            </a:r>
          </a:p>
          <a:p>
            <a:r>
              <a:rPr lang="en-US" sz="2400" dirty="0" smtClean="0"/>
              <a:t>Policies collected from UNOLS Operators (see Read </a:t>
            </a:r>
            <a:r>
              <a:rPr lang="en-US" sz="2400" dirty="0"/>
              <a:t>A</a:t>
            </a:r>
            <a:r>
              <a:rPr lang="en-US" sz="2400" dirty="0" smtClean="0"/>
              <a:t>head summary)</a:t>
            </a:r>
          </a:p>
          <a:p>
            <a:r>
              <a:rPr lang="en-US" sz="2400" dirty="0" smtClean="0"/>
              <a:t>Only seems to be an issue for Global/Ocean classes</a:t>
            </a:r>
          </a:p>
          <a:p>
            <a:r>
              <a:rPr lang="en-US" sz="2400" dirty="0" smtClean="0"/>
              <a:t>Is this an issue?  </a:t>
            </a:r>
          </a:p>
          <a:p>
            <a:pPr lvl="1"/>
            <a:r>
              <a:rPr lang="en-US" sz="2000" dirty="0" smtClean="0"/>
              <a:t>Is one standard policy necessary for the Global ship operators?</a:t>
            </a:r>
          </a:p>
          <a:p>
            <a:pPr lvl="1"/>
            <a:r>
              <a:rPr lang="en-US" sz="2000" dirty="0" smtClean="0"/>
              <a:t>Can it be resolved by clear communication of operator policies that the science community can incorporate into their planning &amp; proposals?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69751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DAD1"/>
        </a:solidFill>
        <a:effectLst/>
      </p:bgPr>
    </p:bg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7"/>
          <p:cNvSpPr txBox="1">
            <a:spLocks noGrp="1"/>
          </p:cNvSpPr>
          <p:nvPr>
            <p:ph type="title"/>
          </p:nvPr>
        </p:nvSpPr>
        <p:spPr>
          <a:xfrm>
            <a:off x="1669348" y="625519"/>
            <a:ext cx="7017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libri"/>
              <a:buNone/>
            </a:pPr>
            <a:r>
              <a:rPr lang="en-US" u="sng">
                <a:solidFill>
                  <a:schemeClr val="dk2"/>
                </a:solidFill>
              </a:rPr>
              <a:t>UNOLS Office &amp; Social Media</a:t>
            </a:r>
            <a:endParaRPr u="sng">
              <a:solidFill>
                <a:schemeClr val="dk2"/>
              </a:solidFill>
            </a:endParaRPr>
          </a:p>
        </p:txBody>
      </p:sp>
      <p:pic>
        <p:nvPicPr>
          <p:cNvPr id="214" name="Google Shape;214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5346954"/>
            <a:ext cx="9144002" cy="140131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31116" y="3230229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p2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7748" y="1858629"/>
            <a:ext cx="1371600" cy="1371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p2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05031" y="4432554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8" name="Google Shape;218;p27"/>
          <p:cNvSpPr txBox="1"/>
          <p:nvPr/>
        </p:nvSpPr>
        <p:spPr>
          <a:xfrm>
            <a:off x="1669348" y="2313597"/>
            <a:ext cx="13308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>
                <a:solidFill>
                  <a:srgbClr val="003F5F"/>
                </a:solidFill>
                <a:latin typeface="Calibri"/>
                <a:ea typeface="Calibri"/>
                <a:cs typeface="Calibri"/>
                <a:sym typeface="Calibri"/>
              </a:rPr>
              <a:t>@UNOLS</a:t>
            </a:r>
            <a:endParaRPr sz="2400">
              <a:solidFill>
                <a:srgbClr val="003F5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27"/>
          <p:cNvSpPr txBox="1"/>
          <p:nvPr/>
        </p:nvSpPr>
        <p:spPr>
          <a:xfrm>
            <a:off x="2261930" y="3456596"/>
            <a:ext cx="13308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3F5F"/>
                </a:solidFill>
                <a:latin typeface="Calibri"/>
                <a:ea typeface="Calibri"/>
                <a:cs typeface="Calibri"/>
                <a:sym typeface="Calibri"/>
              </a:rPr>
              <a:t>@UNOLS</a:t>
            </a:r>
            <a:endParaRPr sz="2400">
              <a:solidFill>
                <a:srgbClr val="003F5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27"/>
          <p:cNvSpPr txBox="1"/>
          <p:nvPr/>
        </p:nvSpPr>
        <p:spPr>
          <a:xfrm>
            <a:off x="2550252" y="4588778"/>
            <a:ext cx="21051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3F5F"/>
                </a:solidFill>
                <a:latin typeface="Calibri"/>
                <a:ea typeface="Calibri"/>
                <a:cs typeface="Calibri"/>
                <a:sym typeface="Calibri"/>
              </a:rPr>
              <a:t>@UNOLS_org</a:t>
            </a:r>
            <a:endParaRPr sz="2400">
              <a:solidFill>
                <a:srgbClr val="003F5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27"/>
          <p:cNvSpPr txBox="1"/>
          <p:nvPr/>
        </p:nvSpPr>
        <p:spPr>
          <a:xfrm>
            <a:off x="4009158" y="2258945"/>
            <a:ext cx="4899900" cy="14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3F5F"/>
                </a:solidFill>
                <a:latin typeface="Calibri"/>
                <a:ea typeface="Calibri"/>
                <a:cs typeface="Calibri"/>
                <a:sym typeface="Calibri"/>
              </a:rPr>
              <a:t>Contact </a:t>
            </a:r>
            <a:r>
              <a:rPr lang="en-US" sz="1800" b="1">
                <a:solidFill>
                  <a:srgbClr val="003F5F"/>
                </a:solidFill>
                <a:latin typeface="Calibri"/>
                <a:ea typeface="Calibri"/>
                <a:cs typeface="Calibri"/>
                <a:sym typeface="Calibri"/>
              </a:rPr>
              <a:t>media@unols.org </a:t>
            </a:r>
            <a:r>
              <a:rPr lang="en-US" sz="1800">
                <a:solidFill>
                  <a:srgbClr val="003F5F"/>
                </a:solidFill>
                <a:latin typeface="Calibri"/>
                <a:ea typeface="Calibri"/>
                <a:cs typeface="Calibri"/>
                <a:sym typeface="Calibri"/>
              </a:rPr>
              <a:t>for comments &amp; questions or to share your news stories, accounts, pictures and hashtags.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3F5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3F5F"/>
                </a:solidFill>
                <a:latin typeface="Calibri"/>
                <a:ea typeface="Calibri"/>
                <a:cs typeface="Calibri"/>
                <a:sym typeface="Calibri"/>
              </a:rPr>
              <a:t>We want to hear what’s new with you!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rban">
  <a:themeElements>
    <a:clrScheme name="Custom 2">
      <a:dk1>
        <a:srgbClr val="ABAFA6"/>
      </a:dk1>
      <a:lt1>
        <a:srgbClr val="FFFFFF"/>
      </a:lt1>
      <a:dk2>
        <a:srgbClr val="003F5F"/>
      </a:dk2>
      <a:lt2>
        <a:srgbClr val="C9DAD1"/>
      </a:lt2>
      <a:accent1>
        <a:srgbClr val="3ECCB4"/>
      </a:accent1>
      <a:accent2>
        <a:srgbClr val="00415A"/>
      </a:accent2>
      <a:accent3>
        <a:srgbClr val="AAAAAA"/>
      </a:accent3>
      <a:accent4>
        <a:srgbClr val="DADADA"/>
      </a:accent4>
      <a:accent5>
        <a:srgbClr val="AABBDF"/>
      </a:accent5>
      <a:accent6>
        <a:srgbClr val="008EC4"/>
      </a:accent6>
      <a:hlink>
        <a:srgbClr val="E0250C"/>
      </a:hlink>
      <a:folHlink>
        <a:srgbClr val="2300D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rban">
  <a:themeElements>
    <a:clrScheme name="UNOLS 2014">
      <a:dk1>
        <a:srgbClr val="ABAFA6"/>
      </a:dk1>
      <a:lt1>
        <a:srgbClr val="FFFFFF"/>
      </a:lt1>
      <a:dk2>
        <a:srgbClr val="003F5F"/>
      </a:dk2>
      <a:lt2>
        <a:srgbClr val="C9DAD1"/>
      </a:lt2>
      <a:accent1>
        <a:srgbClr val="3ECCB4"/>
      </a:accent1>
      <a:accent2>
        <a:srgbClr val="00415A"/>
      </a:accent2>
      <a:accent3>
        <a:srgbClr val="AAAAAA"/>
      </a:accent3>
      <a:accent4>
        <a:srgbClr val="DADADA"/>
      </a:accent4>
      <a:accent5>
        <a:srgbClr val="AABBDF"/>
      </a:accent5>
      <a:accent6>
        <a:srgbClr val="008EC4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2004</TotalTime>
  <Words>145</Words>
  <Application>Microsoft Macintosh PowerPoint</Application>
  <PresentationFormat>On-screen Show (4:3)</PresentationFormat>
  <Paragraphs>20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Urban</vt:lpstr>
      <vt:lpstr>Urban</vt:lpstr>
      <vt:lpstr>University-National Oceanographic Laboratory System  ~UNOLS ~</vt:lpstr>
      <vt:lpstr>Policies for Science Parties Moving Aboard</vt:lpstr>
      <vt:lpstr>UNOLS Office &amp; Social Media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University-National Oceanographic Laboratory System  ~UNOLS ~</dc:title>
  <cp:lastModifiedBy>Doug Russell</cp:lastModifiedBy>
  <cp:revision>25</cp:revision>
  <dcterms:modified xsi:type="dcterms:W3CDTF">2019-08-16T18:07:45Z</dcterms:modified>
</cp:coreProperties>
</file>