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63" r:id="rId4"/>
    <p:sldId id="258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7"/>
    <p:restoredTop sz="94727"/>
  </p:normalViewPr>
  <p:slideViewPr>
    <p:cSldViewPr snapToGrid="0">
      <p:cViewPr varScale="1">
        <p:scale>
          <a:sx n="149" d="100"/>
          <a:sy n="149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03867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97" name="Google Shape;1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Google Shape;1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5a2e833eb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g5a2e833eb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/>
          <p:nvPr/>
        </p:nvSpPr>
        <p:spPr>
          <a:xfrm rot="10800000" flipH="1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 rot="10800000" flipH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"/>
          <p:cNvSpPr/>
          <p:nvPr/>
        </p:nvSpPr>
        <p:spPr>
          <a:xfrm rot="10800000" flipH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"/>
          <p:cNvSpPr/>
          <p:nvPr/>
        </p:nvSpPr>
        <p:spPr>
          <a:xfrm rot="10800000" flipH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/>
          <p:nvPr/>
        </p:nvSpPr>
        <p:spPr>
          <a:xfrm rot="10800000" flipH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"/>
          <p:cNvSpPr/>
          <p:nvPr/>
        </p:nvSpPr>
        <p:spPr>
          <a:xfrm rot="10800000" flipH="1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ABAF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1" name="Google Shape;41;p2" descr="UNOLS Circle 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8599" y="439666"/>
            <a:ext cx="2397664" cy="2034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>
                <a:solidFill>
                  <a:srgbClr val="15151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 rtl="0">
              <a:spcBef>
                <a:spcPts val="30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003F5F"/>
                </a:solidFill>
              </a:defRPr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81000" algn="l" rtl="0">
              <a:spcBef>
                <a:spcPts val="300"/>
              </a:spcBef>
              <a:spcAft>
                <a:spcPts val="0"/>
              </a:spcAft>
              <a:buSzPts val="2400"/>
              <a:buChar char="●"/>
              <a:defRPr>
                <a:solidFill>
                  <a:srgbClr val="1B695C"/>
                </a:solidFill>
              </a:defRPr>
            </a:lvl3pPr>
            <a:lvl4pPr marL="1828800" lvl="3" indent="-368300" algn="l" rtl="0">
              <a:spcBef>
                <a:spcPts val="300"/>
              </a:spcBef>
              <a:spcAft>
                <a:spcPts val="0"/>
              </a:spcAft>
              <a:buSzPts val="2200"/>
              <a:buChar char="●"/>
              <a:defRPr>
                <a:solidFill>
                  <a:srgbClr val="C3C644"/>
                </a:solidFill>
              </a:defRPr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1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/>
          <p:nvPr/>
        </p:nvSpPr>
        <p:spPr>
          <a:xfrm rot="10800000" flipH="1">
            <a:off x="5410182" y="3809887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5"/>
          <p:cNvSpPr/>
          <p:nvPr/>
        </p:nvSpPr>
        <p:spPr>
          <a:xfrm rot="10800000" flipH="1">
            <a:off x="5410200" y="3897034"/>
            <a:ext cx="3733800" cy="1920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5"/>
          <p:cNvSpPr/>
          <p:nvPr/>
        </p:nvSpPr>
        <p:spPr>
          <a:xfrm rot="10800000" flipH="1">
            <a:off x="5410200" y="4115311"/>
            <a:ext cx="37338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/>
          <p:nvPr/>
        </p:nvSpPr>
        <p:spPr>
          <a:xfrm rot="10800000" flipH="1">
            <a:off x="5410200" y="4164391"/>
            <a:ext cx="1965900" cy="1830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5"/>
          <p:cNvSpPr/>
          <p:nvPr/>
        </p:nvSpPr>
        <p:spPr>
          <a:xfrm rot="10800000" flipH="1">
            <a:off x="5410200" y="4199716"/>
            <a:ext cx="19659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5410200" y="3962400"/>
            <a:ext cx="3063300" cy="273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7376507" y="4060983"/>
            <a:ext cx="1600200" cy="366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1" y="3649662"/>
            <a:ext cx="9144000" cy="2442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0" y="3675527"/>
            <a:ext cx="9144000" cy="14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5"/>
          <p:cNvSpPr/>
          <p:nvPr/>
        </p:nvSpPr>
        <p:spPr>
          <a:xfrm rot="10800000" flipH="1">
            <a:off x="6414051" y="3643122"/>
            <a:ext cx="2730000" cy="24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ABAF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5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15" descr="UNOLS Circle 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8599" y="439666"/>
            <a:ext cx="2397664" cy="2034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Calibri"/>
              <a:buNone/>
              <a:defRPr sz="4300" b="1" cap="none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C4C7C1"/>
                </a:solidFill>
              </a:defRPr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C4C7C1"/>
                </a:solidFill>
              </a:defRPr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3" name="Google Shape;143;p1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7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 rtl="0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 rtl="0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00" cy="457200"/>
          </a:xfrm>
          <a:prstGeom prst="rect">
            <a:avLst/>
          </a:prstGeom>
          <a:solidFill>
            <a:srgbClr val="004B70">
              <a:alpha val="24710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900" cy="457200"/>
          </a:xfrm>
          <a:prstGeom prst="rect">
            <a:avLst/>
          </a:prstGeom>
          <a:solidFill>
            <a:srgbClr val="004B70">
              <a:alpha val="24710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5" name="Google Shape;155;p18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9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  <a:defRPr sz="4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Google Shape;163;p1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Google Shape;164;p1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Google Shape;167;p2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400" cy="8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Font typeface="Calibri"/>
              <a:buNone/>
              <a:defRPr sz="18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1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400" cy="58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 rtl="0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 rtl="0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 rtl="0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3" name="Google Shape;173;p2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Google Shape;174;p2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5" name="Google Shape;175;p2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>
            <a:spLocks noGrp="1"/>
          </p:cNvSpPr>
          <p:nvPr>
            <p:ph type="title"/>
          </p:nvPr>
        </p:nvSpPr>
        <p:spPr>
          <a:xfrm rot="-5400000">
            <a:off x="3393084" y="3156647"/>
            <a:ext cx="46815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2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10"/>
              </a:srgbClr>
            </a:outerShdw>
          </a:effectLst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/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Calibri"/>
              <a:buNone/>
              <a:defRPr sz="1300"/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80" name="Google Shape;180;p2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2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Google Shape;182;p2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>
                <a:solidFill>
                  <a:srgbClr val="15151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30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003F5F"/>
                </a:solidFill>
              </a:defRPr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>
                <a:solidFill>
                  <a:srgbClr val="1B695C"/>
                </a:solidFill>
              </a:defRPr>
            </a:lvl3pPr>
            <a:lvl4pPr marL="1828800" lvl="3" indent="-368300" algn="l">
              <a:spcBef>
                <a:spcPts val="300"/>
              </a:spcBef>
              <a:spcAft>
                <a:spcPts val="0"/>
              </a:spcAft>
              <a:buSzPts val="2200"/>
              <a:buChar char="●"/>
              <a:defRPr>
                <a:solidFill>
                  <a:srgbClr val="C3C644"/>
                </a:solidFill>
              </a:defRPr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3"/>
          <p:cNvSpPr txBox="1">
            <a:spLocks noGrp="1"/>
          </p:cNvSpPr>
          <p:nvPr>
            <p:ph type="body" idx="1"/>
          </p:nvPr>
        </p:nvSpPr>
        <p:spPr>
          <a:xfrm rot="5400000">
            <a:off x="2234400" y="122084"/>
            <a:ext cx="46752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86" name="Google Shape;186;p2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Google Shape;187;p23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2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4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92" name="Google Shape;192;p2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3" name="Google Shape;193;p2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4" name="Google Shape;194;p2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Calibri"/>
              <a:buNone/>
              <a:defRPr sz="43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C4C7C1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C4C7C1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004B7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004B7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Font typeface="Calibri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Calibri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 rot="5400000">
            <a:off x="2234374" y="122110"/>
            <a:ext cx="467525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/>
          <p:nvPr/>
        </p:nvSpPr>
        <p:spPr>
          <a:xfrm rot="10800000" flipH="1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"/>
          <p:cNvSpPr/>
          <p:nvPr/>
        </p:nvSpPr>
        <p:spPr>
          <a:xfrm rot="10800000" flipH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1" descr="UNOLS Circle Logo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4452" y="497298"/>
            <a:ext cx="1651905" cy="14019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/>
          <p:nvPr/>
        </p:nvSpPr>
        <p:spPr>
          <a:xfrm>
            <a:off x="1" y="366818"/>
            <a:ext cx="9144000" cy="843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0" y="-1"/>
            <a:ext cx="9144000" cy="3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0" y="308276"/>
            <a:ext cx="9144000" cy="9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rot="10800000" flipH="1">
            <a:off x="5410182" y="360133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rot="10800000" flipH="1">
            <a:off x="5410200" y="440147"/>
            <a:ext cx="3733800" cy="1800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5407339" y="497504"/>
            <a:ext cx="3063300" cy="273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7373646" y="588943"/>
            <a:ext cx="1600200" cy="366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9084966" y="-2001"/>
            <a:ext cx="57600" cy="621900"/>
          </a:xfrm>
          <a:prstGeom prst="rect">
            <a:avLst/>
          </a:prstGeom>
          <a:solidFill>
            <a:srgbClr val="FFFFFF">
              <a:alpha val="647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9044481" y="-2001"/>
            <a:ext cx="27300" cy="621900"/>
          </a:xfrm>
          <a:prstGeom prst="rect">
            <a:avLst/>
          </a:prstGeom>
          <a:solidFill>
            <a:srgbClr val="FFFFFF">
              <a:alpha val="647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9025428" y="-2001"/>
            <a:ext cx="9000" cy="6219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8975423" y="-2001"/>
            <a:ext cx="27300" cy="6219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8915677" y="380"/>
            <a:ext cx="54900" cy="5853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8873475" y="380"/>
            <a:ext cx="9000" cy="585300"/>
          </a:xfrm>
          <a:prstGeom prst="rect">
            <a:avLst/>
          </a:prstGeom>
          <a:solidFill>
            <a:srgbClr val="FFFFFF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9" name="Google Shape;119;p13" descr="UNOLS Circle Logo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4452" y="497298"/>
            <a:ext cx="1651905" cy="14019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 txBox="1">
            <a:spLocks noGrp="1"/>
          </p:cNvSpPr>
          <p:nvPr>
            <p:ph type="ctrTitle"/>
          </p:nvPr>
        </p:nvSpPr>
        <p:spPr>
          <a:xfrm>
            <a:off x="2971800" y="167508"/>
            <a:ext cx="5638800" cy="261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3F5F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  <a:t>University-National Oceanographic Laboratory System</a:t>
            </a:r>
            <a:br>
              <a:rPr lang="en-US" sz="24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  <a:t> ~UNOLS ~</a:t>
            </a:r>
            <a:endParaRPr sz="4000" b="1">
              <a:solidFill>
                <a:srgbClr val="003F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5"/>
          <p:cNvSpPr txBox="1"/>
          <p:nvPr/>
        </p:nvSpPr>
        <p:spPr>
          <a:xfrm>
            <a:off x="1181100" y="4286756"/>
            <a:ext cx="6781800" cy="1401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94362"/>
                </a:solidFill>
                <a:latin typeface="Arial"/>
                <a:ea typeface="Arial"/>
                <a:cs typeface="Arial"/>
                <a:sym typeface="Arial"/>
              </a:rPr>
              <a:t>2019 UNOLS Council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94362"/>
                </a:solidFill>
                <a:latin typeface="Arial"/>
                <a:ea typeface="Arial"/>
                <a:cs typeface="Arial"/>
                <a:sym typeface="Arial"/>
              </a:rPr>
              <a:t>Summer Teleconference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94362"/>
                </a:solidFill>
              </a:rPr>
              <a:t>13,14 August 2019</a:t>
            </a:r>
            <a:endParaRPr sz="1600" b="1" i="0" u="none" strike="noStrike" cap="none" dirty="0">
              <a:solidFill>
                <a:srgbClr val="09436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46954"/>
            <a:ext cx="9144000" cy="1401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84CE42-7B7E-014C-BE69-CFCEA163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Annual Meeting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610C4B9-1ED6-0643-A359-26636682C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92319"/>
            <a:ext cx="8229600" cy="4882217"/>
          </a:xfrm>
        </p:spPr>
        <p:txBody>
          <a:bodyPr/>
          <a:lstStyle/>
          <a:p>
            <a:r>
              <a:rPr lang="en-US" b="1" dirty="0"/>
              <a:t>FIC:  </a:t>
            </a:r>
            <a:r>
              <a:rPr lang="en-US" dirty="0" smtClean="0"/>
              <a:t>20 Nov 2019 </a:t>
            </a:r>
            <a:r>
              <a:rPr lang="en-US" dirty="0"/>
              <a:t>(All day)</a:t>
            </a:r>
          </a:p>
          <a:p>
            <a:r>
              <a:rPr lang="en-US" b="1" dirty="0"/>
              <a:t>UNOLS Council: </a:t>
            </a:r>
            <a:r>
              <a:rPr lang="en-US" dirty="0" smtClean="0"/>
              <a:t>21 Nov 2019 </a:t>
            </a:r>
            <a:r>
              <a:rPr lang="en-US" dirty="0"/>
              <a:t>(AM only)</a:t>
            </a:r>
          </a:p>
          <a:p>
            <a:r>
              <a:rPr lang="en-US" b="1" dirty="0"/>
              <a:t>UNOLS Annual Meeting:  </a:t>
            </a:r>
            <a:r>
              <a:rPr lang="en-US" dirty="0" smtClean="0"/>
              <a:t>21 Nov 2019</a:t>
            </a:r>
            <a:r>
              <a:rPr lang="en-US" dirty="0"/>
              <a:t>(PM)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22 Nov 19 </a:t>
            </a:r>
            <a:r>
              <a:rPr lang="en-US" dirty="0"/>
              <a:t>(AM</a:t>
            </a:r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r>
              <a:rPr lang="en-US" b="1" dirty="0"/>
              <a:t>Venue:  </a:t>
            </a:r>
            <a:r>
              <a:rPr lang="en-US" dirty="0"/>
              <a:t>Hilton Alexandria Old Town</a:t>
            </a:r>
          </a:p>
          <a:p>
            <a:pPr marL="50800" indent="0">
              <a:buNone/>
            </a:pPr>
            <a:r>
              <a:rPr lang="en-US" dirty="0"/>
              <a:t>	1767 King Street  Alexandria, Virginia 	22314</a:t>
            </a:r>
          </a:p>
          <a:p>
            <a:endParaRPr lang="en-US" dirty="0"/>
          </a:p>
          <a:p>
            <a:pPr marL="50800" indent="0">
              <a:buNone/>
            </a:pPr>
            <a:r>
              <a:rPr lang="en-US" b="1" dirty="0"/>
              <a:t>Featured Speaker:  </a:t>
            </a:r>
            <a:r>
              <a:rPr lang="en-US" dirty="0"/>
              <a:t>???  Will speak on Thursday 21Nov19 in the afternoon.</a:t>
            </a:r>
          </a:p>
        </p:txBody>
      </p:sp>
    </p:spTree>
    <p:extLst>
      <p:ext uri="{BB962C8B-B14F-4D97-AF65-F5344CB8AC3E}">
        <p14:creationId xmlns:p14="http://schemas.microsoft.com/office/powerpoint/2010/main" val="326321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7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en-US" u="sng">
                <a:solidFill>
                  <a:schemeClr val="dk2"/>
                </a:solidFill>
              </a:rPr>
              <a:t>UNOLS Office &amp; Social Media</a:t>
            </a:r>
            <a:endParaRPr u="sng">
              <a:solidFill>
                <a:schemeClr val="dk2"/>
              </a:solidFill>
            </a:endParaRPr>
          </a:p>
        </p:txBody>
      </p:sp>
      <p:pic>
        <p:nvPicPr>
          <p:cNvPr id="214" name="Google Shape;214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46954"/>
            <a:ext cx="9144002" cy="1401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116" y="323022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7748" y="1858629"/>
            <a:ext cx="1371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05031" y="4432554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7"/>
          <p:cNvSpPr txBox="1"/>
          <p:nvPr/>
        </p:nvSpPr>
        <p:spPr>
          <a:xfrm>
            <a:off x="1669348" y="2313597"/>
            <a:ext cx="1330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7"/>
          <p:cNvSpPr txBox="1"/>
          <p:nvPr/>
        </p:nvSpPr>
        <p:spPr>
          <a:xfrm>
            <a:off x="2261930" y="3456596"/>
            <a:ext cx="1330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7"/>
          <p:cNvSpPr txBox="1"/>
          <p:nvPr/>
        </p:nvSpPr>
        <p:spPr>
          <a:xfrm>
            <a:off x="2550252" y="4588778"/>
            <a:ext cx="210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@UNOLS_org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4009158" y="2258945"/>
            <a:ext cx="4899900" cy="14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Contact </a:t>
            </a:r>
            <a:r>
              <a:rPr lang="en-US" sz="1800" b="1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media@unols.org </a:t>
            </a: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for comments &amp; questions or to share your news stories, accounts, pictures and hashtags.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We want to hear what’s new with you!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">
  <a:themeElements>
    <a:clrScheme name="Custom 2">
      <a:dk1>
        <a:srgbClr val="ABAFA6"/>
      </a:dk1>
      <a:lt1>
        <a:srgbClr val="FFFFFF"/>
      </a:lt1>
      <a:dk2>
        <a:srgbClr val="003F5F"/>
      </a:dk2>
      <a:lt2>
        <a:srgbClr val="C9DAD1"/>
      </a:lt2>
      <a:accent1>
        <a:srgbClr val="3ECCB4"/>
      </a:accent1>
      <a:accent2>
        <a:srgbClr val="00415A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0250C"/>
      </a:hlink>
      <a:folHlink>
        <a:srgbClr val="2300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NOLS 2014">
      <a:dk1>
        <a:srgbClr val="ABAFA6"/>
      </a:dk1>
      <a:lt1>
        <a:srgbClr val="FFFFFF"/>
      </a:lt1>
      <a:dk2>
        <a:srgbClr val="003F5F"/>
      </a:dk2>
      <a:lt2>
        <a:srgbClr val="C9DAD1"/>
      </a:lt2>
      <a:accent1>
        <a:srgbClr val="3ECCB4"/>
      </a:accent1>
      <a:accent2>
        <a:srgbClr val="00415A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89</Words>
  <Application>Microsoft Macintosh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Urban</vt:lpstr>
      <vt:lpstr>Urban</vt:lpstr>
      <vt:lpstr>University-National Oceanographic Laboratory System  ~UNOLS ~</vt:lpstr>
      <vt:lpstr>2019 Annual Meeting</vt:lpstr>
      <vt:lpstr>UNOLS Office &amp; Social Media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University-National Oceanographic Laboratory System  ~UNOLS ~</dc:title>
  <cp:lastModifiedBy>Doug Russell</cp:lastModifiedBy>
  <cp:revision>25</cp:revision>
  <dcterms:modified xsi:type="dcterms:W3CDTF">2019-08-16T18:06:01Z</dcterms:modified>
</cp:coreProperties>
</file>