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17"/>
  </p:notesMasterIdLst>
  <p:sldIdLst>
    <p:sldId id="279" r:id="rId5"/>
    <p:sldId id="344" r:id="rId6"/>
    <p:sldId id="340" r:id="rId7"/>
    <p:sldId id="342" r:id="rId8"/>
    <p:sldId id="343" r:id="rId9"/>
    <p:sldId id="345" r:id="rId10"/>
    <p:sldId id="346" r:id="rId11"/>
    <p:sldId id="347" r:id="rId12"/>
    <p:sldId id="348" r:id="rId13"/>
    <p:sldId id="351" r:id="rId14"/>
    <p:sldId id="350" r:id="rId15"/>
    <p:sldId id="349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E500"/>
    <a:srgbClr val="245D90"/>
    <a:srgbClr val="1A345E"/>
    <a:srgbClr val="005A00"/>
    <a:srgbClr val="FFCD00"/>
    <a:srgbClr val="FFFFFF"/>
    <a:srgbClr val="3288D6"/>
    <a:srgbClr val="D8A924"/>
    <a:srgbClr val="071435"/>
    <a:srgbClr val="39668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2353FFFD-F115-B453-E990-A4509245405E}" v="384" dt="2026-06-25T16:23:33.930"/>
    <p1510:client id="{45181796-5921-6C15-2B8C-E983ED5B7B96}" v="5" dt="2026-06-25T17:09:15.063"/>
    <p1510:client id="{5C21F442-92F2-0701-83D0-1D36C428CC13}" v="20" dt="2026-06-25T15:35:23.761"/>
    <p1510:client id="{8D44AA72-6420-B918-E093-4A61902D18AE}" v="78" dt="2026-06-25T14:39:24.956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microsoft.com/office/2015/10/relationships/revisionInfo" Target="revisionInfo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Ellett, Ernest" userId="S::eellett@ucsd.edu::8e77f9c3-323d-4277-b25f-aadf96affb3f" providerId="AD" clId="Web-{5C21F442-92F2-0701-83D0-1D36C428CC13}"/>
    <pc:docChg chg="modSld">
      <pc:chgData name="Ellett, Ernest" userId="S::eellett@ucsd.edu::8e77f9c3-323d-4277-b25f-aadf96affb3f" providerId="AD" clId="Web-{5C21F442-92F2-0701-83D0-1D36C428CC13}" dt="2026-06-25T15:35:23.761" v="19" actId="1076"/>
      <pc:docMkLst>
        <pc:docMk/>
      </pc:docMkLst>
      <pc:sldChg chg="modSp">
        <pc:chgData name="Ellett, Ernest" userId="S::eellett@ucsd.edu::8e77f9c3-323d-4277-b25f-aadf96affb3f" providerId="AD" clId="Web-{5C21F442-92F2-0701-83D0-1D36C428CC13}" dt="2026-06-25T15:35:23.761" v="19" actId="1076"/>
        <pc:sldMkLst>
          <pc:docMk/>
          <pc:sldMk cId="2480639405" sldId="346"/>
        </pc:sldMkLst>
        <pc:spChg chg="mod">
          <ac:chgData name="Ellett, Ernest" userId="S::eellett@ucsd.edu::8e77f9c3-323d-4277-b25f-aadf96affb3f" providerId="AD" clId="Web-{5C21F442-92F2-0701-83D0-1D36C428CC13}" dt="2026-06-25T15:35:20.260" v="18" actId="20577"/>
          <ac:spMkLst>
            <pc:docMk/>
            <pc:sldMk cId="2480639405" sldId="346"/>
            <ac:spMk id="6" creationId="{82CF70CC-88B3-3566-B60E-154675F94827}"/>
          </ac:spMkLst>
        </pc:spChg>
        <pc:picChg chg="mod">
          <ac:chgData name="Ellett, Ernest" userId="S::eellett@ucsd.edu::8e77f9c3-323d-4277-b25f-aadf96affb3f" providerId="AD" clId="Web-{5C21F442-92F2-0701-83D0-1D36C428CC13}" dt="2026-06-25T15:35:23.761" v="19" actId="1076"/>
          <ac:picMkLst>
            <pc:docMk/>
            <pc:sldMk cId="2480639405" sldId="346"/>
            <ac:picMk id="4" creationId="{4ADCE4EB-9452-6E38-DF4B-121AE4E55D42}"/>
          </ac:picMkLst>
        </pc:picChg>
      </pc:sldChg>
    </pc:docChg>
  </pc:docChgLst>
  <pc:docChgLst>
    <pc:chgData name="CHRISTINA L. RAMIREZ" userId="S::clram_uw.edu#ext#@ucsdcloud.onmicrosoft.com::5edf3ae5-b9e2-482b-8db4-4d095496f588" providerId="AD" clId="Web-{45181796-5921-6C15-2B8C-E983ED5B7B96}"/>
    <pc:docChg chg="modSld">
      <pc:chgData name="CHRISTINA L. RAMIREZ" userId="S::clram_uw.edu#ext#@ucsdcloud.onmicrosoft.com::5edf3ae5-b9e2-482b-8db4-4d095496f588" providerId="AD" clId="Web-{45181796-5921-6C15-2B8C-E983ED5B7B96}" dt="2026-06-25T17:09:15.063" v="4" actId="14100"/>
      <pc:docMkLst>
        <pc:docMk/>
      </pc:docMkLst>
      <pc:sldChg chg="addSp modSp">
        <pc:chgData name="CHRISTINA L. RAMIREZ" userId="S::clram_uw.edu#ext#@ucsdcloud.onmicrosoft.com::5edf3ae5-b9e2-482b-8db4-4d095496f588" providerId="AD" clId="Web-{45181796-5921-6C15-2B8C-E983ED5B7B96}" dt="2026-06-25T17:09:15.063" v="4" actId="14100"/>
        <pc:sldMkLst>
          <pc:docMk/>
          <pc:sldMk cId="2480639405" sldId="346"/>
        </pc:sldMkLst>
        <pc:spChg chg="mod">
          <ac:chgData name="CHRISTINA L. RAMIREZ" userId="S::clram_uw.edu#ext#@ucsdcloud.onmicrosoft.com::5edf3ae5-b9e2-482b-8db4-4d095496f588" providerId="AD" clId="Web-{45181796-5921-6C15-2B8C-E983ED5B7B96}" dt="2026-06-25T17:09:15.063" v="4" actId="14100"/>
          <ac:spMkLst>
            <pc:docMk/>
            <pc:sldMk cId="2480639405" sldId="346"/>
            <ac:spMk id="8" creationId="{A5B45945-46EA-FAEC-68D7-F75074DF529F}"/>
          </ac:spMkLst>
        </pc:spChg>
        <pc:picChg chg="add mod">
          <ac:chgData name="CHRISTINA L. RAMIREZ" userId="S::clram_uw.edu#ext#@ucsdcloud.onmicrosoft.com::5edf3ae5-b9e2-482b-8db4-4d095496f588" providerId="AD" clId="Web-{45181796-5921-6C15-2B8C-E983ED5B7B96}" dt="2026-06-25T17:09:08.032" v="3" actId="1076"/>
          <ac:picMkLst>
            <pc:docMk/>
            <pc:sldMk cId="2480639405" sldId="346"/>
            <ac:picMk id="2" creationId="{799EE4D2-1B53-6A63-DAAA-37F4B2050814}"/>
          </ac:picMkLst>
        </pc:picChg>
      </pc:sldChg>
    </pc:docChg>
  </pc:docChgLst>
  <pc:docChgLst>
    <pc:chgData name="CHRISTINA L. RAMIREZ" userId="S::clram_uw.edu#ext#@ucsdcloud.onmicrosoft.com::5edf3ae5-b9e2-482b-8db4-4d095496f588" providerId="AD" clId="Web-{2353FFFD-F115-B453-E990-A4509245405E}"/>
    <pc:docChg chg="addSld delSld modSld sldOrd">
      <pc:chgData name="CHRISTINA L. RAMIREZ" userId="S::clram_uw.edu#ext#@ucsdcloud.onmicrosoft.com::5edf3ae5-b9e2-482b-8db4-4d095496f588" providerId="AD" clId="Web-{2353FFFD-F115-B453-E990-A4509245405E}" dt="2026-06-25T16:23:32.149" v="266" actId="20577"/>
      <pc:docMkLst>
        <pc:docMk/>
      </pc:docMkLst>
      <pc:sldChg chg="modSp">
        <pc:chgData name="CHRISTINA L. RAMIREZ" userId="S::clram_uw.edu#ext#@ucsdcloud.onmicrosoft.com::5edf3ae5-b9e2-482b-8db4-4d095496f588" providerId="AD" clId="Web-{2353FFFD-F115-B453-E990-A4509245405E}" dt="2026-06-25T15:41:48.563" v="91" actId="20577"/>
        <pc:sldMkLst>
          <pc:docMk/>
          <pc:sldMk cId="3738477977" sldId="279"/>
        </pc:sldMkLst>
        <pc:spChg chg="mod">
          <ac:chgData name="CHRISTINA L. RAMIREZ" userId="S::clram_uw.edu#ext#@ucsdcloud.onmicrosoft.com::5edf3ae5-b9e2-482b-8db4-4d095496f588" providerId="AD" clId="Web-{2353FFFD-F115-B453-E990-A4509245405E}" dt="2026-06-25T15:41:48.563" v="91" actId="20577"/>
          <ac:spMkLst>
            <pc:docMk/>
            <pc:sldMk cId="3738477977" sldId="279"/>
            <ac:spMk id="2" creationId="{C9196534-9A44-884B-887D-64A7E220AD75}"/>
          </ac:spMkLst>
        </pc:spChg>
      </pc:sldChg>
      <pc:sldChg chg="add del">
        <pc:chgData name="CHRISTINA L. RAMIREZ" userId="S::clram_uw.edu#ext#@ucsdcloud.onmicrosoft.com::5edf3ae5-b9e2-482b-8db4-4d095496f588" providerId="AD" clId="Web-{2353FFFD-F115-B453-E990-A4509245405E}" dt="2026-06-25T15:44:48.595" v="97"/>
        <pc:sldMkLst>
          <pc:docMk/>
          <pc:sldMk cId="1352451283" sldId="287"/>
        </pc:sldMkLst>
      </pc:sldChg>
      <pc:sldChg chg="modSp">
        <pc:chgData name="CHRISTINA L. RAMIREZ" userId="S::clram_uw.edu#ext#@ucsdcloud.onmicrosoft.com::5edf3ae5-b9e2-482b-8db4-4d095496f588" providerId="AD" clId="Web-{2353FFFD-F115-B453-E990-A4509245405E}" dt="2026-06-25T15:32:18.967" v="10" actId="20577"/>
        <pc:sldMkLst>
          <pc:docMk/>
          <pc:sldMk cId="2320709331" sldId="340"/>
        </pc:sldMkLst>
        <pc:spChg chg="mod">
          <ac:chgData name="CHRISTINA L. RAMIREZ" userId="S::clram_uw.edu#ext#@ucsdcloud.onmicrosoft.com::5edf3ae5-b9e2-482b-8db4-4d095496f588" providerId="AD" clId="Web-{2353FFFD-F115-B453-E990-A4509245405E}" dt="2026-06-25T15:32:18.967" v="10" actId="20577"/>
          <ac:spMkLst>
            <pc:docMk/>
            <pc:sldMk cId="2320709331" sldId="340"/>
            <ac:spMk id="2" creationId="{973F0A45-D9E4-B84F-866F-7E17CB3460AA}"/>
          </ac:spMkLst>
        </pc:spChg>
      </pc:sldChg>
      <pc:sldChg chg="modSp">
        <pc:chgData name="CHRISTINA L. RAMIREZ" userId="S::clram_uw.edu#ext#@ucsdcloud.onmicrosoft.com::5edf3ae5-b9e2-482b-8db4-4d095496f588" providerId="AD" clId="Web-{2353FFFD-F115-B453-E990-A4509245405E}" dt="2026-06-25T15:33:38.905" v="11" actId="1076"/>
        <pc:sldMkLst>
          <pc:docMk/>
          <pc:sldMk cId="578631775" sldId="345"/>
        </pc:sldMkLst>
        <pc:spChg chg="mod">
          <ac:chgData name="CHRISTINA L. RAMIREZ" userId="S::clram_uw.edu#ext#@ucsdcloud.onmicrosoft.com::5edf3ae5-b9e2-482b-8db4-4d095496f588" providerId="AD" clId="Web-{2353FFFD-F115-B453-E990-A4509245405E}" dt="2026-06-25T15:33:38.905" v="11" actId="1076"/>
          <ac:spMkLst>
            <pc:docMk/>
            <pc:sldMk cId="578631775" sldId="345"/>
            <ac:spMk id="8" creationId="{68EF071E-061F-F607-7B03-F2392EAA809C}"/>
          </ac:spMkLst>
        </pc:spChg>
      </pc:sldChg>
      <pc:sldChg chg="addSp delSp modSp">
        <pc:chgData name="CHRISTINA L. RAMIREZ" userId="S::clram_uw.edu#ext#@ucsdcloud.onmicrosoft.com::5edf3ae5-b9e2-482b-8db4-4d095496f588" providerId="AD" clId="Web-{2353FFFD-F115-B453-E990-A4509245405E}" dt="2026-06-25T16:23:32.149" v="266" actId="20577"/>
        <pc:sldMkLst>
          <pc:docMk/>
          <pc:sldMk cId="2480639405" sldId="346"/>
        </pc:sldMkLst>
        <pc:spChg chg="add del mod">
          <ac:chgData name="CHRISTINA L. RAMIREZ" userId="S::clram_uw.edu#ext#@ucsdcloud.onmicrosoft.com::5edf3ae5-b9e2-482b-8db4-4d095496f588" providerId="AD" clId="Web-{2353FFFD-F115-B453-E990-A4509245405E}" dt="2026-06-25T15:36:40.218" v="16"/>
          <ac:spMkLst>
            <pc:docMk/>
            <pc:sldMk cId="2480639405" sldId="346"/>
            <ac:spMk id="2" creationId="{9DF5DC61-91A3-626A-2830-629D8B777B98}"/>
          </ac:spMkLst>
        </pc:spChg>
        <pc:spChg chg="mod">
          <ac:chgData name="CHRISTINA L. RAMIREZ" userId="S::clram_uw.edu#ext#@ucsdcloud.onmicrosoft.com::5edf3ae5-b9e2-482b-8db4-4d095496f588" providerId="AD" clId="Web-{2353FFFD-F115-B453-E990-A4509245405E}" dt="2026-06-25T15:57:58.723" v="186" actId="20577"/>
          <ac:spMkLst>
            <pc:docMk/>
            <pc:sldMk cId="2480639405" sldId="346"/>
            <ac:spMk id="6" creationId="{82CF70CC-88B3-3566-B60E-154675F94827}"/>
          </ac:spMkLst>
        </pc:spChg>
        <pc:spChg chg="add del mod">
          <ac:chgData name="CHRISTINA L. RAMIREZ" userId="S::clram_uw.edu#ext#@ucsdcloud.onmicrosoft.com::5edf3ae5-b9e2-482b-8db4-4d095496f588" providerId="AD" clId="Web-{2353FFFD-F115-B453-E990-A4509245405E}" dt="2026-06-25T15:39:27.766" v="30"/>
          <ac:spMkLst>
            <pc:docMk/>
            <pc:sldMk cId="2480639405" sldId="346"/>
            <ac:spMk id="7" creationId="{A9F0168F-1675-1BF0-22A7-C29225362C1C}"/>
          </ac:spMkLst>
        </pc:spChg>
        <pc:spChg chg="add mod">
          <ac:chgData name="CHRISTINA L. RAMIREZ" userId="S::clram_uw.edu#ext#@ucsdcloud.onmicrosoft.com::5edf3ae5-b9e2-482b-8db4-4d095496f588" providerId="AD" clId="Web-{2353FFFD-F115-B453-E990-A4509245405E}" dt="2026-06-25T16:23:32.149" v="266" actId="20577"/>
          <ac:spMkLst>
            <pc:docMk/>
            <pc:sldMk cId="2480639405" sldId="346"/>
            <ac:spMk id="8" creationId="{A5B45945-46EA-FAEC-68D7-F75074DF529F}"/>
          </ac:spMkLst>
        </pc:spChg>
        <pc:spChg chg="add mod">
          <ac:chgData name="CHRISTINA L. RAMIREZ" userId="S::clram_uw.edu#ext#@ucsdcloud.onmicrosoft.com::5edf3ae5-b9e2-482b-8db4-4d095496f588" providerId="AD" clId="Web-{2353FFFD-F115-B453-E990-A4509245405E}" dt="2026-06-25T16:04:53.194" v="263" actId="1076"/>
          <ac:spMkLst>
            <pc:docMk/>
            <pc:sldMk cId="2480639405" sldId="346"/>
            <ac:spMk id="9" creationId="{2090B303-8B7C-DB92-73D4-5D719501A018}"/>
          </ac:spMkLst>
        </pc:spChg>
        <pc:spChg chg="add mod">
          <ac:chgData name="CHRISTINA L. RAMIREZ" userId="S::clram_uw.edu#ext#@ucsdcloud.onmicrosoft.com::5edf3ae5-b9e2-482b-8db4-4d095496f588" providerId="AD" clId="Web-{2353FFFD-F115-B453-E990-A4509245405E}" dt="2026-06-25T16:00:35.286" v="259" actId="1076"/>
          <ac:spMkLst>
            <pc:docMk/>
            <pc:sldMk cId="2480639405" sldId="346"/>
            <ac:spMk id="10" creationId="{51E7AB22-AB32-2DE9-CE63-91D45338D908}"/>
          </ac:spMkLst>
        </pc:spChg>
        <pc:picChg chg="mod modCrop">
          <ac:chgData name="CHRISTINA L. RAMIREZ" userId="S::clram_uw.edu#ext#@ucsdcloud.onmicrosoft.com::5edf3ae5-b9e2-482b-8db4-4d095496f588" providerId="AD" clId="Web-{2353FFFD-F115-B453-E990-A4509245405E}" dt="2026-06-25T16:01:41.224" v="261" actId="1076"/>
          <ac:picMkLst>
            <pc:docMk/>
            <pc:sldMk cId="2480639405" sldId="346"/>
            <ac:picMk id="4" creationId="{4ADCE4EB-9452-6E38-DF4B-121AE4E55D42}"/>
          </ac:picMkLst>
        </pc:picChg>
      </pc:sldChg>
      <pc:sldChg chg="modSp">
        <pc:chgData name="CHRISTINA L. RAMIREZ" userId="S::clram_uw.edu#ext#@ucsdcloud.onmicrosoft.com::5edf3ae5-b9e2-482b-8db4-4d095496f588" providerId="AD" clId="Web-{2353FFFD-F115-B453-E990-A4509245405E}" dt="2026-06-25T15:41:09.188" v="54" actId="14100"/>
        <pc:sldMkLst>
          <pc:docMk/>
          <pc:sldMk cId="1259828381" sldId="347"/>
        </pc:sldMkLst>
        <pc:picChg chg="mod modCrop">
          <ac:chgData name="CHRISTINA L. RAMIREZ" userId="S::clram_uw.edu#ext#@ucsdcloud.onmicrosoft.com::5edf3ae5-b9e2-482b-8db4-4d095496f588" providerId="AD" clId="Web-{2353FFFD-F115-B453-E990-A4509245405E}" dt="2026-06-25T15:41:09.188" v="54" actId="14100"/>
          <ac:picMkLst>
            <pc:docMk/>
            <pc:sldMk cId="1259828381" sldId="347"/>
            <ac:picMk id="9" creationId="{A2206182-5C0F-C639-56FE-E08AB12433E5}"/>
          </ac:picMkLst>
        </pc:picChg>
      </pc:sldChg>
      <pc:sldChg chg="modSp">
        <pc:chgData name="CHRISTINA L. RAMIREZ" userId="S::clram_uw.edu#ext#@ucsdcloud.onmicrosoft.com::5edf3ae5-b9e2-482b-8db4-4d095496f588" providerId="AD" clId="Web-{2353FFFD-F115-B453-E990-A4509245405E}" dt="2026-06-25T15:47:09.236" v="107"/>
        <pc:sldMkLst>
          <pc:docMk/>
          <pc:sldMk cId="1325992255" sldId="348"/>
        </pc:sldMkLst>
        <pc:picChg chg="ord">
          <ac:chgData name="CHRISTINA L. RAMIREZ" userId="S::clram_uw.edu#ext#@ucsdcloud.onmicrosoft.com::5edf3ae5-b9e2-482b-8db4-4d095496f588" providerId="AD" clId="Web-{2353FFFD-F115-B453-E990-A4509245405E}" dt="2026-06-25T15:47:09.236" v="107"/>
          <ac:picMkLst>
            <pc:docMk/>
            <pc:sldMk cId="1325992255" sldId="348"/>
            <ac:picMk id="3" creationId="{D28D3638-F165-742B-21E9-BB11D373E75A}"/>
          </ac:picMkLst>
        </pc:picChg>
      </pc:sldChg>
      <pc:sldChg chg="addSp delSp modSp new ord">
        <pc:chgData name="CHRISTINA L. RAMIREZ" userId="S::clram_uw.edu#ext#@ucsdcloud.onmicrosoft.com::5edf3ae5-b9e2-482b-8db4-4d095496f588" providerId="AD" clId="Web-{2353FFFD-F115-B453-E990-A4509245405E}" dt="2026-06-25T15:51:48.503" v="183" actId="14100"/>
        <pc:sldMkLst>
          <pc:docMk/>
          <pc:sldMk cId="441427226" sldId="351"/>
        </pc:sldMkLst>
        <pc:spChg chg="mod">
          <ac:chgData name="CHRISTINA L. RAMIREZ" userId="S::clram_uw.edu#ext#@ucsdcloud.onmicrosoft.com::5edf3ae5-b9e2-482b-8db4-4d095496f588" providerId="AD" clId="Web-{2353FFFD-F115-B453-E990-A4509245405E}" dt="2026-06-25T15:50:20.784" v="176" actId="20577"/>
          <ac:spMkLst>
            <pc:docMk/>
            <pc:sldMk cId="441427226" sldId="351"/>
            <ac:spMk id="2" creationId="{FE481BB0-EF96-3B3D-839D-71C56E42314C}"/>
          </ac:spMkLst>
        </pc:spChg>
        <pc:spChg chg="del">
          <ac:chgData name="CHRISTINA L. RAMIREZ" userId="S::clram_uw.edu#ext#@ucsdcloud.onmicrosoft.com::5edf3ae5-b9e2-482b-8db4-4d095496f588" providerId="AD" clId="Web-{2353FFFD-F115-B453-E990-A4509245405E}" dt="2026-06-25T15:44:28.439" v="95"/>
          <ac:spMkLst>
            <pc:docMk/>
            <pc:sldMk cId="441427226" sldId="351"/>
            <ac:spMk id="3" creationId="{531801E3-A2F8-5B96-4EA0-4925B3176624}"/>
          </ac:spMkLst>
        </pc:spChg>
        <pc:spChg chg="del">
          <ac:chgData name="CHRISTINA L. RAMIREZ" userId="S::clram_uw.edu#ext#@ucsdcloud.onmicrosoft.com::5edf3ae5-b9e2-482b-8db4-4d095496f588" providerId="AD" clId="Web-{2353FFFD-F115-B453-E990-A4509245405E}" dt="2026-06-25T15:44:24.032" v="94"/>
          <ac:spMkLst>
            <pc:docMk/>
            <pc:sldMk cId="441427226" sldId="351"/>
            <ac:spMk id="4" creationId="{5C8FC737-2135-66C5-826E-7D12EBF00423}"/>
          </ac:spMkLst>
        </pc:spChg>
        <pc:picChg chg="add mod">
          <ac:chgData name="CHRISTINA L. RAMIREZ" userId="S::clram_uw.edu#ext#@ucsdcloud.onmicrosoft.com::5edf3ae5-b9e2-482b-8db4-4d095496f588" providerId="AD" clId="Web-{2353FFFD-F115-B453-E990-A4509245405E}" dt="2026-06-25T15:49:30.393" v="133" actId="14100"/>
          <ac:picMkLst>
            <pc:docMk/>
            <pc:sldMk cId="441427226" sldId="351"/>
            <ac:picMk id="5" creationId="{F0038020-A87F-2650-0A13-C5F25749C144}"/>
          </ac:picMkLst>
        </pc:picChg>
        <pc:picChg chg="add mod">
          <ac:chgData name="CHRISTINA L. RAMIREZ" userId="S::clram_uw.edu#ext#@ucsdcloud.onmicrosoft.com::5edf3ae5-b9e2-482b-8db4-4d095496f588" providerId="AD" clId="Web-{2353FFFD-F115-B453-E990-A4509245405E}" dt="2026-06-25T15:51:44.112" v="182" actId="14100"/>
          <ac:picMkLst>
            <pc:docMk/>
            <pc:sldMk cId="441427226" sldId="351"/>
            <ac:picMk id="6" creationId="{01EE5E3D-FC9F-8C05-8E35-01DBCF01AC7A}"/>
          </ac:picMkLst>
        </pc:picChg>
        <pc:picChg chg="add mod">
          <ac:chgData name="CHRISTINA L. RAMIREZ" userId="S::clram_uw.edu#ext#@ucsdcloud.onmicrosoft.com::5edf3ae5-b9e2-482b-8db4-4d095496f588" providerId="AD" clId="Web-{2353FFFD-F115-B453-E990-A4509245405E}" dt="2026-06-25T15:49:41.893" v="135" actId="14100"/>
          <ac:picMkLst>
            <pc:docMk/>
            <pc:sldMk cId="441427226" sldId="351"/>
            <ac:picMk id="7" creationId="{3671EE37-6872-B633-6BB5-239B4ACEC117}"/>
          </ac:picMkLst>
        </pc:picChg>
        <pc:picChg chg="add mod">
          <ac:chgData name="CHRISTINA L. RAMIREZ" userId="S::clram_uw.edu#ext#@ucsdcloud.onmicrosoft.com::5edf3ae5-b9e2-482b-8db4-4d095496f588" providerId="AD" clId="Web-{2353FFFD-F115-B453-E990-A4509245405E}" dt="2026-06-25T15:51:48.503" v="183" actId="14100"/>
          <ac:picMkLst>
            <pc:docMk/>
            <pc:sldMk cId="441427226" sldId="351"/>
            <ac:picMk id="8" creationId="{A31731D9-4D7A-5F86-C3F6-64B398DFABCF}"/>
          </ac:picMkLst>
        </pc:picChg>
        <pc:picChg chg="add ord">
          <ac:chgData name="CHRISTINA L. RAMIREZ" userId="S::clram_uw.edu#ext#@ucsdcloud.onmicrosoft.com::5edf3ae5-b9e2-482b-8db4-4d095496f588" providerId="AD" clId="Web-{2353FFFD-F115-B453-E990-A4509245405E}" dt="2026-06-25T15:48:11.783" v="118"/>
          <ac:picMkLst>
            <pc:docMk/>
            <pc:sldMk cId="441427226" sldId="351"/>
            <ac:picMk id="10" creationId="{E93CBCFE-1A5D-EBEC-D4A9-77871A1687DB}"/>
          </ac:picMkLst>
        </pc:picChg>
        <pc:picChg chg="add ord">
          <ac:chgData name="CHRISTINA L. RAMIREZ" userId="S::clram_uw.edu#ext#@ucsdcloud.onmicrosoft.com::5edf3ae5-b9e2-482b-8db4-4d095496f588" providerId="AD" clId="Web-{2353FFFD-F115-B453-E990-A4509245405E}" dt="2026-06-25T15:48:07.908" v="117"/>
          <ac:picMkLst>
            <pc:docMk/>
            <pc:sldMk cId="441427226" sldId="351"/>
            <ac:picMk id="12" creationId="{1A359831-F674-2D44-EAF6-339327C56C4A}"/>
          </ac:picMkLst>
        </pc:picChg>
      </pc:sldChg>
      <pc:sldMasterChg chg="addSldLayout">
        <pc:chgData name="CHRISTINA L. RAMIREZ" userId="S::clram_uw.edu#ext#@ucsdcloud.onmicrosoft.com::5edf3ae5-b9e2-482b-8db4-4d095496f588" providerId="AD" clId="Web-{2353FFFD-F115-B453-E990-A4509245405E}" dt="2026-06-25T15:44:34.611" v="96"/>
        <pc:sldMasterMkLst>
          <pc:docMk/>
          <pc:sldMasterMk cId="3260975582" sldId="2147483648"/>
        </pc:sldMasterMkLst>
        <pc:sldLayoutChg chg="add">
          <pc:chgData name="CHRISTINA L. RAMIREZ" userId="S::clram_uw.edu#ext#@ucsdcloud.onmicrosoft.com::5edf3ae5-b9e2-482b-8db4-4d095496f588" providerId="AD" clId="Web-{2353FFFD-F115-B453-E990-A4509245405E}" dt="2026-06-25T15:44:34.611" v="96"/>
          <pc:sldLayoutMkLst>
            <pc:docMk/>
            <pc:sldMasterMk cId="3260975582" sldId="2147483648"/>
            <pc:sldLayoutMk cId="510768601" sldId="2147483668"/>
          </pc:sldLayoutMkLst>
        </pc:sldLayoutChg>
      </pc:sldMasterChg>
    </pc:docChg>
  </pc:docChgLst>
  <pc:docChgLst>
    <pc:chgData name="Ellett, Ernest" userId="S::eellett@ucsd.edu::8e77f9c3-323d-4277-b25f-aadf96affb3f" providerId="AD" clId="Web-{8D44AA72-6420-B918-E093-4A61902D18AE}"/>
    <pc:docChg chg="modSld">
      <pc:chgData name="Ellett, Ernest" userId="S::eellett@ucsd.edu::8e77f9c3-323d-4277-b25f-aadf96affb3f" providerId="AD" clId="Web-{8D44AA72-6420-B918-E093-4A61902D18AE}" dt="2026-06-25T14:39:24.956" v="57" actId="20577"/>
      <pc:docMkLst>
        <pc:docMk/>
      </pc:docMkLst>
      <pc:sldChg chg="modSp">
        <pc:chgData name="Ellett, Ernest" userId="S::eellett@ucsd.edu::8e77f9c3-323d-4277-b25f-aadf96affb3f" providerId="AD" clId="Web-{8D44AA72-6420-B918-E093-4A61902D18AE}" dt="2026-06-25T14:36:53.550" v="0" actId="20577"/>
        <pc:sldMkLst>
          <pc:docMk/>
          <pc:sldMk cId="3738477977" sldId="279"/>
        </pc:sldMkLst>
        <pc:spChg chg="mod">
          <ac:chgData name="Ellett, Ernest" userId="S::eellett@ucsd.edu::8e77f9c3-323d-4277-b25f-aadf96affb3f" providerId="AD" clId="Web-{8D44AA72-6420-B918-E093-4A61902D18AE}" dt="2026-06-25T14:36:53.550" v="0" actId="20577"/>
          <ac:spMkLst>
            <pc:docMk/>
            <pc:sldMk cId="3738477977" sldId="279"/>
            <ac:spMk id="2" creationId="{C9196534-9A44-884B-887D-64A7E220AD75}"/>
          </ac:spMkLst>
        </pc:spChg>
      </pc:sldChg>
      <pc:sldChg chg="modSp">
        <pc:chgData name="Ellett, Ernest" userId="S::eellett@ucsd.edu::8e77f9c3-323d-4277-b25f-aadf96affb3f" providerId="AD" clId="Web-{8D44AA72-6420-B918-E093-4A61902D18AE}" dt="2026-06-25T14:39:24.956" v="57" actId="20577"/>
        <pc:sldMkLst>
          <pc:docMk/>
          <pc:sldMk cId="3733071461" sldId="343"/>
        </pc:sldMkLst>
        <pc:spChg chg="mod">
          <ac:chgData name="Ellett, Ernest" userId="S::eellett@ucsd.edu::8e77f9c3-323d-4277-b25f-aadf96affb3f" providerId="AD" clId="Web-{8D44AA72-6420-B918-E093-4A61902D18AE}" dt="2026-06-25T14:39:24.956" v="57" actId="20577"/>
          <ac:spMkLst>
            <pc:docMk/>
            <pc:sldMk cId="3733071461" sldId="343"/>
            <ac:spMk id="6" creationId="{00000000-0000-0000-0000-000000000000}"/>
          </ac:spMkLst>
        </pc:spChg>
      </pc:sldChg>
      <pc:sldChg chg="modSp">
        <pc:chgData name="Ellett, Ernest" userId="S::eellett@ucsd.edu::8e77f9c3-323d-4277-b25f-aadf96affb3f" providerId="AD" clId="Web-{8D44AA72-6420-B918-E093-4A61902D18AE}" dt="2026-06-25T14:38:34.097" v="23" actId="20577"/>
        <pc:sldMkLst>
          <pc:docMk/>
          <pc:sldMk cId="578631775" sldId="345"/>
        </pc:sldMkLst>
        <pc:spChg chg="mod">
          <ac:chgData name="Ellett, Ernest" userId="S::eellett@ucsd.edu::8e77f9c3-323d-4277-b25f-aadf96affb3f" providerId="AD" clId="Web-{8D44AA72-6420-B918-E093-4A61902D18AE}" dt="2026-06-25T14:38:03.362" v="4" actId="20577"/>
          <ac:spMkLst>
            <pc:docMk/>
            <pc:sldMk cId="578631775" sldId="345"/>
            <ac:spMk id="6" creationId="{7EFD7B42-FA36-6674-DCD4-F7BFB1E544D3}"/>
          </ac:spMkLst>
        </pc:spChg>
        <pc:spChg chg="mod">
          <ac:chgData name="Ellett, Ernest" userId="S::eellett@ucsd.edu::8e77f9c3-323d-4277-b25f-aadf96affb3f" providerId="AD" clId="Web-{8D44AA72-6420-B918-E093-4A61902D18AE}" dt="2026-06-25T14:38:34.097" v="23" actId="20577"/>
          <ac:spMkLst>
            <pc:docMk/>
            <pc:sldMk cId="578631775" sldId="345"/>
            <ac:spMk id="8" creationId="{68EF071E-061F-F607-7B03-F2392EAA809C}"/>
          </ac:spMkLst>
        </pc:spChg>
      </pc:sldChg>
      <pc:sldChg chg="modSp">
        <pc:chgData name="Ellett, Ernest" userId="S::eellett@ucsd.edu::8e77f9c3-323d-4277-b25f-aadf96affb3f" providerId="AD" clId="Web-{8D44AA72-6420-B918-E093-4A61902D18AE}" dt="2026-06-25T14:37:34.722" v="2" actId="20577"/>
        <pc:sldMkLst>
          <pc:docMk/>
          <pc:sldMk cId="2175177622" sldId="350"/>
        </pc:sldMkLst>
        <pc:spChg chg="mod">
          <ac:chgData name="Ellett, Ernest" userId="S::eellett@ucsd.edu::8e77f9c3-323d-4277-b25f-aadf96affb3f" providerId="AD" clId="Web-{8D44AA72-6420-B918-E093-4A61902D18AE}" dt="2026-06-25T14:37:34.722" v="2" actId="20577"/>
          <ac:spMkLst>
            <pc:docMk/>
            <pc:sldMk cId="2175177622" sldId="350"/>
            <ac:spMk id="9" creationId="{FA553779-C793-A458-B377-FB7CDD601CD2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3F6920E-9C09-4DA1-B426-D0E92D250B0D}" type="datetimeFigureOut">
              <a:rPr lang="en-US" smtClean="0"/>
              <a:t>6/25/2026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97BE1AD-2A45-44F9-B213-7CC92FCCC2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0386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670320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4E4AAF-8D75-0B39-76B0-BC97068308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CBA756C-1991-C40E-A828-E4D47A3F5B6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E6FC4FB-51D5-799A-63A9-ED4267D08B2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D2B80A-7B7C-46F6-5856-3A8D3B94B3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461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6AF8B4-E5CC-87C4-EA50-82F45FED49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E8EBD4C-4741-C160-1F27-BF51B523E6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851F5A-3A5D-A05E-43D4-8BBB4676AB7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EF7EF3-51DE-42CF-8FBF-80CF2B4B177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93418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2411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79924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86102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256819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C34D48-0D9F-9D81-D48B-9F793A88F0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12352CD-3107-80F0-EC86-60C600449B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B4D8A78-4A14-CEC2-C38B-BF484484DAC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02CB6E-2E5E-33C5-537C-A44DC41271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17456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40CBF95-1D24-C8A4-F0E3-467215C84A6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F7AB26-2328-EAFA-9D56-0C892BE7E32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7BE601DC-CC12-50A3-E8BE-4DC8039BDD4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C0E4F7B-6241-96E1-EBE3-BDD5DD8413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35833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94B5DB2-C3D2-2226-9533-EAFC0C820F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F9A861D-2A28-C42F-1360-5C75D71C56A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212182A-0BC1-B07D-9233-850A674BF2D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A332C7-196F-BB74-EB60-A33BAA296E7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45953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A2DA39-0B45-3683-8CE7-7B49530E51C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BDCEA50A-F529-DA97-3FAA-B547A1C1CF3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0CDA77-A66F-0820-9ECD-C71949AFA74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D548440-7A52-F53E-5B73-8AD6177AD92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97BE1AD-2A45-44F9-B213-7CC92FCCC259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84624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0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.jpe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TS A-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122997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Color palette for SOMTS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29900" y="6356350"/>
            <a:ext cx="1482354" cy="365125"/>
          </a:xfrm>
        </p:spPr>
        <p:txBody>
          <a:bodyPr/>
          <a:lstStyle/>
          <a:p>
            <a:fld id="{87173615-0F3C-486F-BB6D-ACBDA5E8FE0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9" y="6368073"/>
            <a:ext cx="2074425" cy="387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31" y="40192"/>
            <a:ext cx="773723" cy="773723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4306528" y="2332158"/>
            <a:ext cx="7720825" cy="646331"/>
            <a:chOff x="4306528" y="2574192"/>
            <a:chExt cx="7720825" cy="6463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0419BD93-08C1-4749-B454-96E9C41DE072}"/>
                </a:ext>
              </a:extLst>
            </p:cNvPr>
            <p:cNvSpPr/>
            <p:nvPr/>
          </p:nvSpPr>
          <p:spPr>
            <a:xfrm>
              <a:off x="8234068" y="2585303"/>
              <a:ext cx="3793285" cy="624109"/>
            </a:xfrm>
            <a:prstGeom prst="rect">
              <a:avLst/>
            </a:prstGeom>
            <a:solidFill>
              <a:srgbClr val="D8A92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7923DE15-8E20-43DB-B6D1-C6E3EC961C32}"/>
                </a:ext>
              </a:extLst>
            </p:cNvPr>
            <p:cNvSpPr/>
            <p:nvPr userDrawn="1"/>
          </p:nvSpPr>
          <p:spPr>
            <a:xfrm>
              <a:off x="4306528" y="2574192"/>
              <a:ext cx="3746091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algn="r"/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Gold: 216 169 36</a:t>
              </a:r>
            </a:p>
          </p:txBody>
        </p:sp>
      </p:grpSp>
      <p:grpSp>
        <p:nvGrpSpPr>
          <p:cNvPr id="16" name="Group 15"/>
          <p:cNvGrpSpPr/>
          <p:nvPr userDrawn="1"/>
        </p:nvGrpSpPr>
        <p:grpSpPr>
          <a:xfrm>
            <a:off x="3840480" y="2995730"/>
            <a:ext cx="8186873" cy="646331"/>
            <a:chOff x="3840480" y="3325844"/>
            <a:chExt cx="8186873" cy="646331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66C7DA7-C08F-405B-89B6-E8FD19C772D7}"/>
                </a:ext>
              </a:extLst>
            </p:cNvPr>
            <p:cNvSpPr/>
            <p:nvPr/>
          </p:nvSpPr>
          <p:spPr>
            <a:xfrm>
              <a:off x="8234068" y="3336955"/>
              <a:ext cx="3793285" cy="624109"/>
            </a:xfrm>
            <a:prstGeom prst="rect">
              <a:avLst/>
            </a:prstGeom>
            <a:solidFill>
              <a:srgbClr val="3288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A01AD1FD-B17B-4A84-9FB8-009F2141577B}"/>
                </a:ext>
              </a:extLst>
            </p:cNvPr>
            <p:cNvSpPr/>
            <p:nvPr userDrawn="1"/>
          </p:nvSpPr>
          <p:spPr>
            <a:xfrm>
              <a:off x="3840480" y="3325844"/>
              <a:ext cx="4212140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algn="r"/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Sky Blue: 50 136 214</a:t>
              </a:r>
            </a:p>
          </p:txBody>
        </p:sp>
      </p:grpSp>
      <p:grpSp>
        <p:nvGrpSpPr>
          <p:cNvPr id="20" name="Group 19"/>
          <p:cNvGrpSpPr/>
          <p:nvPr userDrawn="1"/>
        </p:nvGrpSpPr>
        <p:grpSpPr>
          <a:xfrm>
            <a:off x="3504217" y="4322874"/>
            <a:ext cx="8523136" cy="646331"/>
            <a:chOff x="3504217" y="4826290"/>
            <a:chExt cx="8523136" cy="64633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436CEBE7-091C-48C1-92CF-5C86D3DF0764}"/>
                </a:ext>
              </a:extLst>
            </p:cNvPr>
            <p:cNvSpPr/>
            <p:nvPr/>
          </p:nvSpPr>
          <p:spPr>
            <a:xfrm>
              <a:off x="8234068" y="4837400"/>
              <a:ext cx="3793285" cy="624110"/>
            </a:xfrm>
            <a:prstGeom prst="rect">
              <a:avLst/>
            </a:prstGeom>
            <a:solidFill>
              <a:srgbClr val="1A345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6F70BD1B-C4D8-4C93-8846-D7FE88C0577B}"/>
                </a:ext>
              </a:extLst>
            </p:cNvPr>
            <p:cNvSpPr/>
            <p:nvPr userDrawn="1"/>
          </p:nvSpPr>
          <p:spPr>
            <a:xfrm>
              <a:off x="3504217" y="4826290"/>
              <a:ext cx="45484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algn="r"/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Ocean Blue: 26 52 94</a:t>
              </a:r>
            </a:p>
          </p:txBody>
        </p:sp>
      </p:grpSp>
      <p:grpSp>
        <p:nvGrpSpPr>
          <p:cNvPr id="45" name="Group 44"/>
          <p:cNvGrpSpPr/>
          <p:nvPr userDrawn="1"/>
        </p:nvGrpSpPr>
        <p:grpSpPr>
          <a:xfrm>
            <a:off x="3232846" y="4986444"/>
            <a:ext cx="8794507" cy="646331"/>
            <a:chOff x="3232846" y="5571854"/>
            <a:chExt cx="8794507" cy="646331"/>
          </a:xfrm>
        </p:grpSpPr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33AC0111-D44C-46CC-8D70-34AF3CA0AFC4}"/>
                </a:ext>
              </a:extLst>
            </p:cNvPr>
            <p:cNvSpPr/>
            <p:nvPr/>
          </p:nvSpPr>
          <p:spPr>
            <a:xfrm>
              <a:off x="8234068" y="5582964"/>
              <a:ext cx="3793285" cy="624110"/>
            </a:xfrm>
            <a:prstGeom prst="rect">
              <a:avLst/>
            </a:prstGeom>
            <a:solidFill>
              <a:srgbClr val="07143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D04BBA8A-752B-46EA-927D-8F3451A98BDA}"/>
                </a:ext>
              </a:extLst>
            </p:cNvPr>
            <p:cNvSpPr/>
            <p:nvPr userDrawn="1"/>
          </p:nvSpPr>
          <p:spPr>
            <a:xfrm>
              <a:off x="3232846" y="5571854"/>
              <a:ext cx="48197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algn="r"/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Deep Sea Blue: 7 20 53</a:t>
              </a:r>
            </a:p>
          </p:txBody>
        </p:sp>
      </p:grpSp>
      <p:grpSp>
        <p:nvGrpSpPr>
          <p:cNvPr id="18" name="Group 17"/>
          <p:cNvGrpSpPr/>
          <p:nvPr userDrawn="1"/>
        </p:nvGrpSpPr>
        <p:grpSpPr>
          <a:xfrm>
            <a:off x="3504217" y="3659302"/>
            <a:ext cx="8523136" cy="646331"/>
            <a:chOff x="3504217" y="4077496"/>
            <a:chExt cx="8523136" cy="646331"/>
          </a:xfrm>
        </p:grpSpPr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48C71229-5B46-4C3E-8D1F-48552EBD9F90}"/>
                </a:ext>
              </a:extLst>
            </p:cNvPr>
            <p:cNvSpPr/>
            <p:nvPr userDrawn="1"/>
          </p:nvSpPr>
          <p:spPr>
            <a:xfrm>
              <a:off x="8234068" y="4088607"/>
              <a:ext cx="3793285" cy="624109"/>
            </a:xfrm>
            <a:prstGeom prst="rect">
              <a:avLst/>
            </a:prstGeom>
            <a:solidFill>
              <a:srgbClr val="245D9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BE13FCA-1936-4979-A3C7-DFA0AD46AC5B}"/>
                </a:ext>
              </a:extLst>
            </p:cNvPr>
            <p:cNvSpPr/>
            <p:nvPr userDrawn="1"/>
          </p:nvSpPr>
          <p:spPr>
            <a:xfrm>
              <a:off x="3504217" y="4077496"/>
              <a:ext cx="4548403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algn="r"/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Sea Blue: 36 93 144</a:t>
              </a:r>
            </a:p>
          </p:txBody>
        </p:sp>
      </p:grpSp>
      <p:grpSp>
        <p:nvGrpSpPr>
          <p:cNvPr id="5" name="Group 4"/>
          <p:cNvGrpSpPr/>
          <p:nvPr userDrawn="1"/>
        </p:nvGrpSpPr>
        <p:grpSpPr>
          <a:xfrm>
            <a:off x="4091940" y="1668586"/>
            <a:ext cx="7935413" cy="646331"/>
            <a:chOff x="4091940" y="1823684"/>
            <a:chExt cx="7935413" cy="646331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EBE28B38-FC59-40F2-8183-2D4E7A99E5A5}"/>
                </a:ext>
              </a:extLst>
            </p:cNvPr>
            <p:cNvSpPr/>
            <p:nvPr userDrawn="1"/>
          </p:nvSpPr>
          <p:spPr>
            <a:xfrm>
              <a:off x="8234068" y="1834795"/>
              <a:ext cx="3793285" cy="624109"/>
            </a:xfrm>
            <a:prstGeom prst="rect">
              <a:avLst/>
            </a:prstGeom>
            <a:solidFill>
              <a:srgbClr val="FFCD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975E5E02-960A-4F0C-BB46-653D09C6C78E}"/>
                </a:ext>
              </a:extLst>
            </p:cNvPr>
            <p:cNvSpPr/>
            <p:nvPr userDrawn="1"/>
          </p:nvSpPr>
          <p:spPr>
            <a:xfrm>
              <a:off x="4091940" y="1823684"/>
              <a:ext cx="39606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algn="r"/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Sunrise: 255 205 0</a:t>
              </a:r>
            </a:p>
          </p:txBody>
        </p:sp>
      </p:grpSp>
      <p:grpSp>
        <p:nvGrpSpPr>
          <p:cNvPr id="4" name="Group 3"/>
          <p:cNvGrpSpPr/>
          <p:nvPr userDrawn="1"/>
        </p:nvGrpSpPr>
        <p:grpSpPr>
          <a:xfrm>
            <a:off x="4091940" y="1005014"/>
            <a:ext cx="7935413" cy="646331"/>
            <a:chOff x="4091940" y="1068882"/>
            <a:chExt cx="7935413" cy="646331"/>
          </a:xfrm>
        </p:grpSpPr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187CE114-ED94-4A61-AC3B-C5D2AD3C5882}"/>
                </a:ext>
              </a:extLst>
            </p:cNvPr>
            <p:cNvSpPr/>
            <p:nvPr userDrawn="1"/>
          </p:nvSpPr>
          <p:spPr>
            <a:xfrm>
              <a:off x="8234068" y="1079993"/>
              <a:ext cx="3793285" cy="624109"/>
            </a:xfrm>
            <a:prstGeom prst="rect">
              <a:avLst/>
            </a:prstGeom>
            <a:solidFill>
              <a:srgbClr val="F3E5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0F84C50C-4EF5-431D-8066-D16652751F84}"/>
                </a:ext>
              </a:extLst>
            </p:cNvPr>
            <p:cNvSpPr/>
            <p:nvPr userDrawn="1"/>
          </p:nvSpPr>
          <p:spPr>
            <a:xfrm>
              <a:off x="4091940" y="1068882"/>
              <a:ext cx="3960679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algn="r"/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Yellow: 255 205 0</a:t>
              </a:r>
            </a:p>
          </p:txBody>
        </p: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95C5B609-79D9-479A-8565-35AB7BD8BE19}"/>
              </a:ext>
            </a:extLst>
          </p:cNvPr>
          <p:cNvGrpSpPr/>
          <p:nvPr userDrawn="1"/>
        </p:nvGrpSpPr>
        <p:grpSpPr>
          <a:xfrm>
            <a:off x="0" y="892140"/>
            <a:ext cx="1866899" cy="1924048"/>
            <a:chOff x="450397" y="1042936"/>
            <a:chExt cx="1866899" cy="1924048"/>
          </a:xfrm>
        </p:grpSpPr>
        <p:grpSp>
          <p:nvGrpSpPr>
            <p:cNvPr id="29" name="Group 28">
              <a:extLst>
                <a:ext uri="{FF2B5EF4-FFF2-40B4-BE49-F238E27FC236}">
                  <a16:creationId xmlns:a16="http://schemas.microsoft.com/office/drawing/2014/main" id="{413A9739-A525-4A70-B791-B9B8A8D590A9}"/>
                </a:ext>
              </a:extLst>
            </p:cNvPr>
            <p:cNvGrpSpPr/>
            <p:nvPr userDrawn="1"/>
          </p:nvGrpSpPr>
          <p:grpSpPr>
            <a:xfrm rot="5400000" flipH="1" flipV="1">
              <a:off x="1326697" y="166636"/>
              <a:ext cx="114300" cy="1866899"/>
              <a:chOff x="8234068" y="551699"/>
              <a:chExt cx="3793288" cy="4357094"/>
            </a:xfrm>
          </p:grpSpPr>
          <p:sp>
            <p:nvSpPr>
              <p:cNvPr id="30" name="Rectangle 29">
                <a:extLst>
                  <a:ext uri="{FF2B5EF4-FFF2-40B4-BE49-F238E27FC236}">
                    <a16:creationId xmlns:a16="http://schemas.microsoft.com/office/drawing/2014/main" id="{3BC15217-7C3B-4016-AC75-C98B8A7B4C4E}"/>
                  </a:ext>
                </a:extLst>
              </p:cNvPr>
              <p:cNvSpPr/>
              <p:nvPr/>
            </p:nvSpPr>
            <p:spPr>
              <a:xfrm>
                <a:off x="8234068" y="2424029"/>
                <a:ext cx="3793285" cy="624109"/>
              </a:xfrm>
              <a:prstGeom prst="rect">
                <a:avLst/>
              </a:prstGeom>
              <a:solidFill>
                <a:srgbClr val="3288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1" name="Rectangle 30">
                <a:extLst>
                  <a:ext uri="{FF2B5EF4-FFF2-40B4-BE49-F238E27FC236}">
                    <a16:creationId xmlns:a16="http://schemas.microsoft.com/office/drawing/2014/main" id="{175644B7-56F3-42C1-BD5C-3D779A99C93F}"/>
                  </a:ext>
                </a:extLst>
              </p:cNvPr>
              <p:cNvSpPr/>
              <p:nvPr/>
            </p:nvSpPr>
            <p:spPr>
              <a:xfrm>
                <a:off x="8234070" y="4284683"/>
                <a:ext cx="3793286" cy="624110"/>
              </a:xfrm>
              <a:prstGeom prst="rect">
                <a:avLst/>
              </a:prstGeom>
              <a:solidFill>
                <a:srgbClr val="071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D0D4A3DF-E297-474C-8DCF-E8FECE7EAF08}"/>
                  </a:ext>
                </a:extLst>
              </p:cNvPr>
              <p:cNvSpPr/>
              <p:nvPr/>
            </p:nvSpPr>
            <p:spPr>
              <a:xfrm>
                <a:off x="8234068" y="3671982"/>
                <a:ext cx="3793285" cy="624110"/>
              </a:xfrm>
              <a:prstGeom prst="rect">
                <a:avLst/>
              </a:prstGeom>
              <a:solidFill>
                <a:srgbClr val="1A3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04638649-AE14-4417-96EB-164A73F8B134}"/>
                  </a:ext>
                </a:extLst>
              </p:cNvPr>
              <p:cNvSpPr/>
              <p:nvPr/>
            </p:nvSpPr>
            <p:spPr>
              <a:xfrm>
                <a:off x="8234068" y="1799919"/>
                <a:ext cx="3793285" cy="624109"/>
              </a:xfrm>
              <a:prstGeom prst="rect">
                <a:avLst/>
              </a:prstGeom>
              <a:solidFill>
                <a:srgbClr val="D8A9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4" name="Rectangle 33">
                <a:extLst>
                  <a:ext uri="{FF2B5EF4-FFF2-40B4-BE49-F238E27FC236}">
                    <a16:creationId xmlns:a16="http://schemas.microsoft.com/office/drawing/2014/main" id="{145FF8FE-CD13-4719-AE41-6D315B072EA9}"/>
                  </a:ext>
                </a:extLst>
              </p:cNvPr>
              <p:cNvSpPr/>
              <p:nvPr userDrawn="1"/>
            </p:nvSpPr>
            <p:spPr>
              <a:xfrm>
                <a:off x="8234068" y="3048006"/>
                <a:ext cx="3793285" cy="624109"/>
              </a:xfrm>
              <a:prstGeom prst="rect">
                <a:avLst/>
              </a:prstGeom>
              <a:solidFill>
                <a:srgbClr val="245D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5" name="Rectangle 34">
                <a:extLst>
                  <a:ext uri="{FF2B5EF4-FFF2-40B4-BE49-F238E27FC236}">
                    <a16:creationId xmlns:a16="http://schemas.microsoft.com/office/drawing/2014/main" id="{D9B8D496-0618-4E0B-B18F-C58568068802}"/>
                  </a:ext>
                </a:extLst>
              </p:cNvPr>
              <p:cNvSpPr/>
              <p:nvPr userDrawn="1"/>
            </p:nvSpPr>
            <p:spPr>
              <a:xfrm>
                <a:off x="8234068" y="1175809"/>
                <a:ext cx="3793285" cy="624109"/>
              </a:xfrm>
              <a:prstGeom prst="rect">
                <a:avLst/>
              </a:prstGeom>
              <a:solidFill>
                <a:srgbClr val="FFC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6" name="Rectangle 35">
                <a:extLst>
                  <a:ext uri="{FF2B5EF4-FFF2-40B4-BE49-F238E27FC236}">
                    <a16:creationId xmlns:a16="http://schemas.microsoft.com/office/drawing/2014/main" id="{FBC885F4-F489-4194-B79A-37C9465C2932}"/>
                  </a:ext>
                </a:extLst>
              </p:cNvPr>
              <p:cNvSpPr/>
              <p:nvPr userDrawn="1"/>
            </p:nvSpPr>
            <p:spPr>
              <a:xfrm>
                <a:off x="8234068" y="551699"/>
                <a:ext cx="3793285" cy="624109"/>
              </a:xfrm>
              <a:prstGeom prst="rect">
                <a:avLst/>
              </a:prstGeom>
              <a:solidFill>
                <a:srgbClr val="F3E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A924D84-7016-45BE-98E5-858B42F79732}"/>
                </a:ext>
              </a:extLst>
            </p:cNvPr>
            <p:cNvGrpSpPr/>
            <p:nvPr userDrawn="1"/>
          </p:nvGrpSpPr>
          <p:grpSpPr>
            <a:xfrm flipH="1">
              <a:off x="450397" y="1100085"/>
              <a:ext cx="114300" cy="1866899"/>
              <a:chOff x="8234068" y="551699"/>
              <a:chExt cx="3793288" cy="4357094"/>
            </a:xfrm>
          </p:grpSpPr>
          <p:sp>
            <p:nvSpPr>
              <p:cNvPr id="38" name="Rectangle 37">
                <a:extLst>
                  <a:ext uri="{FF2B5EF4-FFF2-40B4-BE49-F238E27FC236}">
                    <a16:creationId xmlns:a16="http://schemas.microsoft.com/office/drawing/2014/main" id="{35BA2DBD-6EA9-4E87-A77D-04F11F8EB520}"/>
                  </a:ext>
                </a:extLst>
              </p:cNvPr>
              <p:cNvSpPr/>
              <p:nvPr/>
            </p:nvSpPr>
            <p:spPr>
              <a:xfrm>
                <a:off x="8234068" y="2424029"/>
                <a:ext cx="3793285" cy="624109"/>
              </a:xfrm>
              <a:prstGeom prst="rect">
                <a:avLst/>
              </a:prstGeom>
              <a:solidFill>
                <a:srgbClr val="3288D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39" name="Rectangle 38">
                <a:extLst>
                  <a:ext uri="{FF2B5EF4-FFF2-40B4-BE49-F238E27FC236}">
                    <a16:creationId xmlns:a16="http://schemas.microsoft.com/office/drawing/2014/main" id="{7894A65F-7999-402B-905E-6C854AF17198}"/>
                  </a:ext>
                </a:extLst>
              </p:cNvPr>
              <p:cNvSpPr/>
              <p:nvPr/>
            </p:nvSpPr>
            <p:spPr>
              <a:xfrm>
                <a:off x="8234070" y="4284683"/>
                <a:ext cx="3793286" cy="624110"/>
              </a:xfrm>
              <a:prstGeom prst="rect">
                <a:avLst/>
              </a:prstGeom>
              <a:solidFill>
                <a:srgbClr val="07143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0" name="Rectangle 39">
                <a:extLst>
                  <a:ext uri="{FF2B5EF4-FFF2-40B4-BE49-F238E27FC236}">
                    <a16:creationId xmlns:a16="http://schemas.microsoft.com/office/drawing/2014/main" id="{A59EC1A8-7CC0-4598-B40B-D8B8F4275385}"/>
                  </a:ext>
                </a:extLst>
              </p:cNvPr>
              <p:cNvSpPr/>
              <p:nvPr/>
            </p:nvSpPr>
            <p:spPr>
              <a:xfrm>
                <a:off x="8234068" y="3671982"/>
                <a:ext cx="3793285" cy="624110"/>
              </a:xfrm>
              <a:prstGeom prst="rect">
                <a:avLst/>
              </a:prstGeom>
              <a:solidFill>
                <a:srgbClr val="1A345E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1" name="Rectangle 40">
                <a:extLst>
                  <a:ext uri="{FF2B5EF4-FFF2-40B4-BE49-F238E27FC236}">
                    <a16:creationId xmlns:a16="http://schemas.microsoft.com/office/drawing/2014/main" id="{31E9EAF0-210B-405E-9175-49A239BEB3B8}"/>
                  </a:ext>
                </a:extLst>
              </p:cNvPr>
              <p:cNvSpPr/>
              <p:nvPr/>
            </p:nvSpPr>
            <p:spPr>
              <a:xfrm>
                <a:off x="8234068" y="1799919"/>
                <a:ext cx="3793285" cy="624109"/>
              </a:xfrm>
              <a:prstGeom prst="rect">
                <a:avLst/>
              </a:prstGeom>
              <a:solidFill>
                <a:srgbClr val="D8A92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2" name="Rectangle 41">
                <a:extLst>
                  <a:ext uri="{FF2B5EF4-FFF2-40B4-BE49-F238E27FC236}">
                    <a16:creationId xmlns:a16="http://schemas.microsoft.com/office/drawing/2014/main" id="{E5D453FB-C4ED-4A07-A875-5DB8126F5F99}"/>
                  </a:ext>
                </a:extLst>
              </p:cNvPr>
              <p:cNvSpPr/>
              <p:nvPr userDrawn="1"/>
            </p:nvSpPr>
            <p:spPr>
              <a:xfrm>
                <a:off x="8234068" y="3048006"/>
                <a:ext cx="3793285" cy="624109"/>
              </a:xfrm>
              <a:prstGeom prst="rect">
                <a:avLst/>
              </a:prstGeom>
              <a:solidFill>
                <a:srgbClr val="245D9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3" name="Rectangle 42">
                <a:extLst>
                  <a:ext uri="{FF2B5EF4-FFF2-40B4-BE49-F238E27FC236}">
                    <a16:creationId xmlns:a16="http://schemas.microsoft.com/office/drawing/2014/main" id="{C2027131-F63B-4EDE-BC36-2B66E04E1A59}"/>
                  </a:ext>
                </a:extLst>
              </p:cNvPr>
              <p:cNvSpPr/>
              <p:nvPr userDrawn="1"/>
            </p:nvSpPr>
            <p:spPr>
              <a:xfrm>
                <a:off x="8234068" y="1175809"/>
                <a:ext cx="3793285" cy="624109"/>
              </a:xfrm>
              <a:prstGeom prst="rect">
                <a:avLst/>
              </a:prstGeom>
              <a:solidFill>
                <a:srgbClr val="FFCD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44" name="Rectangle 43">
                <a:extLst>
                  <a:ext uri="{FF2B5EF4-FFF2-40B4-BE49-F238E27FC236}">
                    <a16:creationId xmlns:a16="http://schemas.microsoft.com/office/drawing/2014/main" id="{0627A023-C3D9-4046-93AD-C62B28124932}"/>
                  </a:ext>
                </a:extLst>
              </p:cNvPr>
              <p:cNvSpPr/>
              <p:nvPr userDrawn="1"/>
            </p:nvSpPr>
            <p:spPr>
              <a:xfrm>
                <a:off x="8234068" y="551699"/>
                <a:ext cx="3793285" cy="624109"/>
              </a:xfrm>
              <a:prstGeom prst="rect">
                <a:avLst/>
              </a:prstGeom>
              <a:solidFill>
                <a:srgbClr val="F3E5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grpSp>
        <p:nvGrpSpPr>
          <p:cNvPr id="46" name="Group 45"/>
          <p:cNvGrpSpPr/>
          <p:nvPr userDrawn="1"/>
        </p:nvGrpSpPr>
        <p:grpSpPr>
          <a:xfrm>
            <a:off x="3232846" y="5650014"/>
            <a:ext cx="8794507" cy="646331"/>
            <a:chOff x="3232846" y="5571854"/>
            <a:chExt cx="8794507" cy="646331"/>
          </a:xfrm>
        </p:grpSpPr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33AC0111-D44C-46CC-8D70-34AF3CA0AFC4}"/>
                </a:ext>
              </a:extLst>
            </p:cNvPr>
            <p:cNvSpPr/>
            <p:nvPr/>
          </p:nvSpPr>
          <p:spPr>
            <a:xfrm>
              <a:off x="8234068" y="5582964"/>
              <a:ext cx="3793285" cy="624110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D04BBA8A-752B-46EA-927D-8F3451A98BDA}"/>
                </a:ext>
              </a:extLst>
            </p:cNvPr>
            <p:cNvSpPr/>
            <p:nvPr userDrawn="1"/>
          </p:nvSpPr>
          <p:spPr>
            <a:xfrm>
              <a:off x="3232846" y="5571854"/>
              <a:ext cx="4819774" cy="6463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174625" algn="r"/>
              <a:r>
                <a:rPr lang="en-US" sz="3600">
                  <a:latin typeface="Calibri" panose="020F0502020204030204" pitchFamily="34" charset="0"/>
                  <a:cs typeface="Calibri" panose="020F0502020204030204" pitchFamily="34" charset="0"/>
                </a:rPr>
                <a:t>Emergency Red: 192</a:t>
              </a:r>
              <a:r>
                <a:rPr lang="en-US" sz="3600" baseline="0">
                  <a:latin typeface="Calibri" panose="020F0502020204030204" pitchFamily="34" charset="0"/>
                  <a:cs typeface="Calibri" panose="020F0502020204030204" pitchFamily="34" charset="0"/>
                </a:rPr>
                <a:t> 0 0</a:t>
              </a:r>
              <a:endParaRPr lang="en-US" sz="3600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7472612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OMTS B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"/>
            <a:ext cx="12191999" cy="854110"/>
          </a:xfrm>
          <a:prstGeom prst="rect">
            <a:avLst/>
          </a:prstGeom>
          <a:solidFill>
            <a:srgbClr val="245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839978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29900" y="6356350"/>
            <a:ext cx="1482354" cy="365125"/>
          </a:xfrm>
        </p:spPr>
        <p:txBody>
          <a:bodyPr/>
          <a:lstStyle/>
          <a:p>
            <a:fld id="{87173615-0F3C-486F-BB6D-ACBDA5E8FE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85" y="40192"/>
            <a:ext cx="773723" cy="773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785" y="88702"/>
            <a:ext cx="2874469" cy="631429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FFF61-5DC8-4657-94F6-3BA9EF9B8B4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894303"/>
            <a:ext cx="12191999" cy="517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5F5976-F393-4719-9453-59CE71D1FE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113844"/>
            <a:ext cx="12191999" cy="7441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3200" i="1">
                <a:latin typeface="+mn-lt"/>
              </a:defRPr>
            </a:lvl1pPr>
          </a:lstStyle>
          <a:p>
            <a:pPr lvl="0"/>
            <a:r>
              <a:rPr lang="en-US"/>
              <a:t>Photo caption</a:t>
            </a:r>
          </a:p>
        </p:txBody>
      </p:sp>
    </p:spTree>
    <p:extLst>
      <p:ext uri="{BB962C8B-B14F-4D97-AF65-F5344CB8AC3E}">
        <p14:creationId xmlns:p14="http://schemas.microsoft.com/office/powerpoint/2010/main" val="3148009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Only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B3E033F-4449-40FA-BC85-BD2712D313DD}"/>
              </a:ext>
            </a:extLst>
          </p:cNvPr>
          <p:cNvSpPr/>
          <p:nvPr userDrawn="1"/>
        </p:nvSpPr>
        <p:spPr>
          <a:xfrm>
            <a:off x="0" y="0"/>
            <a:ext cx="12192000" cy="688419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63D26743-0505-444C-80B3-E88EE87DF72B}"/>
              </a:ext>
            </a:extLst>
          </p:cNvPr>
          <p:cNvSpPr/>
          <p:nvPr userDrawn="1"/>
        </p:nvSpPr>
        <p:spPr>
          <a:xfrm>
            <a:off x="0" y="0"/>
            <a:ext cx="12192001" cy="6884191"/>
          </a:xfrm>
          <a:custGeom>
            <a:avLst/>
            <a:gdLst>
              <a:gd name="connsiteX0" fmla="*/ 0 w 12192001"/>
              <a:gd name="connsiteY0" fmla="*/ 0 h 6884191"/>
              <a:gd name="connsiteX1" fmla="*/ 7540222 w 12192001"/>
              <a:gd name="connsiteY1" fmla="*/ 0 h 6884191"/>
              <a:gd name="connsiteX2" fmla="*/ 10260629 w 12192001"/>
              <a:gd name="connsiteY2" fmla="*/ 2725573 h 6884191"/>
              <a:gd name="connsiteX3" fmla="*/ 11286710 w 12192001"/>
              <a:gd name="connsiteY3" fmla="*/ 2725573 h 6884191"/>
              <a:gd name="connsiteX4" fmla="*/ 12192000 w 12192001"/>
              <a:gd name="connsiteY4" fmla="*/ 3632581 h 6884191"/>
              <a:gd name="connsiteX5" fmla="*/ 12192001 w 12192001"/>
              <a:gd name="connsiteY5" fmla="*/ 6884191 h 6884191"/>
              <a:gd name="connsiteX6" fmla="*/ 0 w 12192001"/>
              <a:gd name="connsiteY6" fmla="*/ 6884191 h 68841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1" h="6884191">
                <a:moveTo>
                  <a:pt x="0" y="0"/>
                </a:moveTo>
                <a:lnTo>
                  <a:pt x="7540222" y="0"/>
                </a:lnTo>
                <a:lnTo>
                  <a:pt x="10260629" y="2725573"/>
                </a:lnTo>
                <a:lnTo>
                  <a:pt x="11286710" y="2725573"/>
                </a:lnTo>
                <a:lnTo>
                  <a:pt x="12192000" y="3632581"/>
                </a:lnTo>
                <a:lnTo>
                  <a:pt x="12192001" y="6884191"/>
                </a:lnTo>
                <a:lnTo>
                  <a:pt x="0" y="6884191"/>
                </a:lnTo>
                <a:close/>
              </a:path>
            </a:pathLst>
          </a:custGeom>
          <a:solidFill>
            <a:schemeClr val="accent2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E37145E9-AC61-47D5-9288-8789940F81B6}"/>
              </a:ext>
            </a:extLst>
          </p:cNvPr>
          <p:cNvSpPr/>
          <p:nvPr userDrawn="1"/>
        </p:nvSpPr>
        <p:spPr>
          <a:xfrm rot="16200000" flipV="1">
            <a:off x="2964809" y="-2364446"/>
            <a:ext cx="6862744" cy="11591639"/>
          </a:xfrm>
          <a:custGeom>
            <a:avLst/>
            <a:gdLst>
              <a:gd name="connsiteX0" fmla="*/ 6862744 w 6862744"/>
              <a:gd name="connsiteY0" fmla="*/ 11591639 h 11591639"/>
              <a:gd name="connsiteX1" fmla="*/ 6862744 w 6862744"/>
              <a:gd name="connsiteY1" fmla="*/ 5240223 h 11591639"/>
              <a:gd name="connsiteX2" fmla="*/ 4145656 w 6862744"/>
              <a:gd name="connsiteY2" fmla="*/ 5240223 h 11591639"/>
              <a:gd name="connsiteX3" fmla="*/ 4145656 w 6862744"/>
              <a:gd name="connsiteY3" fmla="*/ 5240222 h 11591639"/>
              <a:gd name="connsiteX4" fmla="*/ 6862744 w 6862744"/>
              <a:gd name="connsiteY4" fmla="*/ 5240222 h 11591639"/>
              <a:gd name="connsiteX5" fmla="*/ 4145656 w 6862744"/>
              <a:gd name="connsiteY5" fmla="*/ 2519152 h 11591639"/>
              <a:gd name="connsiteX6" fmla="*/ 4145656 w 6862744"/>
              <a:gd name="connsiteY6" fmla="*/ 1367198 h 11591639"/>
              <a:gd name="connsiteX7" fmla="*/ 2775863 w 6862744"/>
              <a:gd name="connsiteY7" fmla="*/ 0 h 11591639"/>
              <a:gd name="connsiteX8" fmla="*/ 0 w 6862744"/>
              <a:gd name="connsiteY8" fmla="*/ 0 h 11591639"/>
              <a:gd name="connsiteX9" fmla="*/ 0 w 6862744"/>
              <a:gd name="connsiteY9" fmla="*/ 11591639 h 1159163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62744" h="11591639">
                <a:moveTo>
                  <a:pt x="6862744" y="11591639"/>
                </a:moveTo>
                <a:lnTo>
                  <a:pt x="6862744" y="5240223"/>
                </a:lnTo>
                <a:lnTo>
                  <a:pt x="4145656" y="5240223"/>
                </a:lnTo>
                <a:lnTo>
                  <a:pt x="4145656" y="5240222"/>
                </a:lnTo>
                <a:lnTo>
                  <a:pt x="6862744" y="5240222"/>
                </a:lnTo>
                <a:lnTo>
                  <a:pt x="4145656" y="2519152"/>
                </a:lnTo>
                <a:lnTo>
                  <a:pt x="4145656" y="1367198"/>
                </a:lnTo>
                <a:lnTo>
                  <a:pt x="2775863" y="0"/>
                </a:lnTo>
                <a:lnTo>
                  <a:pt x="0" y="0"/>
                </a:lnTo>
                <a:lnTo>
                  <a:pt x="0" y="11591639"/>
                </a:lnTo>
                <a:close/>
              </a:path>
            </a:pathLst>
          </a:custGeom>
          <a:pattFill prst="wdDnDiag">
            <a:fgClr>
              <a:schemeClr val="accent2"/>
            </a:fgClr>
            <a:bgClr>
              <a:schemeClr val="accent2">
                <a:lumMod val="75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noProof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A5E2B3ED-9A49-40A7-B8A3-62595FE513F9}"/>
              </a:ext>
            </a:extLst>
          </p:cNvPr>
          <p:cNvSpPr/>
          <p:nvPr userDrawn="1"/>
        </p:nvSpPr>
        <p:spPr>
          <a:xfrm rot="16200000" flipV="1">
            <a:off x="2664629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pattFill prst="wdUpDiag">
            <a:fgClr>
              <a:schemeClr val="accent2"/>
            </a:fgClr>
            <a:bgClr>
              <a:schemeClr val="accent2">
                <a:lumMod val="50000"/>
              </a:schemeClr>
            </a:bgClr>
          </a:patt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1599AF7E-3E34-4597-AA72-9373A7FDB020}"/>
              </a:ext>
            </a:extLst>
          </p:cNvPr>
          <p:cNvSpPr/>
          <p:nvPr userDrawn="1"/>
        </p:nvSpPr>
        <p:spPr>
          <a:xfrm rot="16200000" flipV="1">
            <a:off x="2664628" y="-2664627"/>
            <a:ext cx="6862744" cy="12192000"/>
          </a:xfrm>
          <a:custGeom>
            <a:avLst/>
            <a:gdLst>
              <a:gd name="connsiteX0" fmla="*/ 6849744 w 6849744"/>
              <a:gd name="connsiteY0" fmla="*/ 12192000 h 12192000"/>
              <a:gd name="connsiteX1" fmla="*/ 6849744 w 6849744"/>
              <a:gd name="connsiteY1" fmla="*/ 5840584 h 12192000"/>
              <a:gd name="connsiteX2" fmla="*/ 4137803 w 6849744"/>
              <a:gd name="connsiteY2" fmla="*/ 5840584 h 12192000"/>
              <a:gd name="connsiteX3" fmla="*/ 4137803 w 6849744"/>
              <a:gd name="connsiteY3" fmla="*/ 5840583 h 12192000"/>
              <a:gd name="connsiteX4" fmla="*/ 6849744 w 6849744"/>
              <a:gd name="connsiteY4" fmla="*/ 5840583 h 12192000"/>
              <a:gd name="connsiteX5" fmla="*/ 4137803 w 6849744"/>
              <a:gd name="connsiteY5" fmla="*/ 3119513 h 12192000"/>
              <a:gd name="connsiteX6" fmla="*/ 4137803 w 6849744"/>
              <a:gd name="connsiteY6" fmla="*/ 1967559 h 12192000"/>
              <a:gd name="connsiteX7" fmla="*/ 2170243 w 6849744"/>
              <a:gd name="connsiteY7" fmla="*/ 0 h 12192000"/>
              <a:gd name="connsiteX8" fmla="*/ 0 w 6849744"/>
              <a:gd name="connsiteY8" fmla="*/ 0 h 12192000"/>
              <a:gd name="connsiteX9" fmla="*/ 0 w 6849744"/>
              <a:gd name="connsiteY9" fmla="*/ 12192000 h 12192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849744" h="12192000">
                <a:moveTo>
                  <a:pt x="6849744" y="12192000"/>
                </a:moveTo>
                <a:lnTo>
                  <a:pt x="6849744" y="5840584"/>
                </a:lnTo>
                <a:lnTo>
                  <a:pt x="4137803" y="5840584"/>
                </a:lnTo>
                <a:lnTo>
                  <a:pt x="4137803" y="5840583"/>
                </a:lnTo>
                <a:lnTo>
                  <a:pt x="6849744" y="5840583"/>
                </a:lnTo>
                <a:lnTo>
                  <a:pt x="4137803" y="3119513"/>
                </a:lnTo>
                <a:lnTo>
                  <a:pt x="4137803" y="1967559"/>
                </a:lnTo>
                <a:lnTo>
                  <a:pt x="2170243" y="0"/>
                </a:lnTo>
                <a:lnTo>
                  <a:pt x="0" y="0"/>
                </a:lnTo>
                <a:lnTo>
                  <a:pt x="0" y="12192000"/>
                </a:lnTo>
                <a:close/>
              </a:path>
            </a:pathLst>
          </a:custGeom>
          <a:solidFill>
            <a:schemeClr val="accent1">
              <a:lumMod val="50000"/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A2DF563-7FAC-46B3-B24C-7E45CD89D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4500" y="542925"/>
            <a:ext cx="11214100" cy="535531"/>
          </a:xfrm>
        </p:spPr>
        <p:txBody>
          <a:bodyPr vert="horz" wrap="square" lIns="91440" tIns="45720" rIns="91440" bIns="45720" rtlCol="0" anchor="t">
            <a:spAutoFit/>
          </a:bodyPr>
          <a:lstStyle>
            <a:lvl1pPr>
              <a:defRPr lang="en-GB" sz="3200" b="1" spc="-70" baseline="0" dirty="0">
                <a:solidFill>
                  <a:schemeClr val="bg1"/>
                </a:solidFill>
                <a:latin typeface="+mj-lt"/>
              </a:defRPr>
            </a:lvl1pPr>
          </a:lstStyle>
          <a:p>
            <a:pPr lvl="0"/>
            <a:r>
              <a:rPr lang="en-US" noProof="0"/>
              <a:t>Click to edit Master title style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7732E1E7-45E3-4264-8F26-66758696DD1E}"/>
              </a:ext>
            </a:extLst>
          </p:cNvPr>
          <p:cNvGrpSpPr/>
          <p:nvPr userDrawn="1"/>
        </p:nvGrpSpPr>
        <p:grpSpPr>
          <a:xfrm rot="16200000">
            <a:off x="499388" y="-322655"/>
            <a:ext cx="535531" cy="645309"/>
            <a:chOff x="10945855" y="7317026"/>
            <a:chExt cx="2483924" cy="2993104"/>
          </a:xfrm>
        </p:grpSpPr>
        <p:sp>
          <p:nvSpPr>
            <p:cNvPr id="16" name="Freeform: Shape 15">
              <a:extLst>
                <a:ext uri="{FF2B5EF4-FFF2-40B4-BE49-F238E27FC236}">
                  <a16:creationId xmlns:a16="http://schemas.microsoft.com/office/drawing/2014/main" id="{2E3DF883-8093-49FA-81E1-E5D77F086A25}"/>
                </a:ext>
              </a:extLst>
            </p:cNvPr>
            <p:cNvSpPr/>
            <p:nvPr/>
          </p:nvSpPr>
          <p:spPr>
            <a:xfrm rot="2700000">
              <a:off x="10945855" y="7826207"/>
              <a:ext cx="2483923" cy="2483924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  <p:sp>
          <p:nvSpPr>
            <p:cNvPr id="17" name="Freeform: Shape 16">
              <a:extLst>
                <a:ext uri="{FF2B5EF4-FFF2-40B4-BE49-F238E27FC236}">
                  <a16:creationId xmlns:a16="http://schemas.microsoft.com/office/drawing/2014/main" id="{18944C90-37E5-4BBE-89FF-060627168050}"/>
                </a:ext>
              </a:extLst>
            </p:cNvPr>
            <p:cNvSpPr/>
            <p:nvPr/>
          </p:nvSpPr>
          <p:spPr>
            <a:xfrm rot="8100000" flipH="1">
              <a:off x="10986797" y="7317026"/>
              <a:ext cx="2402031" cy="2402032"/>
            </a:xfrm>
            <a:custGeom>
              <a:avLst/>
              <a:gdLst>
                <a:gd name="connsiteX0" fmla="*/ 754341 w 754341"/>
                <a:gd name="connsiteY0" fmla="*/ 754341 h 754341"/>
                <a:gd name="connsiteX1" fmla="*/ 0 w 754341"/>
                <a:gd name="connsiteY1" fmla="*/ 754341 h 754341"/>
                <a:gd name="connsiteX2" fmla="*/ 0 w 754341"/>
                <a:gd name="connsiteY2" fmla="*/ 0 h 754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754341" h="754341">
                  <a:moveTo>
                    <a:pt x="754341" y="754341"/>
                  </a:moveTo>
                  <a:lnTo>
                    <a:pt x="0" y="754341"/>
                  </a:lnTo>
                  <a:lnTo>
                    <a:pt x="0" y="0"/>
                  </a:lnTo>
                  <a:close/>
                </a:path>
              </a:pathLst>
            </a:custGeom>
            <a:pattFill prst="dkHorz">
              <a:fgClr>
                <a:schemeClr val="accent1">
                  <a:lumMod val="60000"/>
                  <a:lumOff val="40000"/>
                </a:schemeClr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9EBF8BB-A805-4DDB-B459-082F99815B95}"/>
              </a:ext>
            </a:extLst>
          </p:cNvPr>
          <p:cNvGrpSpPr/>
          <p:nvPr userDrawn="1"/>
        </p:nvGrpSpPr>
        <p:grpSpPr>
          <a:xfrm>
            <a:off x="-1" y="1357409"/>
            <a:ext cx="12192001" cy="4846320"/>
            <a:chOff x="-1" y="1357409"/>
            <a:chExt cx="12192001" cy="4917518"/>
          </a:xfrm>
        </p:grpSpPr>
        <p:sp>
          <p:nvSpPr>
            <p:cNvPr id="19" name="Rectangle: Single Corner Snipped 18">
              <a:extLst>
                <a:ext uri="{FF2B5EF4-FFF2-40B4-BE49-F238E27FC236}">
                  <a16:creationId xmlns:a16="http://schemas.microsoft.com/office/drawing/2014/main" id="{5D638788-DD47-45E7-939A-FA108A818173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0" cy="4917518"/>
            </a:xfrm>
            <a:prstGeom prst="snip1Rect">
              <a:avLst>
                <a:gd name="adj" fmla="val 0"/>
              </a:avLst>
            </a:prstGeom>
            <a:pattFill prst="dkVert">
              <a:fgClr>
                <a:srgbClr val="0C4360"/>
              </a:fgClr>
              <a:bgClr>
                <a:schemeClr val="accent2">
                  <a:lumMod val="50000"/>
                </a:schemeClr>
              </a:bgClr>
            </a:patt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noProof="0"/>
            </a:p>
          </p:txBody>
        </p:sp>
        <p:sp>
          <p:nvSpPr>
            <p:cNvPr id="3" name="Rectangle: Single Corner Snipped 2">
              <a:extLst>
                <a:ext uri="{FF2B5EF4-FFF2-40B4-BE49-F238E27FC236}">
                  <a16:creationId xmlns:a16="http://schemas.microsoft.com/office/drawing/2014/main" id="{74BDECEF-EEFE-4332-B3B2-BDE4F82C10FC}"/>
                </a:ext>
              </a:extLst>
            </p:cNvPr>
            <p:cNvSpPr/>
            <p:nvPr userDrawn="1"/>
          </p:nvSpPr>
          <p:spPr>
            <a:xfrm flipV="1">
              <a:off x="-1" y="1357409"/>
              <a:ext cx="12192001" cy="4917518"/>
            </a:xfrm>
            <a:prstGeom prst="snip1Rect">
              <a:avLst>
                <a:gd name="adj" fmla="val 19670"/>
              </a:avLst>
            </a:prstGeom>
            <a:solidFill>
              <a:schemeClr val="accent1">
                <a:lumMod val="5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noProof="0"/>
            </a:p>
          </p:txBody>
        </p:sp>
      </p:grp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18103E00-7E4A-44CD-81AC-06433CAE1110}"/>
              </a:ext>
            </a:extLst>
          </p:cNvPr>
          <p:cNvSpPr/>
          <p:nvPr userDrawn="1"/>
        </p:nvSpPr>
        <p:spPr>
          <a:xfrm flipH="1">
            <a:off x="10782300" y="5448297"/>
            <a:ext cx="1409700" cy="1409703"/>
          </a:xfrm>
          <a:custGeom>
            <a:avLst/>
            <a:gdLst>
              <a:gd name="connsiteX0" fmla="*/ 754341 w 754341"/>
              <a:gd name="connsiteY0" fmla="*/ 754341 h 754341"/>
              <a:gd name="connsiteX1" fmla="*/ 0 w 754341"/>
              <a:gd name="connsiteY1" fmla="*/ 754341 h 754341"/>
              <a:gd name="connsiteX2" fmla="*/ 0 w 754341"/>
              <a:gd name="connsiteY2" fmla="*/ 0 h 7543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754341" h="754341">
                <a:moveTo>
                  <a:pt x="754341" y="754341"/>
                </a:moveTo>
                <a:lnTo>
                  <a:pt x="0" y="754341"/>
                </a:lnTo>
                <a:lnTo>
                  <a:pt x="0" y="0"/>
                </a:lnTo>
                <a:close/>
              </a:path>
            </a:pathLst>
          </a:custGeom>
          <a:pattFill prst="dkHorz">
            <a:fgClr>
              <a:schemeClr val="accent2">
                <a:lumMod val="50000"/>
              </a:schemeClr>
            </a:fgClr>
            <a:bgClr>
              <a:schemeClr val="accent2"/>
            </a:bgClr>
          </a:patt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noProof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7B51822-97FF-47A7-8E4E-A0F79B4EB2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52200" y="6315075"/>
            <a:ext cx="406400" cy="365125"/>
          </a:xfrm>
        </p:spPr>
        <p:txBody>
          <a:bodyPr/>
          <a:lstStyle>
            <a:lvl1pPr>
              <a:defRPr sz="1000">
                <a:solidFill>
                  <a:schemeClr val="bg1"/>
                </a:solidFill>
                <a:latin typeface="Trade Gothic LT Pro" panose="020B0503040303020004" pitchFamily="34" charset="0"/>
              </a:defRPr>
            </a:lvl1pPr>
          </a:lstStyle>
          <a:p>
            <a:fld id="{C263D6C4-4840-40CC-AC84-17E24B3B7BDE}" type="slidenum">
              <a:rPr lang="en-US" noProof="0" smtClean="0"/>
              <a:pPr/>
              <a:t>‹#›</a:t>
            </a:fld>
            <a:endParaRPr lang="en-US" noProof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0C167E-2626-40DB-AACF-D02543E29BB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1409700" y="1749570"/>
            <a:ext cx="9372600" cy="3358860"/>
          </a:xfrm>
        </p:spPr>
        <p:txBody>
          <a:bodyPr anchor="ctr">
            <a:normAutofit/>
          </a:bodyPr>
          <a:lstStyle>
            <a:lvl1pPr marL="0" indent="0" algn="ctr">
              <a:buNone/>
              <a:defRPr sz="60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noProof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107686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SOMTS A-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1249588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Logos for SOMTS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29900" y="6356350"/>
            <a:ext cx="1482354" cy="365125"/>
          </a:xfrm>
        </p:spPr>
        <p:txBody>
          <a:bodyPr/>
          <a:lstStyle/>
          <a:p>
            <a:fld id="{87173615-0F3C-486F-BB6D-ACBDA5E8FE0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860" y="1148112"/>
            <a:ext cx="2074425" cy="387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31" y="40192"/>
            <a:ext cx="773723" cy="7737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51860" y="1789569"/>
            <a:ext cx="1905000" cy="1905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588" y="1794153"/>
            <a:ext cx="1905000" cy="1905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44588" y="1155592"/>
            <a:ext cx="2083950" cy="414985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53305" y="3908316"/>
            <a:ext cx="1996283" cy="1991856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029325" y="4261306"/>
            <a:ext cx="2857500" cy="1285875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00450" y="3985647"/>
            <a:ext cx="1905000" cy="1914525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 userDrawn="1"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9316" y="4192851"/>
            <a:ext cx="2217259" cy="1500115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 userDrawn="1"/>
        </p:nvPicPr>
        <p:blipFill>
          <a:blip r:embed="rId10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2436" y="1111520"/>
            <a:ext cx="3364714" cy="847274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C66C7DA7-C08F-405B-89B6-E8FD19C772D7}"/>
              </a:ext>
            </a:extLst>
          </p:cNvPr>
          <p:cNvSpPr/>
          <p:nvPr userDrawn="1"/>
        </p:nvSpPr>
        <p:spPr>
          <a:xfrm>
            <a:off x="482432" y="2608650"/>
            <a:ext cx="3526639" cy="913579"/>
          </a:xfrm>
          <a:prstGeom prst="rect">
            <a:avLst/>
          </a:prstGeom>
          <a:solidFill>
            <a:srgbClr val="3288D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3" name="Picture 52"/>
          <p:cNvPicPr>
            <a:picLocks noChangeAspect="1"/>
          </p:cNvPicPr>
          <p:nvPr userDrawn="1"/>
        </p:nvPicPr>
        <p:blipFill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3390" y="2691485"/>
            <a:ext cx="3404722" cy="747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727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TS A-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1121092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 All Caps 48 </a:t>
            </a:r>
            <a:r>
              <a:rPr lang="en-US" err="1"/>
              <a:t>pt</a:t>
            </a:r>
            <a:r>
              <a:rPr lang="en-US"/>
              <a:t> Calibri font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29900" y="6356350"/>
            <a:ext cx="1482354" cy="365125"/>
          </a:xfrm>
        </p:spPr>
        <p:txBody>
          <a:bodyPr/>
          <a:lstStyle/>
          <a:p>
            <a:fld id="{87173615-0F3C-486F-BB6D-ACBDA5E8FE0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9" y="6368073"/>
            <a:ext cx="2074425" cy="38704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38531" y="40192"/>
            <a:ext cx="773723" cy="773723"/>
          </a:xfrm>
          <a:prstGeom prst="rect">
            <a:avLst/>
          </a:prstGeom>
        </p:spPr>
      </p:pic>
      <p:sp>
        <p:nvSpPr>
          <p:cNvPr id="18" name="Picture Placeholder 2">
            <a:extLst>
              <a:ext uri="{FF2B5EF4-FFF2-40B4-BE49-F238E27FC236}">
                <a16:creationId xmlns:a16="http://schemas.microsoft.com/office/drawing/2014/main" id="{94AB60EE-B8C3-41C5-BC88-10EA0020A0DA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705724" y="894302"/>
            <a:ext cx="4486275" cy="542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20" name="Text Placeholder 15">
            <a:extLst>
              <a:ext uri="{FF2B5EF4-FFF2-40B4-BE49-F238E27FC236}">
                <a16:creationId xmlns:a16="http://schemas.microsoft.com/office/drawing/2014/main" id="{8AFF124B-A82D-4566-B014-5C934508D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894302"/>
            <a:ext cx="7613650" cy="5422361"/>
          </a:xfrm>
          <a:prstGeom prst="rect">
            <a:avLst/>
          </a:prstGeom>
        </p:spPr>
        <p:txBody>
          <a:bodyPr/>
          <a:lstStyle>
            <a:lvl1pPr marL="176213" indent="0">
              <a:spcBef>
                <a:spcPts val="0"/>
              </a:spcBef>
              <a:buFontTx/>
              <a:buNone/>
              <a:defRPr baseline="0">
                <a:latin typeface="+mn-lt"/>
              </a:defRPr>
            </a:lvl1pPr>
            <a:lvl2pPr marL="574675" indent="-336550">
              <a:buFont typeface="Arial" panose="020B0604020202020204" pitchFamily="34" charset="0"/>
              <a:buChar char="•"/>
              <a:defRPr baseline="0">
                <a:latin typeface="+mn-lt"/>
              </a:defRPr>
            </a:lvl2pPr>
            <a:lvl3pPr marL="796925" indent="-23495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031875" indent="-2222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254125" indent="-2349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Top text 44 </a:t>
            </a:r>
            <a:r>
              <a:rPr lang="en-US" err="1"/>
              <a:t>pt</a:t>
            </a:r>
            <a:r>
              <a:rPr lang="en-US"/>
              <a:t> Calibri, capitals in sentence case</a:t>
            </a:r>
          </a:p>
          <a:p>
            <a:pPr lvl="1"/>
            <a:r>
              <a:rPr lang="en-US"/>
              <a:t>First bullet 36 </a:t>
            </a:r>
            <a:r>
              <a:rPr lang="en-US" err="1"/>
              <a:t>pt</a:t>
            </a:r>
            <a:r>
              <a:rPr lang="en-US"/>
              <a:t> Calibri, sentence case </a:t>
            </a:r>
          </a:p>
          <a:p>
            <a:pPr lvl="2"/>
            <a:r>
              <a:rPr lang="en-US"/>
              <a:t>Second bullet 28 </a:t>
            </a:r>
            <a:r>
              <a:rPr lang="en-US" err="1"/>
              <a:t>pt</a:t>
            </a:r>
            <a:r>
              <a:rPr lang="en-US"/>
              <a:t> Calibri, sentence case</a:t>
            </a:r>
          </a:p>
          <a:p>
            <a:pPr lvl="3"/>
            <a:r>
              <a:rPr lang="en-US"/>
              <a:t>Same for third, if needed</a:t>
            </a:r>
          </a:p>
          <a:p>
            <a:pPr lvl="4"/>
            <a:r>
              <a:rPr lang="en-US"/>
              <a:t>Why would you need a fourth? But if you do, it’s the same</a:t>
            </a:r>
          </a:p>
          <a:p>
            <a:pPr lvl="0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8559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TS A-0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0" y="894303"/>
            <a:ext cx="12191999" cy="517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1077" y="40192"/>
            <a:ext cx="773723" cy="77372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113844"/>
            <a:ext cx="12191999" cy="7441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3200" i="1">
                <a:latin typeface="+mn-lt"/>
              </a:defRPr>
            </a:lvl1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F612D5-C1C3-4F97-BC7B-B3408A1B6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839978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BC522419-0F61-4AF3-868E-B7B291051756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9" y="6368073"/>
            <a:ext cx="2074425" cy="3870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27691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TS A-02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1077" y="40192"/>
            <a:ext cx="773723" cy="773723"/>
          </a:xfrm>
          <a:prstGeom prst="rect">
            <a:avLst/>
          </a:prstGeom>
        </p:spPr>
      </p:pic>
      <p:sp>
        <p:nvSpPr>
          <p:cNvPr id="7" name="Picture Placeholder 2">
            <a:extLst>
              <a:ext uri="{FF2B5EF4-FFF2-40B4-BE49-F238E27FC236}">
                <a16:creationId xmlns:a16="http://schemas.microsoft.com/office/drawing/2014/main" id="{1EF54272-80B9-4093-BE86-D7C5CF6FB0B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7705724" y="894302"/>
            <a:ext cx="4486275" cy="542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3FCC7330-FF35-44BD-93B9-1A2B72A7805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894302"/>
            <a:ext cx="7613650" cy="5422361"/>
          </a:xfrm>
          <a:prstGeom prst="rect">
            <a:avLst/>
          </a:prstGeom>
        </p:spPr>
        <p:txBody>
          <a:bodyPr/>
          <a:lstStyle>
            <a:lvl1pPr marL="176213" indent="0">
              <a:spcBef>
                <a:spcPts val="0"/>
              </a:spcBef>
              <a:buFontTx/>
              <a:buNone/>
              <a:defRPr>
                <a:latin typeface="+mn-lt"/>
              </a:defRPr>
            </a:lvl1pPr>
            <a:lvl2pPr marL="574675" indent="-336550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796925" indent="-23495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031875" indent="-2222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254125" indent="-2349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Text for slide goes here</a:t>
            </a:r>
          </a:p>
          <a:p>
            <a:pPr lvl="0"/>
            <a:r>
              <a:rPr lang="en-US"/>
              <a:t>Other text goes here</a:t>
            </a:r>
          </a:p>
          <a:p>
            <a:pPr lvl="1"/>
            <a:r>
              <a:rPr lang="en-US"/>
              <a:t>Bullet stuff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38CCB6-9CF5-4C34-AE83-8485C6AD0E2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839978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4052124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TS A-03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0" y="894303"/>
            <a:ext cx="12191999" cy="517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71077" y="40192"/>
            <a:ext cx="773723" cy="773723"/>
          </a:xfrm>
          <a:prstGeom prst="rect">
            <a:avLst/>
          </a:prstGeom>
        </p:spPr>
      </p:pic>
      <p:sp>
        <p:nvSpPr>
          <p:cNvPr id="5" name="Text Placeholder 4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113844"/>
            <a:ext cx="12191999" cy="7441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3200" i="1">
                <a:latin typeface="+mn-lt"/>
              </a:defRPr>
            </a:lvl1pPr>
          </a:lstStyle>
          <a:p>
            <a:pPr lvl="0"/>
            <a:r>
              <a:rPr lang="en-US"/>
              <a:t>Photo caption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80F612D5-C1C3-4F97-BC7B-B3408A1B606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839978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5899072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TS B-0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839978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29900" y="6356350"/>
            <a:ext cx="1482354" cy="365125"/>
          </a:xfrm>
        </p:spPr>
        <p:txBody>
          <a:bodyPr/>
          <a:lstStyle/>
          <a:p>
            <a:fld id="{87173615-0F3C-486F-BB6D-ACBDA5E8FE08}" type="slidenum">
              <a:rPr lang="en-US" smtClean="0"/>
              <a:t>‹#›</a:t>
            </a:fld>
            <a:endParaRPr lang="en-US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9" y="6368073"/>
            <a:ext cx="2074425" cy="38704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7705724" y="894302"/>
            <a:ext cx="4486275" cy="542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85" y="40192"/>
            <a:ext cx="773723" cy="773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785" y="88702"/>
            <a:ext cx="2874469" cy="631429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894302"/>
            <a:ext cx="7613650" cy="5422361"/>
          </a:xfrm>
          <a:prstGeom prst="rect">
            <a:avLst/>
          </a:prstGeom>
        </p:spPr>
        <p:txBody>
          <a:bodyPr/>
          <a:lstStyle>
            <a:lvl1pPr marL="176213" indent="0">
              <a:spcBef>
                <a:spcPts val="0"/>
              </a:spcBef>
              <a:buFontTx/>
              <a:buNone/>
              <a:defRPr>
                <a:latin typeface="+mn-lt"/>
              </a:defRPr>
            </a:lvl1pPr>
            <a:lvl2pPr marL="574675" indent="-336550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796925" indent="-23495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031875" indent="-2222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254125" indent="-2349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Text for slide goes here</a:t>
            </a:r>
          </a:p>
          <a:p>
            <a:pPr lvl="0"/>
            <a:r>
              <a:rPr lang="en-US"/>
              <a:t>Other text goes here</a:t>
            </a:r>
          </a:p>
          <a:p>
            <a:pPr lvl="1"/>
            <a:r>
              <a:rPr lang="en-US"/>
              <a:t>Bullet stuff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954230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TS B-0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 userDrawn="1"/>
        </p:nvSpPr>
        <p:spPr>
          <a:xfrm>
            <a:off x="0" y="1"/>
            <a:ext cx="12191999" cy="854110"/>
          </a:xfrm>
          <a:prstGeom prst="rect">
            <a:avLst/>
          </a:prstGeom>
          <a:solidFill>
            <a:srgbClr val="245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839978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29900" y="6356350"/>
            <a:ext cx="1482354" cy="365125"/>
          </a:xfrm>
        </p:spPr>
        <p:txBody>
          <a:bodyPr/>
          <a:lstStyle/>
          <a:p>
            <a:fld id="{87173615-0F3C-486F-BB6D-ACBDA5E8FE08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85" y="40192"/>
            <a:ext cx="773723" cy="773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785" y="88702"/>
            <a:ext cx="2874469" cy="63142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2660C0F4-0D75-479A-92F9-5BCBB8E45DE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299" y="6368073"/>
            <a:ext cx="2074425" cy="387045"/>
          </a:xfrm>
          <a:prstGeom prst="rect">
            <a:avLst/>
          </a:prstGeom>
        </p:spPr>
      </p:pic>
      <p:sp>
        <p:nvSpPr>
          <p:cNvPr id="12" name="Picture Placeholder 2">
            <a:extLst>
              <a:ext uri="{FF2B5EF4-FFF2-40B4-BE49-F238E27FC236}">
                <a16:creationId xmlns:a16="http://schemas.microsoft.com/office/drawing/2014/main" id="{B47FFF61-5DC8-4657-94F6-3BA9EF9B8B4F}"/>
              </a:ext>
            </a:extLst>
          </p:cNvPr>
          <p:cNvSpPr>
            <a:spLocks noGrp="1"/>
          </p:cNvSpPr>
          <p:nvPr>
            <p:ph type="pic" idx="13"/>
          </p:nvPr>
        </p:nvSpPr>
        <p:spPr>
          <a:xfrm>
            <a:off x="0" y="894303"/>
            <a:ext cx="12191999" cy="5179349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14" name="Text Placeholder 4">
            <a:extLst>
              <a:ext uri="{FF2B5EF4-FFF2-40B4-BE49-F238E27FC236}">
                <a16:creationId xmlns:a16="http://schemas.microsoft.com/office/drawing/2014/main" id="{525F5976-F393-4719-9453-59CE71D1FED0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0" y="6113844"/>
            <a:ext cx="12191999" cy="744156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 algn="ctr">
              <a:buFontTx/>
              <a:buNone/>
              <a:defRPr sz="3200" i="1">
                <a:latin typeface="+mn-lt"/>
              </a:defRPr>
            </a:lvl1pPr>
          </a:lstStyle>
          <a:p>
            <a:pPr lvl="0"/>
            <a:r>
              <a:rPr lang="en-US"/>
              <a:t>Photo caption</a:t>
            </a:r>
          </a:p>
        </p:txBody>
      </p:sp>
    </p:spTree>
    <p:extLst>
      <p:ext uri="{BB962C8B-B14F-4D97-AF65-F5344CB8AC3E}">
        <p14:creationId xmlns:p14="http://schemas.microsoft.com/office/powerpoint/2010/main" val="2548785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OMTS B-0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8399785" cy="854110"/>
          </a:xfrm>
          <a:noFill/>
        </p:spPr>
        <p:txBody>
          <a:bodyPr/>
          <a:lstStyle>
            <a:lvl1pPr marL="171450" indent="0"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Slide Title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29900" y="6356350"/>
            <a:ext cx="1482354" cy="365125"/>
          </a:xfrm>
        </p:spPr>
        <p:txBody>
          <a:bodyPr/>
          <a:lstStyle/>
          <a:p>
            <a:fld id="{87173615-0F3C-486F-BB6D-ACBDA5E8FE08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Picture Placeholder 2"/>
          <p:cNvSpPr>
            <a:spLocks noGrp="1"/>
          </p:cNvSpPr>
          <p:nvPr>
            <p:ph type="pic" idx="13"/>
          </p:nvPr>
        </p:nvSpPr>
        <p:spPr>
          <a:xfrm>
            <a:off x="7705724" y="894302"/>
            <a:ext cx="4486275" cy="542185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99785" y="40192"/>
            <a:ext cx="773723" cy="7737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237785" y="88702"/>
            <a:ext cx="2874469" cy="631429"/>
          </a:xfrm>
          <a:prstGeom prst="rect">
            <a:avLst/>
          </a:prstGeom>
        </p:spPr>
      </p:pic>
      <p:sp>
        <p:nvSpPr>
          <p:cNvPr id="16" name="Text Placeholder 15"/>
          <p:cNvSpPr>
            <a:spLocks noGrp="1"/>
          </p:cNvSpPr>
          <p:nvPr>
            <p:ph type="body" sz="quarter" idx="14" hasCustomPrompt="1"/>
          </p:nvPr>
        </p:nvSpPr>
        <p:spPr>
          <a:xfrm>
            <a:off x="0" y="894302"/>
            <a:ext cx="7613650" cy="5422361"/>
          </a:xfrm>
          <a:prstGeom prst="rect">
            <a:avLst/>
          </a:prstGeom>
        </p:spPr>
        <p:txBody>
          <a:bodyPr/>
          <a:lstStyle>
            <a:lvl1pPr marL="176213" indent="0">
              <a:spcBef>
                <a:spcPts val="0"/>
              </a:spcBef>
              <a:buFontTx/>
              <a:buNone/>
              <a:defRPr>
                <a:latin typeface="+mn-lt"/>
              </a:defRPr>
            </a:lvl1pPr>
            <a:lvl2pPr marL="574675" indent="-336550">
              <a:buFont typeface="Arial" panose="020B0604020202020204" pitchFamily="34" charset="0"/>
              <a:buChar char="•"/>
              <a:defRPr>
                <a:latin typeface="+mn-lt"/>
              </a:defRPr>
            </a:lvl2pPr>
            <a:lvl3pPr marL="796925" indent="-23495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031875" indent="-2222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254125" indent="-2349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pPr lvl="0"/>
            <a:r>
              <a:rPr lang="en-US"/>
              <a:t>Text for slide goes here</a:t>
            </a:r>
          </a:p>
          <a:p>
            <a:pPr lvl="0"/>
            <a:r>
              <a:rPr lang="en-US"/>
              <a:t>Other text goes here</a:t>
            </a:r>
          </a:p>
          <a:p>
            <a:pPr lvl="1"/>
            <a:r>
              <a:rPr lang="en-US"/>
              <a:t>Bullet stuff goes here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6203955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54154" y="6356350"/>
            <a:ext cx="93784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73615-0F3C-486F-BB6D-ACBDA5E8FE0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1"/>
            <a:ext cx="12191999" cy="854110"/>
          </a:xfrm>
          <a:prstGeom prst="rect">
            <a:avLst/>
          </a:prstGeom>
          <a:solidFill>
            <a:srgbClr val="245D9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0" y="1"/>
            <a:ext cx="12191998" cy="85411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Slide Title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2609755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50" r:id="rId3"/>
    <p:sldLayoutId id="2147483659" r:id="rId4"/>
    <p:sldLayoutId id="2147483662" r:id="rId5"/>
    <p:sldLayoutId id="2147483664" r:id="rId6"/>
    <p:sldLayoutId id="2147483661" r:id="rId7"/>
    <p:sldLayoutId id="2147483660" r:id="rId8"/>
    <p:sldLayoutId id="2147483663" r:id="rId9"/>
    <p:sldLayoutId id="2147483665" r:id="rId10"/>
    <p:sldLayoutId id="2147483668" r:id="rId11"/>
  </p:sldLayoutIdLst>
  <p:txStyles>
    <p:titleStyle>
      <a:lvl1pPr marL="176213" indent="0" algn="l" defTabSz="914400" rtl="0" eaLnBrk="1" latinLnBrk="0" hangingPunct="1">
        <a:lnSpc>
          <a:spcPct val="90000"/>
        </a:lnSpc>
        <a:spcBef>
          <a:spcPct val="0"/>
        </a:spcBef>
        <a:buNone/>
        <a:defRPr sz="4800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4400" kern="1200">
          <a:solidFill>
            <a:schemeClr val="tx1"/>
          </a:solidFill>
          <a:latin typeface="+mn-lt"/>
          <a:ea typeface="+mn-ea"/>
          <a:cs typeface="+mn-cs"/>
        </a:defRPr>
      </a:lvl1pPr>
      <a:lvl2pPr marL="28575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00" indent="-28575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12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1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0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4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5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7" Type="http://schemas.openxmlformats.org/officeDocument/2006/relationships/image" Target="../media/image1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7.pn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jpe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7.pn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STARC Report AICC Winter 202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FC39F-0558-7A4D-AE49-3CD446260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606941-7B97-4B43-B6B4-3497A3474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C48FD3-E1DE-6D48-A399-BA898797E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196534-9A44-884B-887D-64A7E220AD75}"/>
              </a:ext>
            </a:extLst>
          </p:cNvPr>
          <p:cNvSpPr txBox="1"/>
          <p:nvPr/>
        </p:nvSpPr>
        <p:spPr>
          <a:xfrm>
            <a:off x="866679" y="2106402"/>
            <a:ext cx="4369303" cy="32316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endParaRPr lang="en-US" sz="2800" b="1"/>
          </a:p>
          <a:p>
            <a:r>
              <a:rPr lang="en-US" sz="2800" b="1"/>
              <a:t>2026 Drydock Update</a:t>
            </a:r>
          </a:p>
          <a:p>
            <a:endParaRPr lang="en-US" sz="2800" b="1">
              <a:ea typeface="Calibri" panose="020F0502020204030204"/>
              <a:cs typeface="Calibri" panose="020F0502020204030204"/>
            </a:endParaRPr>
          </a:p>
          <a:p>
            <a:endParaRPr lang="en-US" sz="2800" b="1">
              <a:ea typeface="Calibri" panose="020F0502020204030204"/>
              <a:cs typeface="Calibri" panose="020F0502020204030204"/>
            </a:endParaRPr>
          </a:p>
          <a:p>
            <a:br>
              <a:rPr lang="en-US" sz="2800" b="1">
                <a:ea typeface="Calibri" panose="020F0502020204030204"/>
                <a:cs typeface="Calibri" panose="020F0502020204030204"/>
              </a:rPr>
            </a:br>
            <a:endParaRPr lang="en-US" sz="2800" b="1"/>
          </a:p>
          <a:p>
            <a:pPr marL="342900" indent="-342900">
              <a:buAutoNum type="arabicPlain" startAt="2021"/>
            </a:pPr>
            <a:endParaRPr lang="en-US"/>
          </a:p>
          <a:p>
            <a:r>
              <a:rPr lang="en-US"/>
              <a:t>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B1B2BEC-AAB9-B63A-51A1-547538C881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96000" y="1162532"/>
            <a:ext cx="3399702" cy="4532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84779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481BB0-EF96-3B3D-839D-71C56E42314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ea typeface="Calibri"/>
                <a:cs typeface="Calibri"/>
              </a:rPr>
              <a:t>Finished with Ice windows installed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0038020-A87F-2650-0A13-C5F25749C1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625" y="854529"/>
            <a:ext cx="6893379" cy="24638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1EE5E3D-FC9F-8C05-8E35-01DBCF01AC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23190" y="855889"/>
            <a:ext cx="6158591" cy="31359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71EE37-6872-B633-6BB5-239B4ACEC11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4944" y="3417660"/>
            <a:ext cx="6009367" cy="28674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31731D9-4D7A-5F86-C3F6-64B398DFABC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2891" y="4011386"/>
            <a:ext cx="7287078" cy="2275115"/>
          </a:xfrm>
          <a:prstGeom prst="rect">
            <a:avLst/>
          </a:prstGeom>
        </p:spPr>
      </p:pic>
      <p:pic>
        <p:nvPicPr>
          <p:cNvPr id="10" name="Picture 9" descr="A close-up of a logo&#10;&#10;AI-generated content may be incorrect.">
            <a:extLst>
              <a:ext uri="{FF2B5EF4-FFF2-40B4-BE49-F238E27FC236}">
                <a16:creationId xmlns:a16="http://schemas.microsoft.com/office/drawing/2014/main" id="{E93CBCFE-1A5D-EBEC-D4A9-77871A1687D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id="{1A359831-F674-2D44-EAF6-339327C56C4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142722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A7B701-27C1-CC37-49E3-A1F74EF57B5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83CDDEF-ED08-D804-1130-6E9FEB4FAB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Sea Acceptance and Shakedown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3CA159D-A311-20DC-C46E-70837185C0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B7E57E4-7BEA-1C56-64C0-F30B2B04D2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1B8FFDF-76C2-73A2-DF35-CD84D6B1D35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6F4199F-2D46-2B58-0AE0-96B88133EE63}"/>
              </a:ext>
            </a:extLst>
          </p:cNvPr>
          <p:cNvSpPr txBox="1"/>
          <p:nvPr/>
        </p:nvSpPr>
        <p:spPr>
          <a:xfrm>
            <a:off x="2994950" y="3195141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DFBCD98-4D9F-CE79-230D-84EE922C313A}"/>
              </a:ext>
            </a:extLst>
          </p:cNvPr>
          <p:cNvSpPr txBox="1"/>
          <p:nvPr/>
        </p:nvSpPr>
        <p:spPr>
          <a:xfrm>
            <a:off x="7164729" y="38775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FF24468-51F9-D10B-D01B-0F38522288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47909" y="960416"/>
            <a:ext cx="7562192" cy="453071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88D8A81-451C-891E-D977-B5A6AFCCAEF2}"/>
              </a:ext>
            </a:extLst>
          </p:cNvPr>
          <p:cNvSpPr txBox="1"/>
          <p:nvPr/>
        </p:nvSpPr>
        <p:spPr>
          <a:xfrm>
            <a:off x="6066253" y="5723372"/>
            <a:ext cx="37152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/>
              <a:t>Credit UNOLS MAC – Kevin Jerram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A553779-C793-A458-B377-FB7CDD601CD2}"/>
              </a:ext>
            </a:extLst>
          </p:cNvPr>
          <p:cNvSpPr txBox="1"/>
          <p:nvPr/>
        </p:nvSpPr>
        <p:spPr>
          <a:xfrm>
            <a:off x="208345" y="1015197"/>
            <a:ext cx="4039564" cy="480131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Dockside Configuration Verification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Patch Test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Noise Testing 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Swath Coverage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Accuracy Survey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SBP29 SAT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Winch Testing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Instrumentation Verification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/>
              <a:t>UCSC Collaboration SBP29 Assessment </a:t>
            </a: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400">
              <a:ea typeface="Calibri"/>
              <a:cs typeface="Calibri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1776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778C89-6BD8-0550-9FF0-121374A04F7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6E99D30-E3B1-800C-43FC-9B0D7593C9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Questions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9F60F82E-C70C-FC71-5500-629A91EF1F1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DC32B66-FDF9-9E32-46E6-FECA2A23452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1D7C35D-3B56-18ED-946B-00A171DEEA8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C38DC6-6CD9-6318-A682-526859C98A85}"/>
              </a:ext>
            </a:extLst>
          </p:cNvPr>
          <p:cNvSpPr txBox="1"/>
          <p:nvPr/>
        </p:nvSpPr>
        <p:spPr>
          <a:xfrm>
            <a:off x="2994950" y="3195141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E9CF8-93AA-08ED-1A10-63E92F7EC9AC}"/>
              </a:ext>
            </a:extLst>
          </p:cNvPr>
          <p:cNvSpPr txBox="1"/>
          <p:nvPr/>
        </p:nvSpPr>
        <p:spPr>
          <a:xfrm>
            <a:off x="7164729" y="38775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F6A7890-3C41-CB04-2000-B7D7F7FC6FC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6" t="6133" r="2754" b="-4704"/>
          <a:stretch>
            <a:fillRect/>
          </a:stretch>
        </p:blipFill>
        <p:spPr>
          <a:xfrm>
            <a:off x="1222315" y="963746"/>
            <a:ext cx="9441527" cy="5201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9504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Acknowledgements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AFF124B-A82D-4566-B014-5C934508D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95902"/>
            <a:ext cx="6705601" cy="5521011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0">
              <a:spcBef>
                <a:spcPts val="0"/>
              </a:spcBef>
              <a:buFontTx/>
              <a:buNone/>
              <a:defRPr baseline="0">
                <a:latin typeface="+mn-lt"/>
              </a:defRPr>
            </a:lvl1pPr>
            <a:lvl2pPr marL="574675" indent="-336550">
              <a:buFont typeface="Arial" panose="020B0604020202020204" pitchFamily="34" charset="0"/>
              <a:buChar char="•"/>
              <a:defRPr baseline="0">
                <a:latin typeface="+mn-lt"/>
              </a:defRPr>
            </a:lvl2pPr>
            <a:lvl3pPr marL="796925" indent="-23495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031875" indent="-2222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254125" indent="-2349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endParaRPr lang="en-US" sz="2800"/>
          </a:p>
          <a:p>
            <a:pPr lvl="0"/>
            <a:endParaRPr lang="en-US" sz="2800"/>
          </a:p>
          <a:p>
            <a:pPr lvl="0"/>
            <a:endParaRPr lang="en-US" sz="3200"/>
          </a:p>
          <a:p>
            <a:pPr lvl="0"/>
            <a:endParaRPr lang="en-US" sz="36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FC39F-0558-7A4D-AE49-3CD446260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606941-7B97-4B43-B6B4-3497A3474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C48FD3-E1DE-6D48-A399-BA898797E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9196534-9A44-884B-887D-64A7E220AD75}"/>
              </a:ext>
            </a:extLst>
          </p:cNvPr>
          <p:cNvSpPr txBox="1"/>
          <p:nvPr/>
        </p:nvSpPr>
        <p:spPr>
          <a:xfrm>
            <a:off x="457956" y="1130823"/>
            <a:ext cx="11210925" cy="74789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National Science Foundation (NSF)</a:t>
            </a:r>
          </a:p>
          <a:p>
            <a:endParaRPr lang="en-US" sz="2400" b="1"/>
          </a:p>
          <a:p>
            <a:r>
              <a:rPr lang="en-US" sz="2400" b="1"/>
              <a:t>United States Coast Guard (USCG)</a:t>
            </a:r>
          </a:p>
          <a:p>
            <a:endParaRPr lang="en-US" sz="2400" b="1"/>
          </a:p>
          <a:p>
            <a:r>
              <a:rPr lang="en-US" sz="2400" b="1"/>
              <a:t>UNOLS Office and Arctic Icebreaker Coordinating Committee (AICC)</a:t>
            </a:r>
          </a:p>
          <a:p>
            <a:endParaRPr lang="en-US" sz="2400" b="1"/>
          </a:p>
          <a:p>
            <a:r>
              <a:rPr lang="en-US" sz="2400" b="1"/>
              <a:t>STARC Partner Institutions (SIO. OSU, UW)</a:t>
            </a:r>
          </a:p>
          <a:p>
            <a:endParaRPr lang="en-US" sz="2400" b="1"/>
          </a:p>
          <a:p>
            <a:r>
              <a:rPr lang="en-US" sz="2400" b="1"/>
              <a:t>Multibeam Advisory Committee (MAC)</a:t>
            </a:r>
          </a:p>
          <a:p>
            <a:endParaRPr lang="en-US" sz="2400" b="1"/>
          </a:p>
          <a:p>
            <a:r>
              <a:rPr lang="en-US" sz="2400" b="1"/>
              <a:t>WHOI Potential Fields Pool Equipment (PFPE)</a:t>
            </a:r>
          </a:p>
          <a:p>
            <a:br>
              <a:rPr lang="en-US" sz="2400" b="1"/>
            </a:br>
            <a:r>
              <a:rPr lang="en-US" sz="2400" b="1"/>
              <a:t>National Oceanic and Atmospheric Administration (NOAA)</a:t>
            </a:r>
          </a:p>
          <a:p>
            <a:endParaRPr lang="en-US" sz="2400" b="1"/>
          </a:p>
          <a:p>
            <a:endParaRPr lang="en-US" sz="2400" b="1"/>
          </a:p>
          <a:p>
            <a:endParaRPr lang="en-US" sz="2800" b="1"/>
          </a:p>
          <a:p>
            <a:endParaRPr lang="en-US" sz="2800" b="1"/>
          </a:p>
          <a:p>
            <a:r>
              <a:rPr lang="en-US" sz="2800" b="1"/>
              <a:t> </a:t>
            </a:r>
          </a:p>
          <a:p>
            <a:endParaRPr lang="en-US"/>
          </a:p>
          <a:p>
            <a:r>
              <a:rPr lang="en-US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49506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2026 Drydock Goals</a:t>
            </a:r>
          </a:p>
        </p:txBody>
      </p:sp>
      <p:sp>
        <p:nvSpPr>
          <p:cNvPr id="9" name="Text Placeholder 15">
            <a:extLst>
              <a:ext uri="{FF2B5EF4-FFF2-40B4-BE49-F238E27FC236}">
                <a16:creationId xmlns:a16="http://schemas.microsoft.com/office/drawing/2014/main" id="{8AFF124B-A82D-4566-B014-5C934508D2D6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-1" y="995902"/>
            <a:ext cx="6908801" cy="5521011"/>
          </a:xfrm>
          <a:prstGeom prst="rect">
            <a:avLst/>
          </a:prstGeom>
        </p:spPr>
        <p:txBody>
          <a:bodyPr>
            <a:normAutofit/>
          </a:bodyPr>
          <a:lstStyle>
            <a:lvl1pPr marL="176213" indent="0">
              <a:spcBef>
                <a:spcPts val="0"/>
              </a:spcBef>
              <a:buFontTx/>
              <a:buNone/>
              <a:defRPr baseline="0">
                <a:latin typeface="+mn-lt"/>
              </a:defRPr>
            </a:lvl1pPr>
            <a:lvl2pPr marL="574675" indent="-336550">
              <a:buFont typeface="Arial" panose="020B0604020202020204" pitchFamily="34" charset="0"/>
              <a:buChar char="•"/>
              <a:defRPr baseline="0">
                <a:latin typeface="+mn-lt"/>
              </a:defRPr>
            </a:lvl2pPr>
            <a:lvl3pPr marL="796925" indent="-234950">
              <a:buFont typeface="Arial" panose="020B0604020202020204" pitchFamily="34" charset="0"/>
              <a:buChar char="•"/>
              <a:defRPr>
                <a:latin typeface="+mn-lt"/>
              </a:defRPr>
            </a:lvl3pPr>
            <a:lvl4pPr marL="1031875" indent="-222250">
              <a:buFont typeface="Arial" panose="020B0604020202020204" pitchFamily="34" charset="0"/>
              <a:buChar char="•"/>
              <a:defRPr>
                <a:latin typeface="+mn-lt"/>
              </a:defRPr>
            </a:lvl4pPr>
            <a:lvl5pPr marL="1254125" indent="-234950">
              <a:buFont typeface="Arial" panose="020B0604020202020204" pitchFamily="34" charset="0"/>
              <a:buChar char="•"/>
              <a:defRPr>
                <a:latin typeface="+mn-lt"/>
              </a:defRPr>
            </a:lvl5pPr>
          </a:lstStyle>
          <a:p>
            <a:endParaRPr lang="en-US" sz="2800"/>
          </a:p>
          <a:p>
            <a:pPr lvl="0"/>
            <a:endParaRPr lang="en-US" sz="3200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FC39F-0558-7A4D-AE49-3CD446260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606941-7B97-4B43-B6B4-3497A3474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C48FD3-E1DE-6D48-A399-BA898797E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73F0A45-D9E4-B84F-866F-7E17CB3460AA}"/>
              </a:ext>
            </a:extLst>
          </p:cNvPr>
          <p:cNvSpPr/>
          <p:nvPr/>
        </p:nvSpPr>
        <p:spPr>
          <a:xfrm>
            <a:off x="2067284" y="2157044"/>
            <a:ext cx="6918060" cy="2943883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581025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3200">
                <a:solidFill>
                  <a:prstClr val="black"/>
                </a:solidFill>
              </a:rPr>
              <a:t>Multibeam upgrade EM124 to EM304 MKII</a:t>
            </a:r>
            <a:endParaRPr lang="en-US" sz="3200">
              <a:solidFill>
                <a:prstClr val="black"/>
              </a:solidFill>
              <a:ea typeface="Calibri"/>
              <a:cs typeface="Calibri"/>
            </a:endParaRPr>
          </a:p>
          <a:p>
            <a:pPr marL="581025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3200">
                <a:solidFill>
                  <a:prstClr val="black"/>
                </a:solidFill>
              </a:rPr>
              <a:t>Installation SBP29 Sub-Bottom Profiler</a:t>
            </a:r>
            <a:endParaRPr lang="en-US" sz="3200">
              <a:solidFill>
                <a:prstClr val="black"/>
              </a:solidFill>
              <a:ea typeface="Calibri"/>
              <a:cs typeface="Calibri"/>
            </a:endParaRPr>
          </a:p>
          <a:p>
            <a:pPr marL="581025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3200">
                <a:solidFill>
                  <a:prstClr val="black"/>
                </a:solidFill>
              </a:rPr>
              <a:t>Sonar system UPS installation</a:t>
            </a:r>
            <a:endParaRPr lang="en-US" sz="3200">
              <a:solidFill>
                <a:prstClr val="black"/>
              </a:solidFill>
              <a:ea typeface="Calibri"/>
              <a:cs typeface="Calibri"/>
            </a:endParaRPr>
          </a:p>
          <a:p>
            <a:pPr marL="581025" lvl="1" indent="-3429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en-US" sz="3200">
                <a:solidFill>
                  <a:prstClr val="black"/>
                </a:solidFill>
              </a:rPr>
              <a:t>Preservation of transducers wells</a:t>
            </a:r>
            <a:endParaRPr lang="en-US" sz="3200">
              <a:solidFill>
                <a:prstClr val="black"/>
              </a:solidFill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207093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Transducers Windows Entering Drydock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FC39F-0558-7A4D-AE49-3CD446260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606941-7B97-4B43-B6B4-3497A3474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C48FD3-E1DE-6D48-A399-BA898797E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6E26C80-CB3F-8B42-BE16-3DE3CF58755E}"/>
              </a:ext>
            </a:extLst>
          </p:cNvPr>
          <p:cNvSpPr txBox="1"/>
          <p:nvPr/>
        </p:nvSpPr>
        <p:spPr>
          <a:xfrm>
            <a:off x="8105422" y="5599289"/>
            <a:ext cx="20801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Arctic Sea Ice Extent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5D00559A-1EF4-8E4A-B3F8-79C7E5647B6F}"/>
              </a:ext>
            </a:extLst>
          </p:cNvPr>
          <p:cNvSpPr txBox="1"/>
          <p:nvPr/>
        </p:nvSpPr>
        <p:spPr>
          <a:xfrm>
            <a:off x="5338444" y="4879407"/>
            <a:ext cx="37405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September 2020 Arctic Sea Ice Extent 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F701BCD6-9660-B0B9-8EB4-AA495FFA9B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1483" y="851638"/>
            <a:ext cx="9769033" cy="5154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04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b="1"/>
              <a:t>Transducer Well Inspection and Preservation</a:t>
            </a:r>
            <a:endParaRPr lang="en-US" b="1">
              <a:ea typeface="Calibri"/>
              <a:cs typeface="Calibri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57FC39F-0558-7A4D-AE49-3CD44626023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BE606941-7B97-4B43-B6B4-3497A34743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4DC48FD3-E1DE-6D48-A399-BA898797E7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23F706BE-D9D1-C67F-73DE-16255FEC8F2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488" y="854110"/>
            <a:ext cx="9987023" cy="5269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07146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7E78B7-08BC-1B58-9E0B-59D530C06F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7EFD7B42-FA36-6674-DCD4-F7BFB1E544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Cable Conduits Replaced and Renewed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A77D197A-29AB-66D0-9F55-BECBA2AAE0B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104F16-FF9F-2673-4BA4-9C354470A83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5EFD22B9-4DA4-3E96-1D4F-B3674327714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C138AE8-61A9-5C53-AD02-281E941D2B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10072" y="854110"/>
            <a:ext cx="3675895" cy="5225971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B20D58D-0323-0EFB-9217-337254E01986}"/>
              </a:ext>
            </a:extLst>
          </p:cNvPr>
          <p:cNvSpPr txBox="1"/>
          <p:nvPr/>
        </p:nvSpPr>
        <p:spPr>
          <a:xfrm>
            <a:off x="2994950" y="3195141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F9494D2-624D-D892-9761-80810510461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77359" y="841487"/>
            <a:ext cx="3786615" cy="522597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68EF071E-061F-F607-7B03-F2392EAA809C}"/>
              </a:ext>
            </a:extLst>
          </p:cNvPr>
          <p:cNvSpPr txBox="1"/>
          <p:nvPr/>
        </p:nvSpPr>
        <p:spPr>
          <a:xfrm>
            <a:off x="406423" y="2042088"/>
            <a:ext cx="4306027" cy="2677656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800"/>
              <a:t>Multibeam transducer conduits were replaced and renewed as needed for transducer installations images of cleaning before preservation</a:t>
            </a:r>
          </a:p>
        </p:txBody>
      </p:sp>
    </p:spTree>
    <p:extLst>
      <p:ext uri="{BB962C8B-B14F-4D97-AF65-F5344CB8AC3E}">
        <p14:creationId xmlns:p14="http://schemas.microsoft.com/office/powerpoint/2010/main" val="5786317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FD965AF-3C8F-505E-51CB-C61C94ED126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82CF70CC-88B3-3566-B60E-154675F948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b="1"/>
              <a:t>Removals</a:t>
            </a:r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75E3984-B8BE-5FC4-7C59-2BFEECF0E04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8FE2F5F-CA08-E32F-6649-F79EBB57C2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C737EAB0-0A7C-A926-239C-C4AD2EA89D0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917142B-8461-CD1A-D68E-0A2585D1125E}"/>
              </a:ext>
            </a:extLst>
          </p:cNvPr>
          <p:cNvSpPr txBox="1"/>
          <p:nvPr/>
        </p:nvSpPr>
        <p:spPr>
          <a:xfrm>
            <a:off x="2994950" y="3195141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ADCE4EB-9452-6E38-DF4B-121AE4E55D4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24380" r="183"/>
          <a:stretch>
            <a:fillRect/>
          </a:stretch>
        </p:blipFill>
        <p:spPr>
          <a:xfrm>
            <a:off x="6862267" y="1604699"/>
            <a:ext cx="3944784" cy="398469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5B45945-46EA-FAEC-68D7-F75074DF529F}"/>
              </a:ext>
            </a:extLst>
          </p:cNvPr>
          <p:cNvSpPr txBox="1"/>
          <p:nvPr/>
        </p:nvSpPr>
        <p:spPr>
          <a:xfrm>
            <a:off x="246743" y="1716314"/>
            <a:ext cx="2735944" cy="28700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 rtl="0">
              <a:lnSpc>
                <a:spcPts val="1500"/>
              </a:lnSpc>
            </a:pPr>
            <a:r>
              <a:rPr lang="en-US" sz="2400"/>
              <a:t>Sent out and repaired:​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endParaRPr lang="en-US" sz="2400">
              <a:ea typeface="Calibri"/>
              <a:cs typeface="Calibri"/>
            </a:endParaRPr>
          </a:p>
          <a:p>
            <a:pPr algn="l" rtl="0">
              <a:lnSpc>
                <a:spcPts val="1500"/>
              </a:lnSpc>
            </a:pPr>
            <a:r>
              <a:rPr lang="en-US" sz="2400"/>
              <a:t>Teledyne deck units​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endParaRPr lang="en-US" sz="2400">
              <a:ea typeface="Calibri"/>
              <a:cs typeface="Calibri"/>
            </a:endParaRPr>
          </a:p>
          <a:p>
            <a:pPr algn="l">
              <a:lnSpc>
                <a:spcPts val="1500"/>
              </a:lnSpc>
            </a:pPr>
            <a:r>
              <a:rPr lang="en-US" sz="2400"/>
              <a:t>Knudsen Unit​</a:t>
            </a:r>
            <a:endParaRPr lang="en-US" sz="2400">
              <a:ea typeface="Calibri"/>
              <a:cs typeface="Calibri"/>
            </a:endParaRPr>
          </a:p>
          <a:p>
            <a:pPr algn="l" rtl="0">
              <a:lnSpc>
                <a:spcPts val="1500"/>
              </a:lnSpc>
            </a:pPr>
            <a:r>
              <a:rPr lang="en-US" sz="2400"/>
              <a:t>​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endParaRPr lang="en-US" sz="2400"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r>
              <a:rPr lang="en-US" sz="2400"/>
              <a:t>New:</a:t>
            </a:r>
            <a:endParaRPr lang="en-US" sz="2400">
              <a:ea typeface="Calibri"/>
              <a:cs typeface="Calibri"/>
            </a:endParaRPr>
          </a:p>
          <a:p>
            <a:pPr algn="l">
              <a:lnSpc>
                <a:spcPts val="1500"/>
              </a:lnSpc>
            </a:pPr>
            <a:r>
              <a:rPr lang="en-US" sz="2400"/>
              <a:t>​</a:t>
            </a:r>
            <a:br>
              <a:rPr lang="en-US" sz="2400"/>
            </a:br>
            <a:r>
              <a:rPr lang="en-US" sz="2400"/>
              <a:t>2 EK80 WBT's ​</a:t>
            </a:r>
            <a:endParaRPr lang="en-US" sz="2400">
              <a:ea typeface="Calibri"/>
              <a:cs typeface="Calibri"/>
            </a:endParaRPr>
          </a:p>
          <a:p>
            <a:pPr>
              <a:lnSpc>
                <a:spcPts val="1500"/>
              </a:lnSpc>
            </a:pPr>
            <a:endParaRPr lang="en-US" sz="2400">
              <a:ea typeface="Calibri"/>
              <a:cs typeface="Calibri"/>
            </a:endParaRPr>
          </a:p>
          <a:p>
            <a:pPr algn="l" rtl="0">
              <a:lnSpc>
                <a:spcPts val="1500"/>
              </a:lnSpc>
            </a:pPr>
            <a:r>
              <a:rPr lang="en-US" sz="2400"/>
              <a:t>Kongsberg K-Sync</a:t>
            </a:r>
            <a:endParaRPr lang="en-US" sz="2400">
              <a:ea typeface="Calibri"/>
              <a:cs typeface="Calibri"/>
            </a:endParaRPr>
          </a:p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090B303-8B7C-DB92-73D4-5D719501A018}"/>
              </a:ext>
            </a:extLst>
          </p:cNvPr>
          <p:cNvSpPr txBox="1"/>
          <p:nvPr/>
        </p:nvSpPr>
        <p:spPr>
          <a:xfrm>
            <a:off x="767416" y="1139923"/>
            <a:ext cx="2743200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Equipment 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1E7AB22-AB32-2DE9-CE63-91D45338D908}"/>
              </a:ext>
            </a:extLst>
          </p:cNvPr>
          <p:cNvSpPr txBox="1"/>
          <p:nvPr/>
        </p:nvSpPr>
        <p:spPr>
          <a:xfrm>
            <a:off x="7037323" y="1139084"/>
            <a:ext cx="3592285" cy="46166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400">
                <a:ea typeface="Calibri"/>
                <a:cs typeface="Calibri"/>
              </a:rPr>
              <a:t>Starboard Hull for SBP29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9EE4D2-1B53-6A63-DAAA-37F4B205081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45279" y="1422400"/>
            <a:ext cx="3525157" cy="4673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063940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FA4BAA-5EA8-B200-77F5-2ABD9D1FE2A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5FAB156-7DBE-480D-1409-37F025F9C3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EM304 and SBP29 Frame Installations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B97D09B8-6A65-6664-9A0B-D1049E194B3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9FBD078-C6E4-5890-2E71-5F4BC33CBE4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FD4E3573-F51C-7FF0-DF31-1A6EC01CB0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2034CDA-9C7F-B497-D703-0DDFBA0C4B1B}"/>
              </a:ext>
            </a:extLst>
          </p:cNvPr>
          <p:cNvSpPr txBox="1"/>
          <p:nvPr/>
        </p:nvSpPr>
        <p:spPr>
          <a:xfrm>
            <a:off x="2994950" y="3195141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 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9C8362C6-CBDC-0398-3409-CDC4D41B7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8450" y="929785"/>
            <a:ext cx="3952031" cy="516291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B3FF68-4F8D-E733-1ED9-421345722B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98716" y="929785"/>
            <a:ext cx="3952031" cy="516292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2206182-5C0F-C639-56FE-E08AB12433E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l="-831" t="-748" r="-531" b="15049"/>
          <a:stretch>
            <a:fillRect/>
          </a:stretch>
        </p:blipFill>
        <p:spPr>
          <a:xfrm>
            <a:off x="8161674" y="869405"/>
            <a:ext cx="4027620" cy="5193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82838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74C78D8-BE61-D527-BA7B-38796234A23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AF8DD93-F54C-74FC-DA1F-A6323E15D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lvl="0"/>
            <a:r>
              <a:rPr lang="en-US" b="1"/>
              <a:t>Transducer and Cabling Installations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EA2CABF9-1B75-5681-F03D-54E6C1BC97D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77921" y="0"/>
            <a:ext cx="849861" cy="85411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9FA9E47-4BA1-FE6D-FC72-FAA00AA7BA3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77359" y="6092704"/>
            <a:ext cx="1931441" cy="77475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DA590D2-FC50-6073-A0A0-637D23AF87B0}"/>
              </a:ext>
            </a:extLst>
          </p:cNvPr>
          <p:cNvSpPr txBox="1"/>
          <p:nvPr/>
        </p:nvSpPr>
        <p:spPr>
          <a:xfrm>
            <a:off x="2994950" y="3195141"/>
            <a:ext cx="612879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 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A48D1EDF-3921-4D93-4437-2F0685FD6350}"/>
              </a:ext>
            </a:extLst>
          </p:cNvPr>
          <p:cNvSpPr txBox="1"/>
          <p:nvPr/>
        </p:nvSpPr>
        <p:spPr>
          <a:xfrm>
            <a:off x="7164729" y="387751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613A6B9-6030-8DB0-55C9-4741091C96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9002" y="929785"/>
            <a:ext cx="3952031" cy="5269375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6E071D4-BE1D-E619-243A-7A19F0F8F5DE}"/>
              </a:ext>
            </a:extLst>
          </p:cNvPr>
          <p:cNvSpPr txBox="1"/>
          <p:nvPr/>
        </p:nvSpPr>
        <p:spPr>
          <a:xfrm>
            <a:off x="2968907" y="3166204"/>
            <a:ext cx="61461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IMG_9535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CAB94724-B360-CCEE-6AF1-5790E3E3A1B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984" y="929785"/>
            <a:ext cx="3952032" cy="526937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93359D-4BE6-9125-B449-A667914569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0967" y="929783"/>
            <a:ext cx="3952031" cy="5269375"/>
          </a:xfrm>
          <a:prstGeom prst="rect">
            <a:avLst/>
          </a:prstGeom>
        </p:spPr>
      </p:pic>
      <p:pic>
        <p:nvPicPr>
          <p:cNvPr id="3" name="Picture 2" descr="Logo&#10;&#10;Description automatically generated">
            <a:extLst>
              <a:ext uri="{FF2B5EF4-FFF2-40B4-BE49-F238E27FC236}">
                <a16:creationId xmlns:a16="http://schemas.microsoft.com/office/drawing/2014/main" id="{D28D3638-F165-742B-21E9-BB11D373E75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8202" y="6092704"/>
            <a:ext cx="763798" cy="7637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5992255"/>
      </p:ext>
    </p:extLst>
  </p:cSld>
  <p:clrMapOvr>
    <a:masterClrMapping/>
  </p:clrMapOvr>
</p:sld>
</file>

<file path=ppt/theme/theme1.xml><?xml version="1.0" encoding="utf-8"?>
<a:theme xmlns:a="http://schemas.openxmlformats.org/drawingml/2006/main" name="SOMTS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481b5f6c-b39c-4c6f-9019-43c3e1cc6763">
      <Terms xmlns="http://schemas.microsoft.com/office/infopath/2007/PartnerControls"/>
    </lcf76f155ced4ddcb4097134ff3c332f>
    <TaxCatchAll xmlns="79bd87e3-3f59-4fc1-9d88-ede8e39c7a20" xsi:nil="true"/>
  </documentManagement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1CA370FB0DD594C897AA09ED60F85E4" ma:contentTypeVersion="13" ma:contentTypeDescription="Create a new document." ma:contentTypeScope="" ma:versionID="3fd23225721c5bccf3007898c2f06594">
  <xsd:schema xmlns:xsd="http://www.w3.org/2001/XMLSchema" xmlns:xs="http://www.w3.org/2001/XMLSchema" xmlns:p="http://schemas.microsoft.com/office/2006/metadata/properties" xmlns:ns2="481b5f6c-b39c-4c6f-9019-43c3e1cc6763" xmlns:ns3="79bd87e3-3f59-4fc1-9d88-ede8e39c7a20" targetNamespace="http://schemas.microsoft.com/office/2006/metadata/properties" ma:root="true" ma:fieldsID="65b8e2fcb4d5d49defee07eac27b384e" ns2:_="" ns3:_="">
    <xsd:import namespace="481b5f6c-b39c-4c6f-9019-43c3e1cc6763"/>
    <xsd:import namespace="79bd87e3-3f59-4fc1-9d88-ede8e39c7a20"/>
    <xsd:element name="properties">
      <xsd:complexType>
        <xsd:sequence>
          <xsd:element name="documentManagement">
            <xsd:complexType>
              <xsd:all>
                <xsd:element ref="ns2:lcf76f155ced4ddcb4097134ff3c332f" minOccurs="0"/>
                <xsd:element ref="ns3:TaxCatchAll" minOccurs="0"/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ObjectDetectorVersion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MediaServiceDateTaken" minOccurs="0"/>
                <xsd:element ref="ns2:MediaServiceLocation" minOccurs="0"/>
                <xsd:element ref="ns2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b5f6c-b39c-4c6f-9019-43c3e1cc6763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9" nillable="true" ma:taxonomy="true" ma:internalName="lcf76f155ced4ddcb4097134ff3c332f" ma:taxonomyFieldName="MediaServiceImageTags" ma:displayName="Image Tags" ma:readOnly="false" ma:fieldId="{5cf76f15-5ced-4ddc-b409-7134ff3c332f}" ma:taxonomyMulti="true" ma:sspId="e42dd458-7308-4bcd-84e5-5a32323ab0ea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1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2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ObjectDetectorVersions" ma:index="1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dexed="true" ma:internalName="MediaServiceLocation" ma:readOnly="true">
      <xsd:simpleType>
        <xsd:restriction base="dms:Text"/>
      </xsd:simpleType>
    </xsd:element>
    <xsd:element name="MediaLengthInSeconds" ma:index="20" nillable="true" ma:displayName="MediaLengthInSeconds" ma:hidden="true" ma:internalName="MediaLengthInSeconds" ma:readOnly="tru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bd87e3-3f59-4fc1-9d88-ede8e39c7a20" elementFormDefault="qualified">
    <xsd:import namespace="http://schemas.microsoft.com/office/2006/documentManagement/types"/>
    <xsd:import namespace="http://schemas.microsoft.com/office/infopath/2007/PartnerControls"/>
    <xsd:element name="TaxCatchAll" ma:index="10" nillable="true" ma:displayName="Taxonomy Catch All Column" ma:hidden="true" ma:list="{9e4aae56-c9bc-4a20-b36f-335b452d6161}" ma:internalName="TaxCatchAll" ma:showField="CatchAllData" ma:web="79bd87e3-3f59-4fc1-9d88-ede8e39c7a20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E6816367-8D43-4FE5-B051-C14D97A0C164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5AB5ECC4-C4FF-4923-99B4-8ADC76C80744}">
  <ds:schemaRefs>
    <ds:schemaRef ds:uri="481b5f6c-b39c-4c6f-9019-43c3e1cc6763"/>
    <ds:schemaRef ds:uri="79bd87e3-3f59-4fc1-9d88-ede8e39c7a20"/>
    <ds:schemaRef ds:uri="http://schemas.microsoft.com/office/2006/metadata/properties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00BCAF4F-3D89-4C0F-BC88-744760A80A32}">
  <ds:schemaRefs>
    <ds:schemaRef ds:uri="481b5f6c-b39c-4c6f-9019-43c3e1cc6763"/>
    <ds:schemaRef ds:uri="79bd87e3-3f59-4fc1-9d88-ede8e39c7a20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Application>Microsoft Office PowerPoint</Application>
  <PresentationFormat>Widescreen</PresentationFormat>
  <Slides>12</Slides>
  <Notes>11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3" baseType="lpstr">
      <vt:lpstr>SOMTS Theme</vt:lpstr>
      <vt:lpstr>STARC Report AICC Winter 202</vt:lpstr>
      <vt:lpstr>Acknowledgements</vt:lpstr>
      <vt:lpstr>2026 Drydock Goals</vt:lpstr>
      <vt:lpstr>Transducers Windows Entering Drydock</vt:lpstr>
      <vt:lpstr>Transducer Well Inspection and Preservation</vt:lpstr>
      <vt:lpstr>Cable Conduits Replaced and Renewed</vt:lpstr>
      <vt:lpstr>Removals</vt:lpstr>
      <vt:lpstr>EM304 and SBP29 Frame Installations</vt:lpstr>
      <vt:lpstr>Transducer and Cabling Installations</vt:lpstr>
      <vt:lpstr>Finished with Ice windows installed</vt:lpstr>
      <vt:lpstr>Sea Acceptance and Shakedown</vt:lpstr>
      <vt:lpstr>Questions</vt:lpstr>
    </vt:vector>
  </TitlesOfParts>
  <Company>Scripps Institution of Oceanography (STS)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Appelgate, Bruce</dc:creator>
  <cp:revision>1</cp:revision>
  <cp:lastPrinted>2018-06-13T17:45:35Z</cp:lastPrinted>
  <dcterms:created xsi:type="dcterms:W3CDTF">2017-12-18T20:23:43Z</dcterms:created>
  <dcterms:modified xsi:type="dcterms:W3CDTF">2026-06-25T17:09:55Z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0x01010061CA370FB0DD594C897AA09ED60F85E4</vt:lpwstr>
  </property>
  <property fmtid="{D5CDD505-2E9C-101B-9397-08002B2CF9AE}" pid="3" name="MediaServiceImageTags">
    <vt:lpwstr/>
  </property>
</Properties>
</file>