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  <p:sldMasterId id="2147483856" r:id="rId6"/>
    <p:sldMasterId id="2147498328" r:id="rId7"/>
  </p:sldMasterIdLst>
  <p:notesMasterIdLst>
    <p:notesMasterId r:id="rId10"/>
  </p:notesMasterIdLst>
  <p:handoutMasterIdLst>
    <p:handoutMasterId r:id="rId11"/>
  </p:handoutMasterIdLst>
  <p:sldIdLst>
    <p:sldId id="717" r:id="rId8"/>
    <p:sldId id="470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427E17-F8AD-2624-D02F-2BAACD0BF8FC}" name="Menesale, Joseph P LT USCG COMDT (USA)" initials="JM" userId="S::Joseph.P.Menesale@uscg.mil::872bd532-8c12-43f9-ba2a-74de2d26cfc2" providerId="AD"/>
  <p188:author id="{13403051-07F2-EC5E-ABFF-DFC03D571698}" name="Statkus, Matthew R LT USCG COMDT (USA)" initials="S(" userId="S::matthew.r.statkus@uscg.mil::3cb1871f-c69b-4d81-9651-a85b30db8594" providerId="AD"/>
  <p188:author id="{96E2078B-91C8-1E04-D311-A4D48619FB4D}" name="Lodispoto, Katherine M LCDR USCG COMDT (USA)" initials="L(" userId="S::katherine.m.lodispoto@uscg.mil::73357627-3d25-43a4-a793-c747adfd5bb6" providerId="AD"/>
  <p188:author id="{900CB49A-1C7F-5F78-E5D3-D82ECACAEEB1}" name="Slivinski, Luke M CDR USCG COMDT (USA)" initials="S(" userId="S::luke.m.slivinski@uscg.mil::76f6061e-3bcb-498d-b548-c086bd6eff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ne, Sean BOSN2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214"/>
    <a:srgbClr val="1F497D"/>
    <a:srgbClr val="44434C"/>
    <a:srgbClr val="000000"/>
    <a:srgbClr val="FF0000"/>
    <a:srgbClr val="004274"/>
    <a:srgbClr val="8E0714"/>
    <a:srgbClr val="0099FF"/>
    <a:srgbClr val="7D7E82"/>
    <a:srgbClr val="5E8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880CCE-8FB2-4CCC-9196-70123F48D2B8}" v="2" dt="2026-06-16T15:43:52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6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a, Christine Carolyn LT USCG COMDT (USA)" userId="851f5225-68c0-467e-b33e-10e7d4774ccb" providerId="ADAL" clId="{C5500944-CB22-4C13-9270-858FDCCE6663}"/>
    <pc:docChg chg="custSel addSld modSld delMainMaster">
      <pc:chgData name="McCulla, Christine Carolyn LT USCG COMDT (USA)" userId="851f5225-68c0-467e-b33e-10e7d4774ccb" providerId="ADAL" clId="{C5500944-CB22-4C13-9270-858FDCCE6663}" dt="2026-06-16T15:48:10.292" v="275" actId="20577"/>
      <pc:docMkLst>
        <pc:docMk/>
      </pc:docMkLst>
      <pc:sldChg chg="modSp add mod">
        <pc:chgData name="McCulla, Christine Carolyn LT USCG COMDT (USA)" userId="851f5225-68c0-467e-b33e-10e7d4774ccb" providerId="ADAL" clId="{C5500944-CB22-4C13-9270-858FDCCE6663}" dt="2026-06-16T15:48:10.292" v="275" actId="20577"/>
        <pc:sldMkLst>
          <pc:docMk/>
          <pc:sldMk cId="3029922615" sldId="470"/>
        </pc:sldMkLst>
        <pc:spChg chg="mod">
          <ac:chgData name="McCulla, Christine Carolyn LT USCG COMDT (USA)" userId="851f5225-68c0-467e-b33e-10e7d4774ccb" providerId="ADAL" clId="{C5500944-CB22-4C13-9270-858FDCCE6663}" dt="2026-06-16T15:44:38.942" v="26" actId="1076"/>
          <ac:spMkLst>
            <pc:docMk/>
            <pc:sldMk cId="3029922615" sldId="470"/>
            <ac:spMk id="4" creationId="{294A2F26-F312-F4E4-EFC1-CE7363AC5EDF}"/>
          </ac:spMkLst>
        </pc:spChg>
        <pc:spChg chg="mod">
          <ac:chgData name="McCulla, Christine Carolyn LT USCG COMDT (USA)" userId="851f5225-68c0-467e-b33e-10e7d4774ccb" providerId="ADAL" clId="{C5500944-CB22-4C13-9270-858FDCCE6663}" dt="2026-06-16T15:47:21.526" v="271" actId="20577"/>
          <ac:spMkLst>
            <pc:docMk/>
            <pc:sldMk cId="3029922615" sldId="470"/>
            <ac:spMk id="9" creationId="{994C25C9-3C40-7A50-0848-800B631F2095}"/>
          </ac:spMkLst>
        </pc:spChg>
        <pc:spChg chg="mod">
          <ac:chgData name="McCulla, Christine Carolyn LT USCG COMDT (USA)" userId="851f5225-68c0-467e-b33e-10e7d4774ccb" providerId="ADAL" clId="{C5500944-CB22-4C13-9270-858FDCCE6663}" dt="2026-06-16T15:48:10.292" v="275" actId="20577"/>
          <ac:spMkLst>
            <pc:docMk/>
            <pc:sldMk cId="3029922615" sldId="470"/>
            <ac:spMk id="10" creationId="{070E8893-3897-C1D7-A5BC-B2BE7020A51F}"/>
          </ac:spMkLst>
        </pc:spChg>
        <pc:cxnChg chg="mod">
          <ac:chgData name="McCulla, Christine Carolyn LT USCG COMDT (USA)" userId="851f5225-68c0-467e-b33e-10e7d4774ccb" providerId="ADAL" clId="{C5500944-CB22-4C13-9270-858FDCCE6663}" dt="2026-06-16T15:44:34.039" v="25" actId="1076"/>
          <ac:cxnSpMkLst>
            <pc:docMk/>
            <pc:sldMk cId="3029922615" sldId="470"/>
            <ac:cxnSpMk id="16" creationId="{B9566EB7-81C3-7A1B-80C4-8E5340101C4A}"/>
          </ac:cxnSpMkLst>
        </pc:cxnChg>
      </pc:sldChg>
      <pc:sldChg chg="delSp modSp mod">
        <pc:chgData name="McCulla, Christine Carolyn LT USCG COMDT (USA)" userId="851f5225-68c0-467e-b33e-10e7d4774ccb" providerId="ADAL" clId="{C5500944-CB22-4C13-9270-858FDCCE6663}" dt="2026-06-16T15:43:06.973" v="21" actId="478"/>
        <pc:sldMkLst>
          <pc:docMk/>
          <pc:sldMk cId="4034768901" sldId="717"/>
        </pc:sldMkLst>
        <pc:spChg chg="del">
          <ac:chgData name="McCulla, Christine Carolyn LT USCG COMDT (USA)" userId="851f5225-68c0-467e-b33e-10e7d4774ccb" providerId="ADAL" clId="{C5500944-CB22-4C13-9270-858FDCCE6663}" dt="2026-06-16T15:43:06.973" v="21" actId="478"/>
          <ac:spMkLst>
            <pc:docMk/>
            <pc:sldMk cId="4034768901" sldId="717"/>
            <ac:spMk id="4" creationId="{C3D3A646-0C60-F1EB-C811-1AB163D523E6}"/>
          </ac:spMkLst>
        </pc:spChg>
        <pc:graphicFrameChg chg="mod modGraphic">
          <ac:chgData name="McCulla, Christine Carolyn LT USCG COMDT (USA)" userId="851f5225-68c0-467e-b33e-10e7d4774ccb" providerId="ADAL" clId="{C5500944-CB22-4C13-9270-858FDCCE6663}" dt="2026-06-16T15:43:03.580" v="20" actId="20577"/>
          <ac:graphicFrameMkLst>
            <pc:docMk/>
            <pc:sldMk cId="4034768901" sldId="717"/>
            <ac:graphicFrameMk id="9" creationId="{E3AF202A-4FA7-4BAD-5539-3FB6A97DB013}"/>
          </ac:graphicFrameMkLst>
        </pc:graphicFrameChg>
      </pc:sldChg>
      <pc:sldMasterChg chg="del delSldLayout">
        <pc:chgData name="McCulla, Christine Carolyn LT USCG COMDT (USA)" userId="851f5225-68c0-467e-b33e-10e7d4774ccb" providerId="ADAL" clId="{C5500944-CB22-4C13-9270-858FDCCE6663}" dt="2026-06-16T15:44:01.639" v="23"/>
        <pc:sldMasterMkLst>
          <pc:docMk/>
          <pc:sldMasterMk cId="0" sldId="2147483649"/>
        </pc:sldMasterMkLst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2269930699" sldId="2147498301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1247045686" sldId="2147498302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295330656" sldId="2147498303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2734868623" sldId="2147498304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3779708060" sldId="2147498305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1039766115" sldId="2147498306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4281600173" sldId="2147498307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589292941" sldId="2147498308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3832769817" sldId="2147498309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2700817017" sldId="2147498310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2514057051" sldId="2147498311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49"/>
            <pc:sldLayoutMk cId="2997552617" sldId="2147498323"/>
          </pc:sldLayoutMkLst>
        </pc:sldLayoutChg>
      </pc:sldMasterChg>
      <pc:sldMasterChg chg="del delSldLayout">
        <pc:chgData name="McCulla, Christine Carolyn LT USCG COMDT (USA)" userId="851f5225-68c0-467e-b33e-10e7d4774ccb" providerId="ADAL" clId="{C5500944-CB22-4C13-9270-858FDCCE6663}" dt="2026-06-16T15:44:01.639" v="23"/>
        <pc:sldMasterMkLst>
          <pc:docMk/>
          <pc:sldMasterMk cId="0" sldId="2147483650"/>
        </pc:sldMasterMkLst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691529366" sldId="2147498290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2652780399" sldId="2147498291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2807383583" sldId="2147498292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1652189146" sldId="2147498293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928607690" sldId="2147498294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675364986" sldId="2147498295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2169134376" sldId="2147498296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424997810" sldId="2147498297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2023011368" sldId="2147498298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2368541740" sldId="2147498299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83650"/>
            <pc:sldLayoutMk cId="909140491" sldId="2147498300"/>
          </pc:sldLayoutMkLst>
        </pc:sldLayoutChg>
      </pc:sldMasterChg>
      <pc:sldMasterChg chg="del delSldLayout">
        <pc:chgData name="McCulla, Christine Carolyn LT USCG COMDT (USA)" userId="851f5225-68c0-467e-b33e-10e7d4774ccb" providerId="ADAL" clId="{C5500944-CB22-4C13-9270-858FDCCE6663}" dt="2026-06-16T15:44:01.639" v="23"/>
        <pc:sldMasterMkLst>
          <pc:docMk/>
          <pc:sldMasterMk cId="0" sldId="2147492678"/>
        </pc:sldMasterMkLst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92678"/>
            <pc:sldLayoutMk cId="3673459393" sldId="2147498325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92678"/>
            <pc:sldLayoutMk cId="3265025280" sldId="2147498326"/>
          </pc:sldLayoutMkLst>
        </pc:sldLayoutChg>
        <pc:sldLayoutChg chg="del">
          <pc:chgData name="McCulla, Christine Carolyn LT USCG COMDT (USA)" userId="851f5225-68c0-467e-b33e-10e7d4774ccb" providerId="ADAL" clId="{C5500944-CB22-4C13-9270-858FDCCE6663}" dt="2026-06-16T15:44:01.639" v="23"/>
          <pc:sldLayoutMkLst>
            <pc:docMk/>
            <pc:sldMasterMk cId="0" sldId="2147492678"/>
            <pc:sldLayoutMk cId="2135628281" sldId="214749832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CD1F8BA-2A6B-DA9F-65FA-CC67518709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t" anchorCtr="0" compatLnSpc="1">
            <a:prstTxWarp prst="textNoShape">
              <a:avLst/>
            </a:prstTxWarp>
          </a:bodyPr>
          <a:lstStyle>
            <a:lvl1pPr defTabSz="920625" eaLnBrk="1" hangingPunct="1">
              <a:lnSpc>
                <a:spcPct val="100000"/>
              </a:lnSpc>
              <a:spcBef>
                <a:spcPct val="0"/>
              </a:spcBef>
              <a:buSzTx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0A16B39-F403-3052-B4EA-391DA553D5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6" y="0"/>
            <a:ext cx="3036623" cy="4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t" anchorCtr="0" compatLnSpc="1">
            <a:prstTxWarp prst="textNoShape">
              <a:avLst/>
            </a:prstTxWarp>
          </a:bodyPr>
          <a:lstStyle>
            <a:lvl1pPr algn="r" defTabSz="920625" eaLnBrk="1" hangingPunct="1">
              <a:lnSpc>
                <a:spcPct val="100000"/>
              </a:lnSpc>
              <a:spcBef>
                <a:spcPct val="0"/>
              </a:spcBef>
              <a:buSzTx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A7AF57-D3A1-42CF-B964-DBD15257FC72}" type="datetime8">
              <a:rPr lang="en-US"/>
              <a:pPr>
                <a:defRPr/>
              </a:pPr>
              <a:t>6/16/2026 11:40 AM</a:t>
            </a:fld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C702E30-B70F-F03F-0326-88C19655F2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6046"/>
            <a:ext cx="3036623" cy="4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b" anchorCtr="0" compatLnSpc="1">
            <a:prstTxWarp prst="textNoShape">
              <a:avLst/>
            </a:prstTxWarp>
          </a:bodyPr>
          <a:lstStyle>
            <a:lvl1pPr defTabSz="920625" eaLnBrk="1" hangingPunct="1">
              <a:lnSpc>
                <a:spcPct val="100000"/>
              </a:lnSpc>
              <a:spcBef>
                <a:spcPct val="0"/>
              </a:spcBef>
              <a:buSzTx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12E5BA6-482F-2E68-A0A2-E9F07910A01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6" y="8826046"/>
            <a:ext cx="3036623" cy="4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b" anchorCtr="0" compatLnSpc="1">
            <a:prstTxWarp prst="textNoShape">
              <a:avLst/>
            </a:prstTxWarp>
          </a:bodyPr>
          <a:lstStyle>
            <a:lvl1pPr algn="r" defTabSz="918115" eaLnBrk="1" hangingPunct="1">
              <a:defRPr sz="1300" smtClean="0"/>
            </a:lvl1pPr>
          </a:lstStyle>
          <a:p>
            <a:pPr>
              <a:defRPr/>
            </a:pPr>
            <a:fld id="{68CA37D4-52D9-4B38-A2DC-2BF1EE762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638DA52-1D7E-F7F4-92C5-B74158E90D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t" anchorCtr="0" compatLnSpc="1">
            <a:prstTxWarp prst="textNoShape">
              <a:avLst/>
            </a:prstTxWarp>
          </a:bodyPr>
          <a:lstStyle>
            <a:lvl1pPr defTabSz="920625" eaLnBrk="1" hangingPunct="1">
              <a:lnSpc>
                <a:spcPct val="100000"/>
              </a:lnSpc>
              <a:spcBef>
                <a:spcPct val="0"/>
              </a:spcBef>
              <a:buSzTx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7A9B3CC-F471-7E2E-D18C-64CAF3AF2F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6" y="0"/>
            <a:ext cx="3036623" cy="4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t" anchorCtr="0" compatLnSpc="1">
            <a:prstTxWarp prst="textNoShape">
              <a:avLst/>
            </a:prstTxWarp>
          </a:bodyPr>
          <a:lstStyle>
            <a:lvl1pPr algn="r" defTabSz="920625" eaLnBrk="1" hangingPunct="1">
              <a:lnSpc>
                <a:spcPct val="100000"/>
              </a:lnSpc>
              <a:spcBef>
                <a:spcPct val="0"/>
              </a:spcBef>
              <a:buSzTx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816F27-C00F-405E-A116-09962F8FFC32}" type="datetime8">
              <a:rPr lang="en-US"/>
              <a:pPr>
                <a:defRPr/>
              </a:pPr>
              <a:t>6/16/2026 11:40 AM</a:t>
            </a:fld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B5592E0-4BBE-C256-10CE-29702F68D9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5325"/>
            <a:ext cx="46434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CB3B1942-C312-0B0C-EC3C-1C3E3A67A6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823" y="4416098"/>
            <a:ext cx="5610754" cy="4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04DDED18-226F-2BAD-5B13-A2681958BD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6046"/>
            <a:ext cx="3036623" cy="4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b" anchorCtr="0" compatLnSpc="1">
            <a:prstTxWarp prst="textNoShape">
              <a:avLst/>
            </a:prstTxWarp>
          </a:bodyPr>
          <a:lstStyle>
            <a:lvl1pPr defTabSz="920625" eaLnBrk="1" hangingPunct="1">
              <a:lnSpc>
                <a:spcPct val="100000"/>
              </a:lnSpc>
              <a:spcBef>
                <a:spcPct val="0"/>
              </a:spcBef>
              <a:buSzTx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D330C4B4-0E8C-0CAD-9CE3-702361CD5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6" y="8826046"/>
            <a:ext cx="3036623" cy="4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3" rIns="92060" bIns="46033" numCol="1" anchor="b" anchorCtr="0" compatLnSpc="1">
            <a:prstTxWarp prst="textNoShape">
              <a:avLst/>
            </a:prstTxWarp>
          </a:bodyPr>
          <a:lstStyle>
            <a:lvl1pPr algn="r" defTabSz="918115" eaLnBrk="1" hangingPunct="1">
              <a:defRPr sz="1300" smtClean="0"/>
            </a:lvl1pPr>
          </a:lstStyle>
          <a:p>
            <a:pPr>
              <a:defRPr/>
            </a:pPr>
            <a:fld id="{F736FC71-1AAB-40BD-9B45-A1DC84F6A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CCD94862-699B-E07F-A8EC-293AD590AA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27067C4-15B8-4B93-834E-1826B5B8BE03}" type="datetime8">
              <a:rPr lang="en-US"/>
              <a:pPr>
                <a:defRPr/>
              </a:pPr>
              <a:t>6/16/2026 11:40 AM</a:t>
            </a:fld>
            <a:endParaRPr lang="en-US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64C0AB66-41AA-35D2-DACF-10F2F0810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673" indent="-284616" defTabSz="9165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3" indent="-227999" defTabSz="9165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71" indent="-227999" defTabSz="9165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698" indent="-227999" defTabSz="9165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393" indent="-227999" defTabSz="916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4088" indent="-227999" defTabSz="916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4783" indent="-227999" defTabSz="916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5478" indent="-227999" defTabSz="916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AE1DE-869B-463E-94D0-6B0BD80C2797}" type="slidenum">
              <a:rPr lang="en-US" altLang="en-US"/>
              <a:pPr/>
              <a:t>0</a:t>
            </a:fld>
            <a:endParaRPr lang="en-US" altLang="en-US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90423D2D-B839-F22E-5CF5-5199CE916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48200" cy="3486150"/>
          </a:xfrm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68ED9974-B056-F316-8AB3-C81D56B99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9823" y="4416098"/>
            <a:ext cx="5610754" cy="41870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Refer to </a:t>
            </a:r>
            <a:r>
              <a:rPr lang="en-US" altLang="en-US" err="1">
                <a:latin typeface="Arial" panose="020B0604020202020204" pitchFamily="34" charset="0"/>
              </a:rPr>
              <a:t>Sharepoint</a:t>
            </a:r>
            <a:r>
              <a:rPr lang="en-US" altLang="en-US">
                <a:latin typeface="Arial" panose="020B0604020202020204" pitchFamily="34" charset="0"/>
              </a:rPr>
              <a:t> site for all POCs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ASCs will also have a deferred Comms interoperability requirement that will be installed during the Post-Shipyard Availability (PSA).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F50646-E92E-4545-882F-166F57753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4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908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0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4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73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9F18-0E4F-979F-B719-2C79A639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8F958-5503-A030-3F92-15506A57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1FB1-EF09-12DC-5553-8DF22D3C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BD1-5780-4689-A8A1-C26913D5E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4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21269-646B-DC76-FDEA-0A3EC39C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249E-69D8-459B-891D-C2383F94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89DC9-B052-D764-D9C1-6CFBD992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FC1E-E98F-4363-8718-516EC92D3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43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7C2C1-CD79-8C26-BF1E-ECE47582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D9809-CA4D-3949-AB6C-78EFB83E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22E57-1A94-2465-54E0-6423FC34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6361-99AF-4429-907B-5D58D4219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161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368EA6-A161-C832-9028-91ACA798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2C8C60-592A-8409-37E0-E5911DFF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5E592B-AB61-A599-E905-4A58460C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F5A6-BA0B-4E0A-921B-F23E2254D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21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343A14-2105-D254-4C91-368260E7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5032CA-4944-E029-92ED-A8BD648C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D06AAD-C3BF-D88C-CAD1-2BE540B9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B117-3786-4D17-95E0-25B2AD0F5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0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3A43E3-E104-B027-0DCB-C79037C8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D558F9-18F2-1F28-04CB-3C598F22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B6E4BE-92BF-4698-EF79-07076FB7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F0F5-E700-424E-B547-C955DCBE1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680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596643-1BDD-BEC2-C58A-7367A4F3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446DF3-2212-E189-3806-6145C3A3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770071-B6F3-A88F-C874-1530244A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EEBF-60F2-4B03-B90F-374F08866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846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0F254D-0521-D41C-5FDE-B7618520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A47365-A7BD-EEDB-7F0D-045DB6E3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8E866E-6BE0-1EEC-0FC9-A185A7E0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05C5B-81AD-445B-80A6-3DF5DD131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162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560EDD-2665-195C-20E8-754E6F49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DC2851-94C5-3AA6-6381-FD7E71B9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1C07F1-B0FD-9D36-ABEC-437DDA8D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9D12-BFC5-4D52-A8AF-7916305D6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0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40615-EB1E-A87D-222D-BF03CC53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FF25-4D59-97A6-3C7C-C178D744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B8111-D675-57B0-6E31-F837075C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4C42-122A-47FF-859B-985C3772B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0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50FC-9D85-CBA5-B53E-23BC200D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8D145-B437-0511-9E8C-D6A5176B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62A9D-5119-AB96-BD2C-C2B1FB77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EF7E-D269-4F01-BBAE-B3C4582C3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861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753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2C4F-D25C-5B8F-93A6-E0FF34D18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663B6-30A8-1906-6FEF-4C49EFAA6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3F30B-A37A-F823-ED65-18D0B843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B2B22-5C0A-46ED-779E-4F080C03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1143-B01B-C67A-3188-D318C495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9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3FCA-3BBE-076B-2EAE-D9ECD901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ED9E8-F5CC-2EA5-487B-12A31600F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77598-A505-D190-7F79-0644FB5D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EFE5D-8184-F910-1429-0279EFBD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0C8B-8EAA-7558-2D60-244ACB00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C8D9-A2FB-371D-7176-F4B87A25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E7818-52C0-F0C1-EC81-73B6F826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2881F-35B3-E4F5-5D1D-62662F8C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81AE6-3B50-C986-3051-163A4692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C98AF-2F13-4BF9-2710-DA69CC56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3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0D88-5595-FD0D-DF75-C9218236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36FE-8D3F-91DD-7A85-8FB5831BA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057C9-D071-63B5-4C02-22CC0E381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709B2-4522-3124-DEA9-6C627A18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A22CE-19B4-AD39-C97D-234D28A1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DEB13-FA63-57BB-D600-4DF7E9DC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5D17-9263-7403-01DF-ED3660CC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06CA6-F383-8723-DDFE-DFCE6717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0B1A8-AEF6-B334-517D-A700F7BED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C676F-DC6F-8DD8-038A-76786DF44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72DEC-CE17-834D-555A-A79709A0F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B79A3-A0E5-3BC7-FFBA-DFD27773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17570-0AC2-8072-5420-C5A8A190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A1C32-C7F3-96A8-AEF3-1319FAC9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3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CB15-067B-905B-BB40-1F8A08A4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A461F-0549-036A-BA88-46DC74CF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FC2C1-9CB3-3AEE-792B-8074016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36FF4-F5CD-CD05-BC4A-CAC4F30B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5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D9834-0D5F-4DA0-BA48-A7407ECF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F54F9-22EF-C96A-02E2-E23734D5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62108-031C-0473-5DDF-E9CA7595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8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5CEA-0875-0A12-C8C5-FA150453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45CD-3537-07AC-3229-B00DBE0C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CE44C-FCAA-00DD-9202-B7C1DD05C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D3404-394A-C329-031C-1C3A51F4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FCB80-A383-A840-B102-117294EA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09252-8E37-363B-4B7F-94C2DECE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5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AFAB-B55D-F764-D146-A7B96389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B5021-8479-8DAF-22F4-3A3274582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5111A-A928-A738-AE11-715B5414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3B138-4AB9-ADEE-6428-1F2095D4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0F4F7-FBD3-5CCA-158D-259600F0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AA12A-59A1-E692-0A74-30F1B48C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33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630E-EBAE-B097-FC07-F96DBBAA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1C76C-EFB7-756E-C292-91E80EBCC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9DEA6-F658-20E4-243A-5E0B0EF2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1DC60-78E4-4187-87D7-D7BD3958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EDD2-32DC-99A8-C724-6CA91E2F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88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FED2FE-2A68-A3E8-FB0C-D3640C576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F0CF4-15DA-1317-AC7D-826C7B916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3B2A-2B83-5B69-394F-06B85DE1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C504-5793-8316-FE11-49E0D349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D75E-F148-F151-7B64-05153697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7413" y="3668626"/>
            <a:ext cx="9203845" cy="94703"/>
            <a:chOff x="-18288" y="3913200"/>
            <a:chExt cx="9664037" cy="101016"/>
          </a:xfrm>
        </p:grpSpPr>
        <p:sp>
          <p:nvSpPr>
            <p:cNvPr id="148" name="Round Diagonal Corner Rectangle 4"/>
            <p:cNvSpPr/>
            <p:nvPr userDrawn="1"/>
          </p:nvSpPr>
          <p:spPr>
            <a:xfrm rot="2700000">
              <a:off x="-473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9" name="Round Diagonal Corner Rectangle 4"/>
            <p:cNvSpPr/>
            <p:nvPr userDrawn="1"/>
          </p:nvSpPr>
          <p:spPr>
            <a:xfrm rot="2700000">
              <a:off x="147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0" name="Round Diagonal Corner Rectangle 4"/>
            <p:cNvSpPr/>
            <p:nvPr userDrawn="1"/>
          </p:nvSpPr>
          <p:spPr>
            <a:xfrm rot="2700000">
              <a:off x="767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1" name="Round Diagonal Corner Rectangle 4"/>
            <p:cNvSpPr/>
            <p:nvPr userDrawn="1"/>
          </p:nvSpPr>
          <p:spPr>
            <a:xfrm rot="2700000">
              <a:off x="2629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2" name="Round Diagonal Corner Rectangle 4"/>
            <p:cNvSpPr/>
            <p:nvPr userDrawn="1"/>
          </p:nvSpPr>
          <p:spPr>
            <a:xfrm rot="2700000">
              <a:off x="3250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3" name="Round Diagonal Corner Rectangle 4"/>
            <p:cNvSpPr/>
            <p:nvPr userDrawn="1"/>
          </p:nvSpPr>
          <p:spPr>
            <a:xfrm rot="2700000">
              <a:off x="3871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4" name="Round Diagonal Corner Rectangle 4"/>
            <p:cNvSpPr/>
            <p:nvPr userDrawn="1"/>
          </p:nvSpPr>
          <p:spPr>
            <a:xfrm rot="2700000">
              <a:off x="4492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5" name="Round Diagonal Corner Rectangle 4"/>
            <p:cNvSpPr/>
            <p:nvPr userDrawn="1"/>
          </p:nvSpPr>
          <p:spPr>
            <a:xfrm rot="2700000">
              <a:off x="1388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6" name="Round Diagonal Corner Rectangle 4"/>
            <p:cNvSpPr/>
            <p:nvPr userDrawn="1"/>
          </p:nvSpPr>
          <p:spPr>
            <a:xfrm rot="2700000">
              <a:off x="2009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7" name="Round Diagonal Corner Rectangle 4"/>
            <p:cNvSpPr/>
            <p:nvPr userDrawn="1"/>
          </p:nvSpPr>
          <p:spPr>
            <a:xfrm rot="2700000">
              <a:off x="51128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8" name="Round Diagonal Corner Rectangle 4"/>
            <p:cNvSpPr/>
            <p:nvPr userDrawn="1"/>
          </p:nvSpPr>
          <p:spPr>
            <a:xfrm rot="2700000">
              <a:off x="5733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9" name="Round Diagonal Corner Rectangle 4"/>
            <p:cNvSpPr/>
            <p:nvPr userDrawn="1"/>
          </p:nvSpPr>
          <p:spPr>
            <a:xfrm rot="2700000">
              <a:off x="6354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0" name="Round Diagonal Corner Rectangle 4"/>
            <p:cNvSpPr/>
            <p:nvPr userDrawn="1"/>
          </p:nvSpPr>
          <p:spPr>
            <a:xfrm rot="2700000">
              <a:off x="6974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1" name="Round Diagonal Corner Rectangle 4"/>
            <p:cNvSpPr/>
            <p:nvPr userDrawn="1"/>
          </p:nvSpPr>
          <p:spPr>
            <a:xfrm rot="2700000">
              <a:off x="8837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2" name="Round Diagonal Corner Rectangle 4"/>
            <p:cNvSpPr/>
            <p:nvPr userDrawn="1"/>
          </p:nvSpPr>
          <p:spPr>
            <a:xfrm rot="2700000">
              <a:off x="9457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3" name="Round Diagonal Corner Rectangle 4"/>
            <p:cNvSpPr/>
            <p:nvPr userDrawn="1"/>
          </p:nvSpPr>
          <p:spPr>
            <a:xfrm rot="2700000">
              <a:off x="100785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4" name="Round Diagonal Corner Rectangle 4"/>
            <p:cNvSpPr/>
            <p:nvPr userDrawn="1"/>
          </p:nvSpPr>
          <p:spPr>
            <a:xfrm rot="2700000">
              <a:off x="10699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5" name="Round Diagonal Corner Rectangle 4"/>
            <p:cNvSpPr/>
            <p:nvPr userDrawn="1"/>
          </p:nvSpPr>
          <p:spPr>
            <a:xfrm rot="2700000">
              <a:off x="7595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6" name="Round Diagonal Corner Rectangle 4"/>
            <p:cNvSpPr/>
            <p:nvPr userDrawn="1"/>
          </p:nvSpPr>
          <p:spPr>
            <a:xfrm rot="2700000">
              <a:off x="8216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7" name="Round Diagonal Corner Rectangle 4"/>
            <p:cNvSpPr/>
            <p:nvPr userDrawn="1"/>
          </p:nvSpPr>
          <p:spPr>
            <a:xfrm rot="2700000">
              <a:off x="11320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8" name="Round Diagonal Corner Rectangle 4"/>
            <p:cNvSpPr/>
            <p:nvPr userDrawn="1"/>
          </p:nvSpPr>
          <p:spPr>
            <a:xfrm rot="2700000">
              <a:off x="11940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9" name="Round Diagonal Corner Rectangle 4"/>
            <p:cNvSpPr/>
            <p:nvPr userDrawn="1"/>
          </p:nvSpPr>
          <p:spPr>
            <a:xfrm rot="2700000">
              <a:off x="12561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0" name="Round Diagonal Corner Rectangle 4"/>
            <p:cNvSpPr/>
            <p:nvPr userDrawn="1"/>
          </p:nvSpPr>
          <p:spPr>
            <a:xfrm rot="2700000">
              <a:off x="13182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1" name="Round Diagonal Corner Rectangle 4"/>
            <p:cNvSpPr/>
            <p:nvPr userDrawn="1"/>
          </p:nvSpPr>
          <p:spPr>
            <a:xfrm rot="2700000">
              <a:off x="15044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2" name="Round Diagonal Corner Rectangle 4"/>
            <p:cNvSpPr/>
            <p:nvPr userDrawn="1"/>
          </p:nvSpPr>
          <p:spPr>
            <a:xfrm rot="2700000">
              <a:off x="15665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3" name="Round Diagonal Corner Rectangle 4"/>
            <p:cNvSpPr/>
            <p:nvPr userDrawn="1"/>
          </p:nvSpPr>
          <p:spPr>
            <a:xfrm rot="2700000">
              <a:off x="16285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4" name="Round Diagonal Corner Rectangle 4"/>
            <p:cNvSpPr/>
            <p:nvPr userDrawn="1"/>
          </p:nvSpPr>
          <p:spPr>
            <a:xfrm rot="2700000">
              <a:off x="16906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5" name="Round Diagonal Corner Rectangle 4"/>
            <p:cNvSpPr/>
            <p:nvPr userDrawn="1"/>
          </p:nvSpPr>
          <p:spPr>
            <a:xfrm rot="2700000">
              <a:off x="13802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6" name="Round Diagonal Corner Rectangle 4"/>
            <p:cNvSpPr/>
            <p:nvPr userDrawn="1"/>
          </p:nvSpPr>
          <p:spPr>
            <a:xfrm rot="2700000">
              <a:off x="14423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7" name="Round Diagonal Corner Rectangle 4"/>
            <p:cNvSpPr/>
            <p:nvPr userDrawn="1"/>
          </p:nvSpPr>
          <p:spPr>
            <a:xfrm rot="2700000">
              <a:off x="17527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8" name="Round Diagonal Corner Rectangle 4"/>
            <p:cNvSpPr/>
            <p:nvPr userDrawn="1"/>
          </p:nvSpPr>
          <p:spPr>
            <a:xfrm rot="2700000">
              <a:off x="18147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9" name="Round Diagonal Corner Rectangle 4"/>
            <p:cNvSpPr/>
            <p:nvPr userDrawn="1"/>
          </p:nvSpPr>
          <p:spPr>
            <a:xfrm rot="2700000">
              <a:off x="18768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0" name="Round Diagonal Corner Rectangle 4"/>
            <p:cNvSpPr/>
            <p:nvPr userDrawn="1"/>
          </p:nvSpPr>
          <p:spPr>
            <a:xfrm rot="2700000">
              <a:off x="193894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1" name="Round Diagonal Corner Rectangle 4"/>
            <p:cNvSpPr/>
            <p:nvPr userDrawn="1"/>
          </p:nvSpPr>
          <p:spPr>
            <a:xfrm rot="2700000">
              <a:off x="21251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2" name="Round Diagonal Corner Rectangle 4"/>
            <p:cNvSpPr/>
            <p:nvPr userDrawn="1"/>
          </p:nvSpPr>
          <p:spPr>
            <a:xfrm rot="2700000">
              <a:off x="21872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3" name="Round Diagonal Corner Rectangle 4"/>
            <p:cNvSpPr/>
            <p:nvPr userDrawn="1"/>
          </p:nvSpPr>
          <p:spPr>
            <a:xfrm rot="2700000">
              <a:off x="22493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4" name="Round Diagonal Corner Rectangle 4"/>
            <p:cNvSpPr/>
            <p:nvPr userDrawn="1"/>
          </p:nvSpPr>
          <p:spPr>
            <a:xfrm rot="2700000">
              <a:off x="23113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5" name="Round Diagonal Corner Rectangle 4"/>
            <p:cNvSpPr/>
            <p:nvPr userDrawn="1"/>
          </p:nvSpPr>
          <p:spPr>
            <a:xfrm rot="2700000">
              <a:off x="20010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6" name="Round Diagonal Corner Rectangle 4"/>
            <p:cNvSpPr/>
            <p:nvPr userDrawn="1"/>
          </p:nvSpPr>
          <p:spPr>
            <a:xfrm rot="2700000">
              <a:off x="20630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7" name="Round Diagonal Corner Rectangle 4"/>
            <p:cNvSpPr/>
            <p:nvPr userDrawn="1"/>
          </p:nvSpPr>
          <p:spPr>
            <a:xfrm rot="2700000">
              <a:off x="23734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8" name="Round Diagonal Corner Rectangle 4"/>
            <p:cNvSpPr/>
            <p:nvPr userDrawn="1"/>
          </p:nvSpPr>
          <p:spPr>
            <a:xfrm rot="2700000">
              <a:off x="243551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9" name="Round Diagonal Corner Rectangle 4"/>
            <p:cNvSpPr/>
            <p:nvPr userDrawn="1"/>
          </p:nvSpPr>
          <p:spPr>
            <a:xfrm rot="2700000">
              <a:off x="24975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0" name="Round Diagonal Corner Rectangle 4"/>
            <p:cNvSpPr/>
            <p:nvPr userDrawn="1"/>
          </p:nvSpPr>
          <p:spPr>
            <a:xfrm rot="2700000">
              <a:off x="25596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1" name="Round Diagonal Corner Rectangle 4"/>
            <p:cNvSpPr/>
            <p:nvPr userDrawn="1"/>
          </p:nvSpPr>
          <p:spPr>
            <a:xfrm rot="2700000">
              <a:off x="27458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2" name="Round Diagonal Corner Rectangle 4"/>
            <p:cNvSpPr/>
            <p:nvPr userDrawn="1"/>
          </p:nvSpPr>
          <p:spPr>
            <a:xfrm rot="2700000">
              <a:off x="28079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3" name="Round Diagonal Corner Rectangle 4"/>
            <p:cNvSpPr/>
            <p:nvPr userDrawn="1"/>
          </p:nvSpPr>
          <p:spPr>
            <a:xfrm rot="2700000">
              <a:off x="28700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4" name="Round Diagonal Corner Rectangle 4"/>
            <p:cNvSpPr/>
            <p:nvPr userDrawn="1"/>
          </p:nvSpPr>
          <p:spPr>
            <a:xfrm rot="2700000">
              <a:off x="29320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5" name="Round Diagonal Corner Rectangle 4"/>
            <p:cNvSpPr/>
            <p:nvPr userDrawn="1"/>
          </p:nvSpPr>
          <p:spPr>
            <a:xfrm rot="2700000">
              <a:off x="26217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6" name="Round Diagonal Corner Rectangle 4"/>
            <p:cNvSpPr/>
            <p:nvPr userDrawn="1"/>
          </p:nvSpPr>
          <p:spPr>
            <a:xfrm rot="2700000">
              <a:off x="26838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7" name="Round Diagonal Corner Rectangle 4"/>
            <p:cNvSpPr/>
            <p:nvPr userDrawn="1"/>
          </p:nvSpPr>
          <p:spPr>
            <a:xfrm rot="2700000">
              <a:off x="29941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8" name="Round Diagonal Corner Rectangle 4"/>
            <p:cNvSpPr/>
            <p:nvPr userDrawn="1"/>
          </p:nvSpPr>
          <p:spPr>
            <a:xfrm rot="2700000">
              <a:off x="30562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9" name="Round Diagonal Corner Rectangle 4"/>
            <p:cNvSpPr/>
            <p:nvPr userDrawn="1"/>
          </p:nvSpPr>
          <p:spPr>
            <a:xfrm rot="2700000">
              <a:off x="31183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0" name="Round Diagonal Corner Rectangle 4"/>
            <p:cNvSpPr/>
            <p:nvPr userDrawn="1"/>
          </p:nvSpPr>
          <p:spPr>
            <a:xfrm rot="2700000">
              <a:off x="31803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1" name="Round Diagonal Corner Rectangle 4"/>
            <p:cNvSpPr/>
            <p:nvPr userDrawn="1"/>
          </p:nvSpPr>
          <p:spPr>
            <a:xfrm rot="2700000">
              <a:off x="336660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2" name="Round Diagonal Corner Rectangle 4"/>
            <p:cNvSpPr/>
            <p:nvPr userDrawn="1"/>
          </p:nvSpPr>
          <p:spPr>
            <a:xfrm rot="2700000">
              <a:off x="34286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3" name="Round Diagonal Corner Rectangle 4"/>
            <p:cNvSpPr/>
            <p:nvPr userDrawn="1"/>
          </p:nvSpPr>
          <p:spPr>
            <a:xfrm rot="2700000">
              <a:off x="34907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4" name="Round Diagonal Corner Rectangle 4"/>
            <p:cNvSpPr/>
            <p:nvPr userDrawn="1"/>
          </p:nvSpPr>
          <p:spPr>
            <a:xfrm rot="2700000">
              <a:off x="35528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5" name="Round Diagonal Corner Rectangle 4"/>
            <p:cNvSpPr/>
            <p:nvPr userDrawn="1"/>
          </p:nvSpPr>
          <p:spPr>
            <a:xfrm rot="2700000">
              <a:off x="32424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6" name="Round Diagonal Corner Rectangle 4"/>
            <p:cNvSpPr/>
            <p:nvPr userDrawn="1"/>
          </p:nvSpPr>
          <p:spPr>
            <a:xfrm rot="2700000">
              <a:off x="33045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7" name="Round Diagonal Corner Rectangle 4"/>
            <p:cNvSpPr/>
            <p:nvPr userDrawn="1"/>
          </p:nvSpPr>
          <p:spPr>
            <a:xfrm rot="2700000">
              <a:off x="36148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8" name="Round Diagonal Corner Rectangle 4"/>
            <p:cNvSpPr/>
            <p:nvPr userDrawn="1"/>
          </p:nvSpPr>
          <p:spPr>
            <a:xfrm rot="2700000">
              <a:off x="36769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9" name="Round Diagonal Corner Rectangle 4"/>
            <p:cNvSpPr/>
            <p:nvPr userDrawn="1"/>
          </p:nvSpPr>
          <p:spPr>
            <a:xfrm rot="2700000">
              <a:off x="37390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0" name="Round Diagonal Corner Rectangle 4"/>
            <p:cNvSpPr/>
            <p:nvPr userDrawn="1"/>
          </p:nvSpPr>
          <p:spPr>
            <a:xfrm rot="2700000">
              <a:off x="38011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1" name="Round Diagonal Corner Rectangle 4"/>
            <p:cNvSpPr/>
            <p:nvPr userDrawn="1"/>
          </p:nvSpPr>
          <p:spPr>
            <a:xfrm rot="2700000">
              <a:off x="39873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2" name="Round Diagonal Corner Rectangle 4"/>
            <p:cNvSpPr/>
            <p:nvPr userDrawn="1"/>
          </p:nvSpPr>
          <p:spPr>
            <a:xfrm rot="2700000">
              <a:off x="40493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3" name="Round Diagonal Corner Rectangle 4"/>
            <p:cNvSpPr/>
            <p:nvPr userDrawn="1"/>
          </p:nvSpPr>
          <p:spPr>
            <a:xfrm rot="2700000">
              <a:off x="41114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4" name="Round Diagonal Corner Rectangle 4"/>
            <p:cNvSpPr/>
            <p:nvPr userDrawn="1"/>
          </p:nvSpPr>
          <p:spPr>
            <a:xfrm rot="2700000">
              <a:off x="41735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5" name="Round Diagonal Corner Rectangle 4"/>
            <p:cNvSpPr/>
            <p:nvPr userDrawn="1"/>
          </p:nvSpPr>
          <p:spPr>
            <a:xfrm rot="2700000">
              <a:off x="38631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6" name="Round Diagonal Corner Rectangle 4"/>
            <p:cNvSpPr/>
            <p:nvPr userDrawn="1"/>
          </p:nvSpPr>
          <p:spPr>
            <a:xfrm rot="2700000">
              <a:off x="39252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7" name="Round Diagonal Corner Rectangle 4"/>
            <p:cNvSpPr/>
            <p:nvPr userDrawn="1"/>
          </p:nvSpPr>
          <p:spPr>
            <a:xfrm rot="2700000">
              <a:off x="42356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8" name="Round Diagonal Corner Rectangle 4"/>
            <p:cNvSpPr/>
            <p:nvPr userDrawn="1"/>
          </p:nvSpPr>
          <p:spPr>
            <a:xfrm rot="2700000">
              <a:off x="42976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9" name="Round Diagonal Corner Rectangle 4"/>
            <p:cNvSpPr/>
            <p:nvPr userDrawn="1"/>
          </p:nvSpPr>
          <p:spPr>
            <a:xfrm rot="2700000">
              <a:off x="43597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0" name="Round Diagonal Corner Rectangle 4"/>
            <p:cNvSpPr/>
            <p:nvPr userDrawn="1"/>
          </p:nvSpPr>
          <p:spPr>
            <a:xfrm rot="2700000">
              <a:off x="44218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1" name="Round Diagonal Corner Rectangle 4"/>
            <p:cNvSpPr/>
            <p:nvPr userDrawn="1"/>
          </p:nvSpPr>
          <p:spPr>
            <a:xfrm rot="2700000">
              <a:off x="46080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2" name="Round Diagonal Corner Rectangle 4"/>
            <p:cNvSpPr/>
            <p:nvPr userDrawn="1"/>
          </p:nvSpPr>
          <p:spPr>
            <a:xfrm rot="2700000">
              <a:off x="46701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3" name="Round Diagonal Corner Rectangle 4"/>
            <p:cNvSpPr/>
            <p:nvPr userDrawn="1"/>
          </p:nvSpPr>
          <p:spPr>
            <a:xfrm rot="2700000">
              <a:off x="47321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4" name="Round Diagonal Corner Rectangle 4"/>
            <p:cNvSpPr/>
            <p:nvPr userDrawn="1"/>
          </p:nvSpPr>
          <p:spPr>
            <a:xfrm rot="2700000">
              <a:off x="47942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5" name="Round Diagonal Corner Rectangle 4"/>
            <p:cNvSpPr/>
            <p:nvPr userDrawn="1"/>
          </p:nvSpPr>
          <p:spPr>
            <a:xfrm rot="2700000">
              <a:off x="44838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6" name="Round Diagonal Corner Rectangle 4"/>
            <p:cNvSpPr/>
            <p:nvPr userDrawn="1"/>
          </p:nvSpPr>
          <p:spPr>
            <a:xfrm rot="2700000">
              <a:off x="45459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7" name="Round Diagonal Corner Rectangle 4"/>
            <p:cNvSpPr/>
            <p:nvPr userDrawn="1"/>
          </p:nvSpPr>
          <p:spPr>
            <a:xfrm rot="2700000">
              <a:off x="48563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8" name="Round Diagonal Corner Rectangle 4"/>
            <p:cNvSpPr/>
            <p:nvPr userDrawn="1"/>
          </p:nvSpPr>
          <p:spPr>
            <a:xfrm rot="2700000">
              <a:off x="49184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9" name="Round Diagonal Corner Rectangle 4"/>
            <p:cNvSpPr/>
            <p:nvPr userDrawn="1"/>
          </p:nvSpPr>
          <p:spPr>
            <a:xfrm rot="2700000">
              <a:off x="49804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0" name="Round Diagonal Corner Rectangle 4"/>
            <p:cNvSpPr/>
            <p:nvPr userDrawn="1"/>
          </p:nvSpPr>
          <p:spPr>
            <a:xfrm rot="2700000">
              <a:off x="50425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1" name="Round Diagonal Corner Rectangle 4"/>
            <p:cNvSpPr/>
            <p:nvPr userDrawn="1"/>
          </p:nvSpPr>
          <p:spPr>
            <a:xfrm rot="2700000">
              <a:off x="52287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2" name="Round Diagonal Corner Rectangle 4"/>
            <p:cNvSpPr/>
            <p:nvPr userDrawn="1"/>
          </p:nvSpPr>
          <p:spPr>
            <a:xfrm rot="2700000">
              <a:off x="52908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3" name="Round Diagonal Corner Rectangle 4"/>
            <p:cNvSpPr/>
            <p:nvPr userDrawn="1"/>
          </p:nvSpPr>
          <p:spPr>
            <a:xfrm rot="2700000">
              <a:off x="53529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4" name="Round Diagonal Corner Rectangle 4"/>
            <p:cNvSpPr/>
            <p:nvPr userDrawn="1"/>
          </p:nvSpPr>
          <p:spPr>
            <a:xfrm rot="2700000">
              <a:off x="54149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5" name="Round Diagonal Corner Rectangle 4"/>
            <p:cNvSpPr/>
            <p:nvPr userDrawn="1"/>
          </p:nvSpPr>
          <p:spPr>
            <a:xfrm rot="2700000">
              <a:off x="51046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6" name="Round Diagonal Corner Rectangle 4"/>
            <p:cNvSpPr/>
            <p:nvPr userDrawn="1"/>
          </p:nvSpPr>
          <p:spPr>
            <a:xfrm rot="2700000">
              <a:off x="51666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7" name="Round Diagonal Corner Rectangle 4"/>
            <p:cNvSpPr/>
            <p:nvPr userDrawn="1"/>
          </p:nvSpPr>
          <p:spPr>
            <a:xfrm rot="2700000">
              <a:off x="54770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8" name="Round Diagonal Corner Rectangle 4"/>
            <p:cNvSpPr/>
            <p:nvPr userDrawn="1"/>
          </p:nvSpPr>
          <p:spPr>
            <a:xfrm rot="2700000">
              <a:off x="55391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9" name="Round Diagonal Corner Rectangle 4"/>
            <p:cNvSpPr/>
            <p:nvPr userDrawn="1"/>
          </p:nvSpPr>
          <p:spPr>
            <a:xfrm rot="2700000">
              <a:off x="56011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0" name="Round Diagonal Corner Rectangle 4"/>
            <p:cNvSpPr/>
            <p:nvPr userDrawn="1"/>
          </p:nvSpPr>
          <p:spPr>
            <a:xfrm rot="2700000">
              <a:off x="56632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1" name="Round Diagonal Corner Rectangle 4"/>
            <p:cNvSpPr/>
            <p:nvPr userDrawn="1"/>
          </p:nvSpPr>
          <p:spPr>
            <a:xfrm rot="2700000">
              <a:off x="58494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2" name="Round Diagonal Corner Rectangle 4"/>
            <p:cNvSpPr/>
            <p:nvPr userDrawn="1"/>
          </p:nvSpPr>
          <p:spPr>
            <a:xfrm rot="2700000">
              <a:off x="59115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3" name="Round Diagonal Corner Rectangle 4"/>
            <p:cNvSpPr/>
            <p:nvPr userDrawn="1"/>
          </p:nvSpPr>
          <p:spPr>
            <a:xfrm rot="2700000">
              <a:off x="59736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4" name="Round Diagonal Corner Rectangle 4"/>
            <p:cNvSpPr/>
            <p:nvPr userDrawn="1"/>
          </p:nvSpPr>
          <p:spPr>
            <a:xfrm rot="2700000">
              <a:off x="60357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5" name="Round Diagonal Corner Rectangle 4"/>
            <p:cNvSpPr/>
            <p:nvPr userDrawn="1"/>
          </p:nvSpPr>
          <p:spPr>
            <a:xfrm rot="2700000">
              <a:off x="57253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6" name="Round Diagonal Corner Rectangle 4"/>
            <p:cNvSpPr/>
            <p:nvPr userDrawn="1"/>
          </p:nvSpPr>
          <p:spPr>
            <a:xfrm rot="2700000">
              <a:off x="57874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7" name="Round Diagonal Corner Rectangle 4"/>
            <p:cNvSpPr/>
            <p:nvPr userDrawn="1"/>
          </p:nvSpPr>
          <p:spPr>
            <a:xfrm rot="2700000">
              <a:off x="60977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8" name="Round Diagonal Corner Rectangle 4"/>
            <p:cNvSpPr/>
            <p:nvPr userDrawn="1"/>
          </p:nvSpPr>
          <p:spPr>
            <a:xfrm rot="2700000">
              <a:off x="61598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9" name="Round Diagonal Corner Rectangle 4"/>
            <p:cNvSpPr/>
            <p:nvPr userDrawn="1"/>
          </p:nvSpPr>
          <p:spPr>
            <a:xfrm rot="2700000">
              <a:off x="622191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0" name="Round Diagonal Corner Rectangle 4"/>
            <p:cNvSpPr/>
            <p:nvPr userDrawn="1"/>
          </p:nvSpPr>
          <p:spPr>
            <a:xfrm rot="2700000">
              <a:off x="62839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1" name="Round Diagonal Corner Rectangle 4"/>
            <p:cNvSpPr/>
            <p:nvPr userDrawn="1"/>
          </p:nvSpPr>
          <p:spPr>
            <a:xfrm rot="2700000">
              <a:off x="64702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2" name="Round Diagonal Corner Rectangle 4"/>
            <p:cNvSpPr/>
            <p:nvPr userDrawn="1"/>
          </p:nvSpPr>
          <p:spPr>
            <a:xfrm rot="2700000">
              <a:off x="65322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3" name="Round Diagonal Corner Rectangle 4"/>
            <p:cNvSpPr/>
            <p:nvPr userDrawn="1"/>
          </p:nvSpPr>
          <p:spPr>
            <a:xfrm rot="2700000">
              <a:off x="65943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4" name="Round Diagonal Corner Rectangle 4"/>
            <p:cNvSpPr/>
            <p:nvPr userDrawn="1"/>
          </p:nvSpPr>
          <p:spPr>
            <a:xfrm rot="2700000">
              <a:off x="66564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5" name="Round Diagonal Corner Rectangle 4"/>
            <p:cNvSpPr/>
            <p:nvPr userDrawn="1"/>
          </p:nvSpPr>
          <p:spPr>
            <a:xfrm rot="2700000">
              <a:off x="63460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6" name="Round Diagonal Corner Rectangle 4"/>
            <p:cNvSpPr/>
            <p:nvPr userDrawn="1"/>
          </p:nvSpPr>
          <p:spPr>
            <a:xfrm rot="2700000">
              <a:off x="64081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7" name="Round Diagonal Corner Rectangle 4"/>
            <p:cNvSpPr/>
            <p:nvPr userDrawn="1"/>
          </p:nvSpPr>
          <p:spPr>
            <a:xfrm rot="2700000">
              <a:off x="67184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8" name="Round Diagonal Corner Rectangle 4"/>
            <p:cNvSpPr/>
            <p:nvPr userDrawn="1"/>
          </p:nvSpPr>
          <p:spPr>
            <a:xfrm rot="2700000">
              <a:off x="67805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9" name="Round Diagonal Corner Rectangle 4"/>
            <p:cNvSpPr/>
            <p:nvPr userDrawn="1"/>
          </p:nvSpPr>
          <p:spPr>
            <a:xfrm rot="2700000">
              <a:off x="68426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0" name="Round Diagonal Corner Rectangle 4"/>
            <p:cNvSpPr/>
            <p:nvPr userDrawn="1"/>
          </p:nvSpPr>
          <p:spPr>
            <a:xfrm rot="2700000">
              <a:off x="69047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1" name="Round Diagonal Corner Rectangle 4"/>
            <p:cNvSpPr/>
            <p:nvPr userDrawn="1"/>
          </p:nvSpPr>
          <p:spPr>
            <a:xfrm rot="2700000">
              <a:off x="70909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2" name="Round Diagonal Corner Rectangle 4"/>
            <p:cNvSpPr/>
            <p:nvPr userDrawn="1"/>
          </p:nvSpPr>
          <p:spPr>
            <a:xfrm rot="2700000">
              <a:off x="715299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3" name="Round Diagonal Corner Rectangle 4"/>
            <p:cNvSpPr/>
            <p:nvPr userDrawn="1"/>
          </p:nvSpPr>
          <p:spPr>
            <a:xfrm rot="2700000">
              <a:off x="72150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4" name="Round Diagonal Corner Rectangle 4"/>
            <p:cNvSpPr/>
            <p:nvPr userDrawn="1"/>
          </p:nvSpPr>
          <p:spPr>
            <a:xfrm rot="2700000">
              <a:off x="72771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5" name="Round Diagonal Corner Rectangle 4"/>
            <p:cNvSpPr/>
            <p:nvPr userDrawn="1"/>
          </p:nvSpPr>
          <p:spPr>
            <a:xfrm rot="2700000">
              <a:off x="69667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6" name="Round Diagonal Corner Rectangle 4"/>
            <p:cNvSpPr/>
            <p:nvPr userDrawn="1"/>
          </p:nvSpPr>
          <p:spPr>
            <a:xfrm rot="2700000">
              <a:off x="70288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7" name="Round Diagonal Corner Rectangle 4"/>
            <p:cNvSpPr/>
            <p:nvPr userDrawn="1"/>
          </p:nvSpPr>
          <p:spPr>
            <a:xfrm rot="2700000">
              <a:off x="73392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8" name="Round Diagonal Corner Rectangle 4"/>
            <p:cNvSpPr/>
            <p:nvPr userDrawn="1"/>
          </p:nvSpPr>
          <p:spPr>
            <a:xfrm rot="2700000">
              <a:off x="74012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9" name="Round Diagonal Corner Rectangle 4"/>
            <p:cNvSpPr/>
            <p:nvPr userDrawn="1"/>
          </p:nvSpPr>
          <p:spPr>
            <a:xfrm rot="2700000">
              <a:off x="74633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0" name="Round Diagonal Corner Rectangle 4"/>
            <p:cNvSpPr/>
            <p:nvPr userDrawn="1"/>
          </p:nvSpPr>
          <p:spPr>
            <a:xfrm rot="2700000">
              <a:off x="75254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1" name="Round Diagonal Corner Rectangle 4"/>
            <p:cNvSpPr/>
            <p:nvPr userDrawn="1"/>
          </p:nvSpPr>
          <p:spPr>
            <a:xfrm rot="2700000">
              <a:off x="77116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2" name="Round Diagonal Corner Rectangle 4"/>
            <p:cNvSpPr/>
            <p:nvPr userDrawn="1"/>
          </p:nvSpPr>
          <p:spPr>
            <a:xfrm rot="2700000">
              <a:off x="77737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3" name="Round Diagonal Corner Rectangle 4"/>
            <p:cNvSpPr/>
            <p:nvPr userDrawn="1"/>
          </p:nvSpPr>
          <p:spPr>
            <a:xfrm rot="2700000">
              <a:off x="78357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4" name="Round Diagonal Corner Rectangle 4"/>
            <p:cNvSpPr/>
            <p:nvPr userDrawn="1"/>
          </p:nvSpPr>
          <p:spPr>
            <a:xfrm rot="2700000">
              <a:off x="78978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5" name="Round Diagonal Corner Rectangle 4"/>
            <p:cNvSpPr/>
            <p:nvPr userDrawn="1"/>
          </p:nvSpPr>
          <p:spPr>
            <a:xfrm rot="2700000">
              <a:off x="75875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6" name="Round Diagonal Corner Rectangle 4"/>
            <p:cNvSpPr/>
            <p:nvPr userDrawn="1"/>
          </p:nvSpPr>
          <p:spPr>
            <a:xfrm rot="2700000">
              <a:off x="764957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7" name="Round Diagonal Corner Rectangle 4"/>
            <p:cNvSpPr/>
            <p:nvPr userDrawn="1"/>
          </p:nvSpPr>
          <p:spPr>
            <a:xfrm rot="2700000">
              <a:off x="79599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8" name="Round Diagonal Corner Rectangle 4"/>
            <p:cNvSpPr/>
            <p:nvPr userDrawn="1"/>
          </p:nvSpPr>
          <p:spPr>
            <a:xfrm rot="2700000">
              <a:off x="80220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9" name="Round Diagonal Corner Rectangle 4"/>
            <p:cNvSpPr/>
            <p:nvPr userDrawn="1"/>
          </p:nvSpPr>
          <p:spPr>
            <a:xfrm rot="2700000">
              <a:off x="80840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0" name="Round Diagonal Corner Rectangle 4"/>
            <p:cNvSpPr/>
            <p:nvPr userDrawn="1"/>
          </p:nvSpPr>
          <p:spPr>
            <a:xfrm rot="2700000">
              <a:off x="81461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1" name="Round Diagonal Corner Rectangle 4"/>
            <p:cNvSpPr/>
            <p:nvPr userDrawn="1"/>
          </p:nvSpPr>
          <p:spPr>
            <a:xfrm rot="2700000">
              <a:off x="83323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2" name="Round Diagonal Corner Rectangle 4"/>
            <p:cNvSpPr/>
            <p:nvPr userDrawn="1"/>
          </p:nvSpPr>
          <p:spPr>
            <a:xfrm rot="2700000">
              <a:off x="83944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3" name="Round Diagonal Corner Rectangle 4"/>
            <p:cNvSpPr/>
            <p:nvPr userDrawn="1"/>
          </p:nvSpPr>
          <p:spPr>
            <a:xfrm rot="2700000">
              <a:off x="84565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4" name="Round Diagonal Corner Rectangle 4"/>
            <p:cNvSpPr/>
            <p:nvPr userDrawn="1"/>
          </p:nvSpPr>
          <p:spPr>
            <a:xfrm rot="2700000">
              <a:off x="85185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5" name="Round Diagonal Corner Rectangle 4"/>
            <p:cNvSpPr/>
            <p:nvPr userDrawn="1"/>
          </p:nvSpPr>
          <p:spPr>
            <a:xfrm rot="2700000">
              <a:off x="82082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6" name="Round Diagonal Corner Rectangle 4"/>
            <p:cNvSpPr/>
            <p:nvPr userDrawn="1"/>
          </p:nvSpPr>
          <p:spPr>
            <a:xfrm rot="2700000">
              <a:off x="82702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7" name="Round Diagonal Corner Rectangle 4"/>
            <p:cNvSpPr/>
            <p:nvPr userDrawn="1"/>
          </p:nvSpPr>
          <p:spPr>
            <a:xfrm rot="2700000">
              <a:off x="85806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8" name="Round Diagonal Corner Rectangle 4"/>
            <p:cNvSpPr/>
            <p:nvPr userDrawn="1"/>
          </p:nvSpPr>
          <p:spPr>
            <a:xfrm rot="2700000">
              <a:off x="86427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9" name="Round Diagonal Corner Rectangle 4"/>
            <p:cNvSpPr/>
            <p:nvPr userDrawn="1"/>
          </p:nvSpPr>
          <p:spPr>
            <a:xfrm rot="2700000">
              <a:off x="87048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0" name="Round Diagonal Corner Rectangle 4"/>
            <p:cNvSpPr/>
            <p:nvPr userDrawn="1"/>
          </p:nvSpPr>
          <p:spPr>
            <a:xfrm rot="2700000">
              <a:off x="87668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1" name="Round Diagonal Corner Rectangle 4"/>
            <p:cNvSpPr/>
            <p:nvPr userDrawn="1"/>
          </p:nvSpPr>
          <p:spPr>
            <a:xfrm rot="2700000">
              <a:off x="89530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2" name="Round Diagonal Corner Rectangle 4"/>
            <p:cNvSpPr/>
            <p:nvPr userDrawn="1"/>
          </p:nvSpPr>
          <p:spPr>
            <a:xfrm rot="2700000">
              <a:off x="90151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3" name="Round Diagonal Corner Rectangle 4"/>
            <p:cNvSpPr/>
            <p:nvPr userDrawn="1"/>
          </p:nvSpPr>
          <p:spPr>
            <a:xfrm rot="2700000">
              <a:off x="907723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4" name="Round Diagonal Corner Rectangle 4"/>
            <p:cNvSpPr/>
            <p:nvPr userDrawn="1"/>
          </p:nvSpPr>
          <p:spPr>
            <a:xfrm rot="2700000">
              <a:off x="91393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5" name="Round Diagonal Corner Rectangle 4"/>
            <p:cNvSpPr/>
            <p:nvPr userDrawn="1"/>
          </p:nvSpPr>
          <p:spPr>
            <a:xfrm rot="2700000">
              <a:off x="88289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6" name="Round Diagonal Corner Rectangle 4"/>
            <p:cNvSpPr/>
            <p:nvPr userDrawn="1"/>
          </p:nvSpPr>
          <p:spPr>
            <a:xfrm rot="2700000">
              <a:off x="88910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7" name="Round Diagonal Corner Rectangle 4"/>
            <p:cNvSpPr/>
            <p:nvPr userDrawn="1"/>
          </p:nvSpPr>
          <p:spPr>
            <a:xfrm rot="2700000">
              <a:off x="92013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8" name="Round Diagonal Corner Rectangle 4"/>
            <p:cNvSpPr/>
            <p:nvPr userDrawn="1"/>
          </p:nvSpPr>
          <p:spPr>
            <a:xfrm rot="2700000">
              <a:off x="92634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9" name="Round Diagonal Corner Rectangle 4"/>
            <p:cNvSpPr/>
            <p:nvPr userDrawn="1"/>
          </p:nvSpPr>
          <p:spPr>
            <a:xfrm rot="2700000">
              <a:off x="93255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00" name="Round Diagonal Corner Rectangle 4"/>
            <p:cNvSpPr/>
            <p:nvPr userDrawn="1"/>
          </p:nvSpPr>
          <p:spPr>
            <a:xfrm rot="2700000">
              <a:off x="93875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01" name="Round Diagonal Corner Rectangle 4"/>
            <p:cNvSpPr/>
            <p:nvPr userDrawn="1"/>
          </p:nvSpPr>
          <p:spPr>
            <a:xfrm rot="2700000">
              <a:off x="95738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04" name="Round Diagonal Corner Rectangle 4"/>
            <p:cNvSpPr/>
            <p:nvPr userDrawn="1"/>
          </p:nvSpPr>
          <p:spPr>
            <a:xfrm rot="2700000">
              <a:off x="94496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05" name="Round Diagonal Corner Rectangle 4"/>
            <p:cNvSpPr/>
            <p:nvPr userDrawn="1"/>
          </p:nvSpPr>
          <p:spPr>
            <a:xfrm rot="2700000">
              <a:off x="95117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</p:grpSp>
      <p:sp>
        <p:nvSpPr>
          <p:cNvPr id="7" name="Arrow: Pentagon 5">
            <a:extLst>
              <a:ext uri="{FF2B5EF4-FFF2-40B4-BE49-F238E27FC236}">
                <a16:creationId xmlns:a16="http://schemas.microsoft.com/office/drawing/2014/main" id="{70706D3F-F490-49BA-97EC-7A608DBDC397}"/>
              </a:ext>
            </a:extLst>
          </p:cNvPr>
          <p:cNvSpPr/>
          <p:nvPr userDrawn="1"/>
        </p:nvSpPr>
        <p:spPr>
          <a:xfrm>
            <a:off x="0" y="1274927"/>
            <a:ext cx="9144000" cy="2374753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5BB7C2FA-5ED2-46F2-B608-99CBCCDE94C2}"/>
              </a:ext>
            </a:extLst>
          </p:cNvPr>
          <p:cNvSpPr/>
          <p:nvPr userDrawn="1"/>
        </p:nvSpPr>
        <p:spPr>
          <a:xfrm>
            <a:off x="5978891" y="652381"/>
            <a:ext cx="2004942" cy="3632703"/>
          </a:xfrm>
          <a:prstGeom prst="parallelogram">
            <a:avLst>
              <a:gd name="adj" fmla="val 89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172" y="3774169"/>
            <a:ext cx="5901354" cy="486623"/>
          </a:xfrm>
        </p:spPr>
        <p:txBody>
          <a:bodyPr anchor="ctr"/>
          <a:lstStyle>
            <a:lvl1pPr marL="0" indent="0" algn="ctr">
              <a:buNone/>
              <a:defRPr sz="1772">
                <a:latin typeface="Georgia" panose="02040502050405020303" pitchFamily="18" charset="0"/>
              </a:defRPr>
            </a:lvl1pPr>
            <a:lvl2pPr marL="337551" indent="0" algn="ctr">
              <a:buNone/>
              <a:defRPr sz="1477"/>
            </a:lvl2pPr>
            <a:lvl3pPr marL="675104" indent="0" algn="ctr">
              <a:buNone/>
              <a:defRPr sz="1329"/>
            </a:lvl3pPr>
            <a:lvl4pPr marL="1012655" indent="0" algn="ctr">
              <a:buNone/>
              <a:defRPr sz="1181"/>
            </a:lvl4pPr>
            <a:lvl5pPr marL="1350206" indent="0" algn="ctr">
              <a:buNone/>
              <a:defRPr sz="1181"/>
            </a:lvl5pPr>
            <a:lvl6pPr marL="1687757" indent="0" algn="ctr">
              <a:buNone/>
              <a:defRPr sz="1181"/>
            </a:lvl6pPr>
            <a:lvl7pPr marL="2025309" indent="0" algn="ctr">
              <a:buNone/>
              <a:defRPr sz="1181"/>
            </a:lvl7pPr>
            <a:lvl8pPr marL="2362860" indent="0" algn="ctr">
              <a:buNone/>
              <a:defRPr sz="1181"/>
            </a:lvl8pPr>
            <a:lvl9pPr marL="2700411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1EF4A25-CFD5-4D4E-822C-1968E4F75856}"/>
              </a:ext>
            </a:extLst>
          </p:cNvPr>
          <p:cNvSpPr/>
          <p:nvPr userDrawn="1"/>
        </p:nvSpPr>
        <p:spPr>
          <a:xfrm>
            <a:off x="6190526" y="628092"/>
            <a:ext cx="2953475" cy="3632703"/>
          </a:xfrm>
          <a:prstGeom prst="parallelogram">
            <a:avLst>
              <a:gd name="adj" fmla="val 65894"/>
            </a:avLst>
          </a:prstGeom>
          <a:gradFill>
            <a:gsLst>
              <a:gs pos="0">
                <a:schemeClr val="bg1"/>
              </a:gs>
              <a:gs pos="18000">
                <a:srgbClr val="E03C31"/>
              </a:gs>
              <a:gs pos="83000">
                <a:srgbClr val="E03C3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BB7C2FA-5ED2-46F2-B608-99CBCCDE94C2}"/>
              </a:ext>
            </a:extLst>
          </p:cNvPr>
          <p:cNvSpPr/>
          <p:nvPr userDrawn="1"/>
        </p:nvSpPr>
        <p:spPr>
          <a:xfrm>
            <a:off x="5790903" y="628091"/>
            <a:ext cx="2004942" cy="3632703"/>
          </a:xfrm>
          <a:prstGeom prst="parallelogram">
            <a:avLst>
              <a:gd name="adj" fmla="val 89865"/>
            </a:avLst>
          </a:prstGeom>
          <a:gradFill>
            <a:gsLst>
              <a:gs pos="0">
                <a:schemeClr val="bg1"/>
              </a:gs>
              <a:gs pos="18000">
                <a:srgbClr val="006BA6"/>
              </a:gs>
              <a:gs pos="83000">
                <a:srgbClr val="006BA6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81" y="1274933"/>
            <a:ext cx="6233957" cy="2387600"/>
          </a:xfrm>
        </p:spPr>
        <p:txBody>
          <a:bodyPr anchor="b">
            <a:noAutofit/>
          </a:bodyPr>
          <a:lstStyle>
            <a:lvl1pPr algn="ctr">
              <a:defRPr sz="4219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479" y="4642709"/>
            <a:ext cx="1260190" cy="1661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344" y="4647655"/>
            <a:ext cx="1294626" cy="1640109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2D269D9-FFB0-D750-60D3-8B341FCDD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5022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E094-98DD-4A02-9199-92A37FAAC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4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Date Stamp: 08 Jan 2024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C87700-2FF1-E528-BD75-8400606E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76" y="1208260"/>
            <a:ext cx="8690099" cy="4968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E6ED5-175C-2743-3D77-6D5DFEE6CE4E}"/>
              </a:ext>
            </a:extLst>
          </p:cNvPr>
          <p:cNvGrpSpPr/>
          <p:nvPr userDrawn="1"/>
        </p:nvGrpSpPr>
        <p:grpSpPr>
          <a:xfrm>
            <a:off x="32147" y="969062"/>
            <a:ext cx="9079707" cy="129632"/>
            <a:chOff x="-18288" y="3913200"/>
            <a:chExt cx="9664037" cy="101016"/>
          </a:xfrm>
        </p:grpSpPr>
        <p:sp>
          <p:nvSpPr>
            <p:cNvPr id="10" name="Round Diagonal Corner Rectangle 4">
              <a:extLst>
                <a:ext uri="{FF2B5EF4-FFF2-40B4-BE49-F238E27FC236}">
                  <a16:creationId xmlns:a16="http://schemas.microsoft.com/office/drawing/2014/main" id="{630234AF-F980-0786-9272-F980E3EB9510}"/>
                </a:ext>
              </a:extLst>
            </p:cNvPr>
            <p:cNvSpPr/>
            <p:nvPr userDrawn="1"/>
          </p:nvSpPr>
          <p:spPr>
            <a:xfrm rot="2700000">
              <a:off x="-473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" name="Round Diagonal Corner Rectangle 4">
              <a:extLst>
                <a:ext uri="{FF2B5EF4-FFF2-40B4-BE49-F238E27FC236}">
                  <a16:creationId xmlns:a16="http://schemas.microsoft.com/office/drawing/2014/main" id="{8DDDF196-3C04-B000-AA6C-AB23FA43EF45}"/>
                </a:ext>
              </a:extLst>
            </p:cNvPr>
            <p:cNvSpPr/>
            <p:nvPr userDrawn="1"/>
          </p:nvSpPr>
          <p:spPr>
            <a:xfrm rot="2700000">
              <a:off x="147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" name="Round Diagonal Corner Rectangle 4">
              <a:extLst>
                <a:ext uri="{FF2B5EF4-FFF2-40B4-BE49-F238E27FC236}">
                  <a16:creationId xmlns:a16="http://schemas.microsoft.com/office/drawing/2014/main" id="{01F9F68B-0F93-A5EE-8C92-0FE5583BB472}"/>
                </a:ext>
              </a:extLst>
            </p:cNvPr>
            <p:cNvSpPr/>
            <p:nvPr userDrawn="1"/>
          </p:nvSpPr>
          <p:spPr>
            <a:xfrm rot="2700000">
              <a:off x="767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" name="Round Diagonal Corner Rectangle 4">
              <a:extLst>
                <a:ext uri="{FF2B5EF4-FFF2-40B4-BE49-F238E27FC236}">
                  <a16:creationId xmlns:a16="http://schemas.microsoft.com/office/drawing/2014/main" id="{4CB03890-2F92-4B3E-A080-7AC4A468B169}"/>
                </a:ext>
              </a:extLst>
            </p:cNvPr>
            <p:cNvSpPr/>
            <p:nvPr userDrawn="1"/>
          </p:nvSpPr>
          <p:spPr>
            <a:xfrm rot="2700000">
              <a:off x="2629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" name="Round Diagonal Corner Rectangle 4">
              <a:extLst>
                <a:ext uri="{FF2B5EF4-FFF2-40B4-BE49-F238E27FC236}">
                  <a16:creationId xmlns:a16="http://schemas.microsoft.com/office/drawing/2014/main" id="{453FE21D-88C9-5EC9-EB10-F984C5C9EC82}"/>
                </a:ext>
              </a:extLst>
            </p:cNvPr>
            <p:cNvSpPr/>
            <p:nvPr userDrawn="1"/>
          </p:nvSpPr>
          <p:spPr>
            <a:xfrm rot="2700000">
              <a:off x="3250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" name="Round Diagonal Corner Rectangle 4">
              <a:extLst>
                <a:ext uri="{FF2B5EF4-FFF2-40B4-BE49-F238E27FC236}">
                  <a16:creationId xmlns:a16="http://schemas.microsoft.com/office/drawing/2014/main" id="{86A0C12B-C7E7-5B3E-9985-95932AE0CD50}"/>
                </a:ext>
              </a:extLst>
            </p:cNvPr>
            <p:cNvSpPr/>
            <p:nvPr userDrawn="1"/>
          </p:nvSpPr>
          <p:spPr>
            <a:xfrm rot="2700000">
              <a:off x="3871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" name="Round Diagonal Corner Rectangle 4">
              <a:extLst>
                <a:ext uri="{FF2B5EF4-FFF2-40B4-BE49-F238E27FC236}">
                  <a16:creationId xmlns:a16="http://schemas.microsoft.com/office/drawing/2014/main" id="{2065D8E1-C9BC-9F56-730D-C43A5DA4644D}"/>
                </a:ext>
              </a:extLst>
            </p:cNvPr>
            <p:cNvSpPr/>
            <p:nvPr userDrawn="1"/>
          </p:nvSpPr>
          <p:spPr>
            <a:xfrm rot="2700000">
              <a:off x="4492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7" name="Round Diagonal Corner Rectangle 4">
              <a:extLst>
                <a:ext uri="{FF2B5EF4-FFF2-40B4-BE49-F238E27FC236}">
                  <a16:creationId xmlns:a16="http://schemas.microsoft.com/office/drawing/2014/main" id="{73AD45E0-CD91-0C60-B180-8F12477586B3}"/>
                </a:ext>
              </a:extLst>
            </p:cNvPr>
            <p:cNvSpPr/>
            <p:nvPr userDrawn="1"/>
          </p:nvSpPr>
          <p:spPr>
            <a:xfrm rot="2700000">
              <a:off x="1388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8" name="Round Diagonal Corner Rectangle 4">
              <a:extLst>
                <a:ext uri="{FF2B5EF4-FFF2-40B4-BE49-F238E27FC236}">
                  <a16:creationId xmlns:a16="http://schemas.microsoft.com/office/drawing/2014/main" id="{25626B3F-38FE-3B2B-ECA9-A48AC6DD442A}"/>
                </a:ext>
              </a:extLst>
            </p:cNvPr>
            <p:cNvSpPr/>
            <p:nvPr userDrawn="1"/>
          </p:nvSpPr>
          <p:spPr>
            <a:xfrm rot="2700000">
              <a:off x="2009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9" name="Round Diagonal Corner Rectangle 4">
              <a:extLst>
                <a:ext uri="{FF2B5EF4-FFF2-40B4-BE49-F238E27FC236}">
                  <a16:creationId xmlns:a16="http://schemas.microsoft.com/office/drawing/2014/main" id="{3CC1733E-006E-44E1-D2F7-24A14C0151B9}"/>
                </a:ext>
              </a:extLst>
            </p:cNvPr>
            <p:cNvSpPr/>
            <p:nvPr userDrawn="1"/>
          </p:nvSpPr>
          <p:spPr>
            <a:xfrm rot="2700000">
              <a:off x="51128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0" name="Round Diagonal Corner Rectangle 4">
              <a:extLst>
                <a:ext uri="{FF2B5EF4-FFF2-40B4-BE49-F238E27FC236}">
                  <a16:creationId xmlns:a16="http://schemas.microsoft.com/office/drawing/2014/main" id="{98CEF004-B743-C27A-A55E-74AB042F15E1}"/>
                </a:ext>
              </a:extLst>
            </p:cNvPr>
            <p:cNvSpPr/>
            <p:nvPr userDrawn="1"/>
          </p:nvSpPr>
          <p:spPr>
            <a:xfrm rot="2700000">
              <a:off x="5733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1" name="Round Diagonal Corner Rectangle 4">
              <a:extLst>
                <a:ext uri="{FF2B5EF4-FFF2-40B4-BE49-F238E27FC236}">
                  <a16:creationId xmlns:a16="http://schemas.microsoft.com/office/drawing/2014/main" id="{D850E030-2B6A-CA29-4F92-9AE34736A87B}"/>
                </a:ext>
              </a:extLst>
            </p:cNvPr>
            <p:cNvSpPr/>
            <p:nvPr userDrawn="1"/>
          </p:nvSpPr>
          <p:spPr>
            <a:xfrm rot="2700000">
              <a:off x="6354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2" name="Round Diagonal Corner Rectangle 4">
              <a:extLst>
                <a:ext uri="{FF2B5EF4-FFF2-40B4-BE49-F238E27FC236}">
                  <a16:creationId xmlns:a16="http://schemas.microsoft.com/office/drawing/2014/main" id="{43EC9037-8A2A-2D25-B59C-C475E0821645}"/>
                </a:ext>
              </a:extLst>
            </p:cNvPr>
            <p:cNvSpPr/>
            <p:nvPr userDrawn="1"/>
          </p:nvSpPr>
          <p:spPr>
            <a:xfrm rot="2700000">
              <a:off x="6974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3" name="Round Diagonal Corner Rectangle 4">
              <a:extLst>
                <a:ext uri="{FF2B5EF4-FFF2-40B4-BE49-F238E27FC236}">
                  <a16:creationId xmlns:a16="http://schemas.microsoft.com/office/drawing/2014/main" id="{6EA1D6CE-4E8A-1885-975E-42D40E7C6B70}"/>
                </a:ext>
              </a:extLst>
            </p:cNvPr>
            <p:cNvSpPr/>
            <p:nvPr userDrawn="1"/>
          </p:nvSpPr>
          <p:spPr>
            <a:xfrm rot="2700000">
              <a:off x="8837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4" name="Round Diagonal Corner Rectangle 4">
              <a:extLst>
                <a:ext uri="{FF2B5EF4-FFF2-40B4-BE49-F238E27FC236}">
                  <a16:creationId xmlns:a16="http://schemas.microsoft.com/office/drawing/2014/main" id="{AD89D18C-1EB4-9204-1B39-C13CAFA8388F}"/>
                </a:ext>
              </a:extLst>
            </p:cNvPr>
            <p:cNvSpPr/>
            <p:nvPr userDrawn="1"/>
          </p:nvSpPr>
          <p:spPr>
            <a:xfrm rot="2700000">
              <a:off x="9457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5" name="Round Diagonal Corner Rectangle 4">
              <a:extLst>
                <a:ext uri="{FF2B5EF4-FFF2-40B4-BE49-F238E27FC236}">
                  <a16:creationId xmlns:a16="http://schemas.microsoft.com/office/drawing/2014/main" id="{1EE065A6-B744-F761-3C03-5C97AF45FB0F}"/>
                </a:ext>
              </a:extLst>
            </p:cNvPr>
            <p:cNvSpPr/>
            <p:nvPr userDrawn="1"/>
          </p:nvSpPr>
          <p:spPr>
            <a:xfrm rot="2700000">
              <a:off x="100785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6" name="Round Diagonal Corner Rectangle 4">
              <a:extLst>
                <a:ext uri="{FF2B5EF4-FFF2-40B4-BE49-F238E27FC236}">
                  <a16:creationId xmlns:a16="http://schemas.microsoft.com/office/drawing/2014/main" id="{05BF2FFD-2604-ECC8-0DA4-D549755971F2}"/>
                </a:ext>
              </a:extLst>
            </p:cNvPr>
            <p:cNvSpPr/>
            <p:nvPr userDrawn="1"/>
          </p:nvSpPr>
          <p:spPr>
            <a:xfrm rot="2700000">
              <a:off x="10699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7" name="Round Diagonal Corner Rectangle 4">
              <a:extLst>
                <a:ext uri="{FF2B5EF4-FFF2-40B4-BE49-F238E27FC236}">
                  <a16:creationId xmlns:a16="http://schemas.microsoft.com/office/drawing/2014/main" id="{7EF12D22-EB7C-BC77-1A8D-1474573E7407}"/>
                </a:ext>
              </a:extLst>
            </p:cNvPr>
            <p:cNvSpPr/>
            <p:nvPr userDrawn="1"/>
          </p:nvSpPr>
          <p:spPr>
            <a:xfrm rot="2700000">
              <a:off x="7595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8" name="Round Diagonal Corner Rectangle 4">
              <a:extLst>
                <a:ext uri="{FF2B5EF4-FFF2-40B4-BE49-F238E27FC236}">
                  <a16:creationId xmlns:a16="http://schemas.microsoft.com/office/drawing/2014/main" id="{95902FE1-FC29-F4D9-FE10-7C0A3E459F54}"/>
                </a:ext>
              </a:extLst>
            </p:cNvPr>
            <p:cNvSpPr/>
            <p:nvPr userDrawn="1"/>
          </p:nvSpPr>
          <p:spPr>
            <a:xfrm rot="2700000">
              <a:off x="8216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29" name="Round Diagonal Corner Rectangle 4">
              <a:extLst>
                <a:ext uri="{FF2B5EF4-FFF2-40B4-BE49-F238E27FC236}">
                  <a16:creationId xmlns:a16="http://schemas.microsoft.com/office/drawing/2014/main" id="{B82133A2-4894-2BB7-3F15-2A715F9A5312}"/>
                </a:ext>
              </a:extLst>
            </p:cNvPr>
            <p:cNvSpPr/>
            <p:nvPr userDrawn="1"/>
          </p:nvSpPr>
          <p:spPr>
            <a:xfrm rot="2700000">
              <a:off x="11320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0" name="Round Diagonal Corner Rectangle 4">
              <a:extLst>
                <a:ext uri="{FF2B5EF4-FFF2-40B4-BE49-F238E27FC236}">
                  <a16:creationId xmlns:a16="http://schemas.microsoft.com/office/drawing/2014/main" id="{70DC452C-27C0-506B-4018-1F6682481F1D}"/>
                </a:ext>
              </a:extLst>
            </p:cNvPr>
            <p:cNvSpPr/>
            <p:nvPr userDrawn="1"/>
          </p:nvSpPr>
          <p:spPr>
            <a:xfrm rot="2700000">
              <a:off x="11940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1" name="Round Diagonal Corner Rectangle 4">
              <a:extLst>
                <a:ext uri="{FF2B5EF4-FFF2-40B4-BE49-F238E27FC236}">
                  <a16:creationId xmlns:a16="http://schemas.microsoft.com/office/drawing/2014/main" id="{F5675317-DB86-93D7-3460-73CA3196A212}"/>
                </a:ext>
              </a:extLst>
            </p:cNvPr>
            <p:cNvSpPr/>
            <p:nvPr userDrawn="1"/>
          </p:nvSpPr>
          <p:spPr>
            <a:xfrm rot="2700000">
              <a:off x="12561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2" name="Round Diagonal Corner Rectangle 4">
              <a:extLst>
                <a:ext uri="{FF2B5EF4-FFF2-40B4-BE49-F238E27FC236}">
                  <a16:creationId xmlns:a16="http://schemas.microsoft.com/office/drawing/2014/main" id="{88FF04BA-A252-DFAC-865E-CBA52E3EAFCF}"/>
                </a:ext>
              </a:extLst>
            </p:cNvPr>
            <p:cNvSpPr/>
            <p:nvPr userDrawn="1"/>
          </p:nvSpPr>
          <p:spPr>
            <a:xfrm rot="2700000">
              <a:off x="13182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3" name="Round Diagonal Corner Rectangle 4">
              <a:extLst>
                <a:ext uri="{FF2B5EF4-FFF2-40B4-BE49-F238E27FC236}">
                  <a16:creationId xmlns:a16="http://schemas.microsoft.com/office/drawing/2014/main" id="{FB733824-962D-C012-BC76-F0B6F0646421}"/>
                </a:ext>
              </a:extLst>
            </p:cNvPr>
            <p:cNvSpPr/>
            <p:nvPr userDrawn="1"/>
          </p:nvSpPr>
          <p:spPr>
            <a:xfrm rot="2700000">
              <a:off x="15044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4" name="Round Diagonal Corner Rectangle 4">
              <a:extLst>
                <a:ext uri="{FF2B5EF4-FFF2-40B4-BE49-F238E27FC236}">
                  <a16:creationId xmlns:a16="http://schemas.microsoft.com/office/drawing/2014/main" id="{4913E0FC-5163-C1EB-556D-E761E2F3D853}"/>
                </a:ext>
              </a:extLst>
            </p:cNvPr>
            <p:cNvSpPr/>
            <p:nvPr userDrawn="1"/>
          </p:nvSpPr>
          <p:spPr>
            <a:xfrm rot="2700000">
              <a:off x="15665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5" name="Round Diagonal Corner Rectangle 4">
              <a:extLst>
                <a:ext uri="{FF2B5EF4-FFF2-40B4-BE49-F238E27FC236}">
                  <a16:creationId xmlns:a16="http://schemas.microsoft.com/office/drawing/2014/main" id="{F27EADDA-7207-89E5-51AA-7DBBF7102C53}"/>
                </a:ext>
              </a:extLst>
            </p:cNvPr>
            <p:cNvSpPr/>
            <p:nvPr userDrawn="1"/>
          </p:nvSpPr>
          <p:spPr>
            <a:xfrm rot="2700000">
              <a:off x="16285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6" name="Round Diagonal Corner Rectangle 4">
              <a:extLst>
                <a:ext uri="{FF2B5EF4-FFF2-40B4-BE49-F238E27FC236}">
                  <a16:creationId xmlns:a16="http://schemas.microsoft.com/office/drawing/2014/main" id="{2C972998-48ED-ED0B-5E80-933487D64301}"/>
                </a:ext>
              </a:extLst>
            </p:cNvPr>
            <p:cNvSpPr/>
            <p:nvPr userDrawn="1"/>
          </p:nvSpPr>
          <p:spPr>
            <a:xfrm rot="2700000">
              <a:off x="16906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7" name="Round Diagonal Corner Rectangle 4">
              <a:extLst>
                <a:ext uri="{FF2B5EF4-FFF2-40B4-BE49-F238E27FC236}">
                  <a16:creationId xmlns:a16="http://schemas.microsoft.com/office/drawing/2014/main" id="{C2F09406-BAAD-AD53-AA48-175FAD644D60}"/>
                </a:ext>
              </a:extLst>
            </p:cNvPr>
            <p:cNvSpPr/>
            <p:nvPr userDrawn="1"/>
          </p:nvSpPr>
          <p:spPr>
            <a:xfrm rot="2700000">
              <a:off x="13802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8" name="Round Diagonal Corner Rectangle 4">
              <a:extLst>
                <a:ext uri="{FF2B5EF4-FFF2-40B4-BE49-F238E27FC236}">
                  <a16:creationId xmlns:a16="http://schemas.microsoft.com/office/drawing/2014/main" id="{84AC76DD-95AC-1987-321F-1B019C1365ED}"/>
                </a:ext>
              </a:extLst>
            </p:cNvPr>
            <p:cNvSpPr/>
            <p:nvPr userDrawn="1"/>
          </p:nvSpPr>
          <p:spPr>
            <a:xfrm rot="2700000">
              <a:off x="14423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39" name="Round Diagonal Corner Rectangle 4">
              <a:extLst>
                <a:ext uri="{FF2B5EF4-FFF2-40B4-BE49-F238E27FC236}">
                  <a16:creationId xmlns:a16="http://schemas.microsoft.com/office/drawing/2014/main" id="{DC798E4A-261A-C860-C332-166A3C66BB8F}"/>
                </a:ext>
              </a:extLst>
            </p:cNvPr>
            <p:cNvSpPr/>
            <p:nvPr userDrawn="1"/>
          </p:nvSpPr>
          <p:spPr>
            <a:xfrm rot="2700000">
              <a:off x="17527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0" name="Round Diagonal Corner Rectangle 4">
              <a:extLst>
                <a:ext uri="{FF2B5EF4-FFF2-40B4-BE49-F238E27FC236}">
                  <a16:creationId xmlns:a16="http://schemas.microsoft.com/office/drawing/2014/main" id="{A4F385AC-8F92-96AC-1787-5FF2B585ADCB}"/>
                </a:ext>
              </a:extLst>
            </p:cNvPr>
            <p:cNvSpPr/>
            <p:nvPr userDrawn="1"/>
          </p:nvSpPr>
          <p:spPr>
            <a:xfrm rot="2700000">
              <a:off x="18147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1" name="Round Diagonal Corner Rectangle 4">
              <a:extLst>
                <a:ext uri="{FF2B5EF4-FFF2-40B4-BE49-F238E27FC236}">
                  <a16:creationId xmlns:a16="http://schemas.microsoft.com/office/drawing/2014/main" id="{BFAFCFC2-8D8D-F853-3F2C-236DD58425C8}"/>
                </a:ext>
              </a:extLst>
            </p:cNvPr>
            <p:cNvSpPr/>
            <p:nvPr userDrawn="1"/>
          </p:nvSpPr>
          <p:spPr>
            <a:xfrm rot="2700000">
              <a:off x="18768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2" name="Round Diagonal Corner Rectangle 4">
              <a:extLst>
                <a:ext uri="{FF2B5EF4-FFF2-40B4-BE49-F238E27FC236}">
                  <a16:creationId xmlns:a16="http://schemas.microsoft.com/office/drawing/2014/main" id="{9579D118-ACB2-BF84-C658-F5CA1E800389}"/>
                </a:ext>
              </a:extLst>
            </p:cNvPr>
            <p:cNvSpPr/>
            <p:nvPr userDrawn="1"/>
          </p:nvSpPr>
          <p:spPr>
            <a:xfrm rot="2700000">
              <a:off x="193894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3" name="Round Diagonal Corner Rectangle 4">
              <a:extLst>
                <a:ext uri="{FF2B5EF4-FFF2-40B4-BE49-F238E27FC236}">
                  <a16:creationId xmlns:a16="http://schemas.microsoft.com/office/drawing/2014/main" id="{ADC9FF5E-0151-FA3C-476D-5F7F910962F5}"/>
                </a:ext>
              </a:extLst>
            </p:cNvPr>
            <p:cNvSpPr/>
            <p:nvPr userDrawn="1"/>
          </p:nvSpPr>
          <p:spPr>
            <a:xfrm rot="2700000">
              <a:off x="21251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4" name="Round Diagonal Corner Rectangle 4">
              <a:extLst>
                <a:ext uri="{FF2B5EF4-FFF2-40B4-BE49-F238E27FC236}">
                  <a16:creationId xmlns:a16="http://schemas.microsoft.com/office/drawing/2014/main" id="{C30B36F9-479D-B2D6-2AEC-29644644C045}"/>
                </a:ext>
              </a:extLst>
            </p:cNvPr>
            <p:cNvSpPr/>
            <p:nvPr userDrawn="1"/>
          </p:nvSpPr>
          <p:spPr>
            <a:xfrm rot="2700000">
              <a:off x="21872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5" name="Round Diagonal Corner Rectangle 4">
              <a:extLst>
                <a:ext uri="{FF2B5EF4-FFF2-40B4-BE49-F238E27FC236}">
                  <a16:creationId xmlns:a16="http://schemas.microsoft.com/office/drawing/2014/main" id="{AEFAA369-2FD1-EAEA-01CC-20EAC6CF0B2B}"/>
                </a:ext>
              </a:extLst>
            </p:cNvPr>
            <p:cNvSpPr/>
            <p:nvPr userDrawn="1"/>
          </p:nvSpPr>
          <p:spPr>
            <a:xfrm rot="2700000">
              <a:off x="22493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6" name="Round Diagonal Corner Rectangle 4">
              <a:extLst>
                <a:ext uri="{FF2B5EF4-FFF2-40B4-BE49-F238E27FC236}">
                  <a16:creationId xmlns:a16="http://schemas.microsoft.com/office/drawing/2014/main" id="{E35DA2E1-45A0-FA12-895C-BF2F62449980}"/>
                </a:ext>
              </a:extLst>
            </p:cNvPr>
            <p:cNvSpPr/>
            <p:nvPr userDrawn="1"/>
          </p:nvSpPr>
          <p:spPr>
            <a:xfrm rot="2700000">
              <a:off x="23113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7" name="Round Diagonal Corner Rectangle 4">
              <a:extLst>
                <a:ext uri="{FF2B5EF4-FFF2-40B4-BE49-F238E27FC236}">
                  <a16:creationId xmlns:a16="http://schemas.microsoft.com/office/drawing/2014/main" id="{20752B38-2B0E-7306-C7C5-A6EC26C45BC6}"/>
                </a:ext>
              </a:extLst>
            </p:cNvPr>
            <p:cNvSpPr/>
            <p:nvPr userDrawn="1"/>
          </p:nvSpPr>
          <p:spPr>
            <a:xfrm rot="2700000">
              <a:off x="20010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8" name="Round Diagonal Corner Rectangle 4">
              <a:extLst>
                <a:ext uri="{FF2B5EF4-FFF2-40B4-BE49-F238E27FC236}">
                  <a16:creationId xmlns:a16="http://schemas.microsoft.com/office/drawing/2014/main" id="{9E727E23-05D2-D77B-6444-0002967DFFCD}"/>
                </a:ext>
              </a:extLst>
            </p:cNvPr>
            <p:cNvSpPr/>
            <p:nvPr userDrawn="1"/>
          </p:nvSpPr>
          <p:spPr>
            <a:xfrm rot="2700000">
              <a:off x="20630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49" name="Round Diagonal Corner Rectangle 4">
              <a:extLst>
                <a:ext uri="{FF2B5EF4-FFF2-40B4-BE49-F238E27FC236}">
                  <a16:creationId xmlns:a16="http://schemas.microsoft.com/office/drawing/2014/main" id="{901D1A63-0067-7D96-A740-0671FC6331BE}"/>
                </a:ext>
              </a:extLst>
            </p:cNvPr>
            <p:cNvSpPr/>
            <p:nvPr userDrawn="1"/>
          </p:nvSpPr>
          <p:spPr>
            <a:xfrm rot="2700000">
              <a:off x="23734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0" name="Round Diagonal Corner Rectangle 4">
              <a:extLst>
                <a:ext uri="{FF2B5EF4-FFF2-40B4-BE49-F238E27FC236}">
                  <a16:creationId xmlns:a16="http://schemas.microsoft.com/office/drawing/2014/main" id="{8B659650-2BAF-7411-4C0A-47C42032C601}"/>
                </a:ext>
              </a:extLst>
            </p:cNvPr>
            <p:cNvSpPr/>
            <p:nvPr userDrawn="1"/>
          </p:nvSpPr>
          <p:spPr>
            <a:xfrm rot="2700000">
              <a:off x="243551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1" name="Round Diagonal Corner Rectangle 4">
              <a:extLst>
                <a:ext uri="{FF2B5EF4-FFF2-40B4-BE49-F238E27FC236}">
                  <a16:creationId xmlns:a16="http://schemas.microsoft.com/office/drawing/2014/main" id="{C78D2291-D557-4DAE-3470-89B10E59BB3C}"/>
                </a:ext>
              </a:extLst>
            </p:cNvPr>
            <p:cNvSpPr/>
            <p:nvPr userDrawn="1"/>
          </p:nvSpPr>
          <p:spPr>
            <a:xfrm rot="2700000">
              <a:off x="24975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2" name="Round Diagonal Corner Rectangle 4">
              <a:extLst>
                <a:ext uri="{FF2B5EF4-FFF2-40B4-BE49-F238E27FC236}">
                  <a16:creationId xmlns:a16="http://schemas.microsoft.com/office/drawing/2014/main" id="{C0A88BFB-139F-10B7-5888-B64FC5D7E950}"/>
                </a:ext>
              </a:extLst>
            </p:cNvPr>
            <p:cNvSpPr/>
            <p:nvPr userDrawn="1"/>
          </p:nvSpPr>
          <p:spPr>
            <a:xfrm rot="2700000">
              <a:off x="25596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3" name="Round Diagonal Corner Rectangle 4">
              <a:extLst>
                <a:ext uri="{FF2B5EF4-FFF2-40B4-BE49-F238E27FC236}">
                  <a16:creationId xmlns:a16="http://schemas.microsoft.com/office/drawing/2014/main" id="{946EAE94-A505-ED87-DEF6-364319A2AE02}"/>
                </a:ext>
              </a:extLst>
            </p:cNvPr>
            <p:cNvSpPr/>
            <p:nvPr userDrawn="1"/>
          </p:nvSpPr>
          <p:spPr>
            <a:xfrm rot="2700000">
              <a:off x="27458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4" name="Round Diagonal Corner Rectangle 4">
              <a:extLst>
                <a:ext uri="{FF2B5EF4-FFF2-40B4-BE49-F238E27FC236}">
                  <a16:creationId xmlns:a16="http://schemas.microsoft.com/office/drawing/2014/main" id="{7C76CC85-7CE6-D0FA-5146-BC8D594B6984}"/>
                </a:ext>
              </a:extLst>
            </p:cNvPr>
            <p:cNvSpPr/>
            <p:nvPr userDrawn="1"/>
          </p:nvSpPr>
          <p:spPr>
            <a:xfrm rot="2700000">
              <a:off x="28079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5" name="Round Diagonal Corner Rectangle 4">
              <a:extLst>
                <a:ext uri="{FF2B5EF4-FFF2-40B4-BE49-F238E27FC236}">
                  <a16:creationId xmlns:a16="http://schemas.microsoft.com/office/drawing/2014/main" id="{6D5C0411-A1F2-28E3-98E0-4EF14982E00D}"/>
                </a:ext>
              </a:extLst>
            </p:cNvPr>
            <p:cNvSpPr/>
            <p:nvPr userDrawn="1"/>
          </p:nvSpPr>
          <p:spPr>
            <a:xfrm rot="2700000">
              <a:off x="28700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6" name="Round Diagonal Corner Rectangle 4">
              <a:extLst>
                <a:ext uri="{FF2B5EF4-FFF2-40B4-BE49-F238E27FC236}">
                  <a16:creationId xmlns:a16="http://schemas.microsoft.com/office/drawing/2014/main" id="{5837A595-D9EC-1B4F-DC0F-2A8141CDE546}"/>
                </a:ext>
              </a:extLst>
            </p:cNvPr>
            <p:cNvSpPr/>
            <p:nvPr userDrawn="1"/>
          </p:nvSpPr>
          <p:spPr>
            <a:xfrm rot="2700000">
              <a:off x="29320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7" name="Round Diagonal Corner Rectangle 4">
              <a:extLst>
                <a:ext uri="{FF2B5EF4-FFF2-40B4-BE49-F238E27FC236}">
                  <a16:creationId xmlns:a16="http://schemas.microsoft.com/office/drawing/2014/main" id="{1375E833-0B76-101A-7385-7200D6B9E2DC}"/>
                </a:ext>
              </a:extLst>
            </p:cNvPr>
            <p:cNvSpPr/>
            <p:nvPr userDrawn="1"/>
          </p:nvSpPr>
          <p:spPr>
            <a:xfrm rot="2700000">
              <a:off x="26217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8" name="Round Diagonal Corner Rectangle 4">
              <a:extLst>
                <a:ext uri="{FF2B5EF4-FFF2-40B4-BE49-F238E27FC236}">
                  <a16:creationId xmlns:a16="http://schemas.microsoft.com/office/drawing/2014/main" id="{DE9269D5-2C25-B8C2-A930-CF176C37B9C3}"/>
                </a:ext>
              </a:extLst>
            </p:cNvPr>
            <p:cNvSpPr/>
            <p:nvPr userDrawn="1"/>
          </p:nvSpPr>
          <p:spPr>
            <a:xfrm rot="2700000">
              <a:off x="26838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59" name="Round Diagonal Corner Rectangle 4">
              <a:extLst>
                <a:ext uri="{FF2B5EF4-FFF2-40B4-BE49-F238E27FC236}">
                  <a16:creationId xmlns:a16="http://schemas.microsoft.com/office/drawing/2014/main" id="{40E02A94-D181-5AA1-7A26-FD5422212603}"/>
                </a:ext>
              </a:extLst>
            </p:cNvPr>
            <p:cNvSpPr/>
            <p:nvPr userDrawn="1"/>
          </p:nvSpPr>
          <p:spPr>
            <a:xfrm rot="2700000">
              <a:off x="29941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0" name="Round Diagonal Corner Rectangle 4">
              <a:extLst>
                <a:ext uri="{FF2B5EF4-FFF2-40B4-BE49-F238E27FC236}">
                  <a16:creationId xmlns:a16="http://schemas.microsoft.com/office/drawing/2014/main" id="{B53A7976-5F6E-E539-F7F6-0E5DECC56A24}"/>
                </a:ext>
              </a:extLst>
            </p:cNvPr>
            <p:cNvSpPr/>
            <p:nvPr userDrawn="1"/>
          </p:nvSpPr>
          <p:spPr>
            <a:xfrm rot="2700000">
              <a:off x="30562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4FFB26C5-BB95-8FF0-9B7E-56EAC305DEA1}"/>
                </a:ext>
              </a:extLst>
            </p:cNvPr>
            <p:cNvSpPr/>
            <p:nvPr userDrawn="1"/>
          </p:nvSpPr>
          <p:spPr>
            <a:xfrm rot="2700000">
              <a:off x="31183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2" name="Round Diagonal Corner Rectangle 4">
              <a:extLst>
                <a:ext uri="{FF2B5EF4-FFF2-40B4-BE49-F238E27FC236}">
                  <a16:creationId xmlns:a16="http://schemas.microsoft.com/office/drawing/2014/main" id="{25D8D397-C8E1-5554-9E69-171761CFF0DA}"/>
                </a:ext>
              </a:extLst>
            </p:cNvPr>
            <p:cNvSpPr/>
            <p:nvPr userDrawn="1"/>
          </p:nvSpPr>
          <p:spPr>
            <a:xfrm rot="2700000">
              <a:off x="31803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3" name="Round Diagonal Corner Rectangle 4">
              <a:extLst>
                <a:ext uri="{FF2B5EF4-FFF2-40B4-BE49-F238E27FC236}">
                  <a16:creationId xmlns:a16="http://schemas.microsoft.com/office/drawing/2014/main" id="{3C524BAB-B512-653D-DB56-CAD172A62B46}"/>
                </a:ext>
              </a:extLst>
            </p:cNvPr>
            <p:cNvSpPr/>
            <p:nvPr userDrawn="1"/>
          </p:nvSpPr>
          <p:spPr>
            <a:xfrm rot="2700000">
              <a:off x="336660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4" name="Round Diagonal Corner Rectangle 4">
              <a:extLst>
                <a:ext uri="{FF2B5EF4-FFF2-40B4-BE49-F238E27FC236}">
                  <a16:creationId xmlns:a16="http://schemas.microsoft.com/office/drawing/2014/main" id="{3C0F26B5-0D32-6772-FAD1-7595758F27AA}"/>
                </a:ext>
              </a:extLst>
            </p:cNvPr>
            <p:cNvSpPr/>
            <p:nvPr userDrawn="1"/>
          </p:nvSpPr>
          <p:spPr>
            <a:xfrm rot="2700000">
              <a:off x="34286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5" name="Round Diagonal Corner Rectangle 4">
              <a:extLst>
                <a:ext uri="{FF2B5EF4-FFF2-40B4-BE49-F238E27FC236}">
                  <a16:creationId xmlns:a16="http://schemas.microsoft.com/office/drawing/2014/main" id="{776B7E91-3E55-58DE-BAE7-AB2D4F07C754}"/>
                </a:ext>
              </a:extLst>
            </p:cNvPr>
            <p:cNvSpPr/>
            <p:nvPr userDrawn="1"/>
          </p:nvSpPr>
          <p:spPr>
            <a:xfrm rot="2700000">
              <a:off x="34907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6" name="Round Diagonal Corner Rectangle 4">
              <a:extLst>
                <a:ext uri="{FF2B5EF4-FFF2-40B4-BE49-F238E27FC236}">
                  <a16:creationId xmlns:a16="http://schemas.microsoft.com/office/drawing/2014/main" id="{69AA0ECA-9ABE-02C8-3EA0-859B074E5C5E}"/>
                </a:ext>
              </a:extLst>
            </p:cNvPr>
            <p:cNvSpPr/>
            <p:nvPr userDrawn="1"/>
          </p:nvSpPr>
          <p:spPr>
            <a:xfrm rot="2700000">
              <a:off x="35528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7" name="Round Diagonal Corner Rectangle 4">
              <a:extLst>
                <a:ext uri="{FF2B5EF4-FFF2-40B4-BE49-F238E27FC236}">
                  <a16:creationId xmlns:a16="http://schemas.microsoft.com/office/drawing/2014/main" id="{3A06E499-6CC7-3BFD-F906-7E10A98E28E9}"/>
                </a:ext>
              </a:extLst>
            </p:cNvPr>
            <p:cNvSpPr/>
            <p:nvPr userDrawn="1"/>
          </p:nvSpPr>
          <p:spPr>
            <a:xfrm rot="2700000">
              <a:off x="32424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8" name="Round Diagonal Corner Rectangle 4">
              <a:extLst>
                <a:ext uri="{FF2B5EF4-FFF2-40B4-BE49-F238E27FC236}">
                  <a16:creationId xmlns:a16="http://schemas.microsoft.com/office/drawing/2014/main" id="{87AD9F29-F8AC-9766-6B25-72899F617D1A}"/>
                </a:ext>
              </a:extLst>
            </p:cNvPr>
            <p:cNvSpPr/>
            <p:nvPr userDrawn="1"/>
          </p:nvSpPr>
          <p:spPr>
            <a:xfrm rot="2700000">
              <a:off x="33045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69" name="Round Diagonal Corner Rectangle 4">
              <a:extLst>
                <a:ext uri="{FF2B5EF4-FFF2-40B4-BE49-F238E27FC236}">
                  <a16:creationId xmlns:a16="http://schemas.microsoft.com/office/drawing/2014/main" id="{8A126F5E-3B40-5C16-1E08-6233BDFF3403}"/>
                </a:ext>
              </a:extLst>
            </p:cNvPr>
            <p:cNvSpPr/>
            <p:nvPr userDrawn="1"/>
          </p:nvSpPr>
          <p:spPr>
            <a:xfrm rot="2700000">
              <a:off x="36148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0" name="Round Diagonal Corner Rectangle 4">
              <a:extLst>
                <a:ext uri="{FF2B5EF4-FFF2-40B4-BE49-F238E27FC236}">
                  <a16:creationId xmlns:a16="http://schemas.microsoft.com/office/drawing/2014/main" id="{87095117-E2EE-9DB7-9325-8E36AC23D4C8}"/>
                </a:ext>
              </a:extLst>
            </p:cNvPr>
            <p:cNvSpPr/>
            <p:nvPr userDrawn="1"/>
          </p:nvSpPr>
          <p:spPr>
            <a:xfrm rot="2700000">
              <a:off x="36769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1" name="Round Diagonal Corner Rectangle 4">
              <a:extLst>
                <a:ext uri="{FF2B5EF4-FFF2-40B4-BE49-F238E27FC236}">
                  <a16:creationId xmlns:a16="http://schemas.microsoft.com/office/drawing/2014/main" id="{93D9396B-A738-2D02-6223-9D78DCA0B9BC}"/>
                </a:ext>
              </a:extLst>
            </p:cNvPr>
            <p:cNvSpPr/>
            <p:nvPr userDrawn="1"/>
          </p:nvSpPr>
          <p:spPr>
            <a:xfrm rot="2700000">
              <a:off x="37390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2" name="Round Diagonal Corner Rectangle 4">
              <a:extLst>
                <a:ext uri="{FF2B5EF4-FFF2-40B4-BE49-F238E27FC236}">
                  <a16:creationId xmlns:a16="http://schemas.microsoft.com/office/drawing/2014/main" id="{A7A392E6-7DCC-E3C5-0BDC-3723381DA64E}"/>
                </a:ext>
              </a:extLst>
            </p:cNvPr>
            <p:cNvSpPr/>
            <p:nvPr userDrawn="1"/>
          </p:nvSpPr>
          <p:spPr>
            <a:xfrm rot="2700000">
              <a:off x="38011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3" name="Round Diagonal Corner Rectangle 4">
              <a:extLst>
                <a:ext uri="{FF2B5EF4-FFF2-40B4-BE49-F238E27FC236}">
                  <a16:creationId xmlns:a16="http://schemas.microsoft.com/office/drawing/2014/main" id="{DF980897-262D-79FD-3B39-6F43EA4CCA7F}"/>
                </a:ext>
              </a:extLst>
            </p:cNvPr>
            <p:cNvSpPr/>
            <p:nvPr userDrawn="1"/>
          </p:nvSpPr>
          <p:spPr>
            <a:xfrm rot="2700000">
              <a:off x="39873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4" name="Round Diagonal Corner Rectangle 4">
              <a:extLst>
                <a:ext uri="{FF2B5EF4-FFF2-40B4-BE49-F238E27FC236}">
                  <a16:creationId xmlns:a16="http://schemas.microsoft.com/office/drawing/2014/main" id="{BC5A8F59-18DE-08DF-72E7-96412FEB321C}"/>
                </a:ext>
              </a:extLst>
            </p:cNvPr>
            <p:cNvSpPr/>
            <p:nvPr userDrawn="1"/>
          </p:nvSpPr>
          <p:spPr>
            <a:xfrm rot="2700000">
              <a:off x="40493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5" name="Round Diagonal Corner Rectangle 4">
              <a:extLst>
                <a:ext uri="{FF2B5EF4-FFF2-40B4-BE49-F238E27FC236}">
                  <a16:creationId xmlns:a16="http://schemas.microsoft.com/office/drawing/2014/main" id="{241856D4-B1D2-0D67-5973-16EF5EABA68B}"/>
                </a:ext>
              </a:extLst>
            </p:cNvPr>
            <p:cNvSpPr/>
            <p:nvPr userDrawn="1"/>
          </p:nvSpPr>
          <p:spPr>
            <a:xfrm rot="2700000">
              <a:off x="41114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6" name="Round Diagonal Corner Rectangle 4">
              <a:extLst>
                <a:ext uri="{FF2B5EF4-FFF2-40B4-BE49-F238E27FC236}">
                  <a16:creationId xmlns:a16="http://schemas.microsoft.com/office/drawing/2014/main" id="{7867B092-1DEB-3344-0C38-54AF5F556D8D}"/>
                </a:ext>
              </a:extLst>
            </p:cNvPr>
            <p:cNvSpPr/>
            <p:nvPr userDrawn="1"/>
          </p:nvSpPr>
          <p:spPr>
            <a:xfrm rot="2700000">
              <a:off x="41735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7" name="Round Diagonal Corner Rectangle 4">
              <a:extLst>
                <a:ext uri="{FF2B5EF4-FFF2-40B4-BE49-F238E27FC236}">
                  <a16:creationId xmlns:a16="http://schemas.microsoft.com/office/drawing/2014/main" id="{0B997405-A16A-31DE-FADC-E709C81D0431}"/>
                </a:ext>
              </a:extLst>
            </p:cNvPr>
            <p:cNvSpPr/>
            <p:nvPr userDrawn="1"/>
          </p:nvSpPr>
          <p:spPr>
            <a:xfrm rot="2700000">
              <a:off x="386317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8" name="Round Diagonal Corner Rectangle 4">
              <a:extLst>
                <a:ext uri="{FF2B5EF4-FFF2-40B4-BE49-F238E27FC236}">
                  <a16:creationId xmlns:a16="http://schemas.microsoft.com/office/drawing/2014/main" id="{4B5E4483-FC27-142C-328A-4E4D37861537}"/>
                </a:ext>
              </a:extLst>
            </p:cNvPr>
            <p:cNvSpPr/>
            <p:nvPr userDrawn="1"/>
          </p:nvSpPr>
          <p:spPr>
            <a:xfrm rot="2700000">
              <a:off x="39252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79" name="Round Diagonal Corner Rectangle 4">
              <a:extLst>
                <a:ext uri="{FF2B5EF4-FFF2-40B4-BE49-F238E27FC236}">
                  <a16:creationId xmlns:a16="http://schemas.microsoft.com/office/drawing/2014/main" id="{774872AF-5B6E-3B73-59E4-785CFB03EC9A}"/>
                </a:ext>
              </a:extLst>
            </p:cNvPr>
            <p:cNvSpPr/>
            <p:nvPr userDrawn="1"/>
          </p:nvSpPr>
          <p:spPr>
            <a:xfrm rot="2700000">
              <a:off x="42356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0" name="Round Diagonal Corner Rectangle 4">
              <a:extLst>
                <a:ext uri="{FF2B5EF4-FFF2-40B4-BE49-F238E27FC236}">
                  <a16:creationId xmlns:a16="http://schemas.microsoft.com/office/drawing/2014/main" id="{85EDF4C3-B175-CB9C-2226-508BE3506D15}"/>
                </a:ext>
              </a:extLst>
            </p:cNvPr>
            <p:cNvSpPr/>
            <p:nvPr userDrawn="1"/>
          </p:nvSpPr>
          <p:spPr>
            <a:xfrm rot="2700000">
              <a:off x="42976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1" name="Round Diagonal Corner Rectangle 4">
              <a:extLst>
                <a:ext uri="{FF2B5EF4-FFF2-40B4-BE49-F238E27FC236}">
                  <a16:creationId xmlns:a16="http://schemas.microsoft.com/office/drawing/2014/main" id="{EBA628E2-A621-7946-AB84-A1AD1A6665A1}"/>
                </a:ext>
              </a:extLst>
            </p:cNvPr>
            <p:cNvSpPr/>
            <p:nvPr userDrawn="1"/>
          </p:nvSpPr>
          <p:spPr>
            <a:xfrm rot="2700000">
              <a:off x="43597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2" name="Round Diagonal Corner Rectangle 4">
              <a:extLst>
                <a:ext uri="{FF2B5EF4-FFF2-40B4-BE49-F238E27FC236}">
                  <a16:creationId xmlns:a16="http://schemas.microsoft.com/office/drawing/2014/main" id="{3B745071-7D11-40F6-2351-107E07C5CC91}"/>
                </a:ext>
              </a:extLst>
            </p:cNvPr>
            <p:cNvSpPr/>
            <p:nvPr userDrawn="1"/>
          </p:nvSpPr>
          <p:spPr>
            <a:xfrm rot="2700000">
              <a:off x="44218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3" name="Round Diagonal Corner Rectangle 4">
              <a:extLst>
                <a:ext uri="{FF2B5EF4-FFF2-40B4-BE49-F238E27FC236}">
                  <a16:creationId xmlns:a16="http://schemas.microsoft.com/office/drawing/2014/main" id="{3902AE1F-708C-E3DC-1E30-3BECEFFB36EF}"/>
                </a:ext>
              </a:extLst>
            </p:cNvPr>
            <p:cNvSpPr/>
            <p:nvPr userDrawn="1"/>
          </p:nvSpPr>
          <p:spPr>
            <a:xfrm rot="2700000">
              <a:off x="46080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4" name="Round Diagonal Corner Rectangle 4">
              <a:extLst>
                <a:ext uri="{FF2B5EF4-FFF2-40B4-BE49-F238E27FC236}">
                  <a16:creationId xmlns:a16="http://schemas.microsoft.com/office/drawing/2014/main" id="{F766C5F6-86EA-87C7-AABD-B2056673429A}"/>
                </a:ext>
              </a:extLst>
            </p:cNvPr>
            <p:cNvSpPr/>
            <p:nvPr userDrawn="1"/>
          </p:nvSpPr>
          <p:spPr>
            <a:xfrm rot="2700000">
              <a:off x="46701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5" name="Round Diagonal Corner Rectangle 4">
              <a:extLst>
                <a:ext uri="{FF2B5EF4-FFF2-40B4-BE49-F238E27FC236}">
                  <a16:creationId xmlns:a16="http://schemas.microsoft.com/office/drawing/2014/main" id="{85FCF4DF-A838-4273-0806-328DF683F74C}"/>
                </a:ext>
              </a:extLst>
            </p:cNvPr>
            <p:cNvSpPr/>
            <p:nvPr userDrawn="1"/>
          </p:nvSpPr>
          <p:spPr>
            <a:xfrm rot="2700000">
              <a:off x="47321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6" name="Round Diagonal Corner Rectangle 4">
              <a:extLst>
                <a:ext uri="{FF2B5EF4-FFF2-40B4-BE49-F238E27FC236}">
                  <a16:creationId xmlns:a16="http://schemas.microsoft.com/office/drawing/2014/main" id="{E750B5DB-27C1-79EB-7B32-D25761F267A0}"/>
                </a:ext>
              </a:extLst>
            </p:cNvPr>
            <p:cNvSpPr/>
            <p:nvPr userDrawn="1"/>
          </p:nvSpPr>
          <p:spPr>
            <a:xfrm rot="2700000">
              <a:off x="47942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7" name="Round Diagonal Corner Rectangle 4">
              <a:extLst>
                <a:ext uri="{FF2B5EF4-FFF2-40B4-BE49-F238E27FC236}">
                  <a16:creationId xmlns:a16="http://schemas.microsoft.com/office/drawing/2014/main" id="{972EF35C-F61C-B810-33FF-FF6CF7FAB5DF}"/>
                </a:ext>
              </a:extLst>
            </p:cNvPr>
            <p:cNvSpPr/>
            <p:nvPr userDrawn="1"/>
          </p:nvSpPr>
          <p:spPr>
            <a:xfrm rot="2700000">
              <a:off x="44838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8" name="Round Diagonal Corner Rectangle 4">
              <a:extLst>
                <a:ext uri="{FF2B5EF4-FFF2-40B4-BE49-F238E27FC236}">
                  <a16:creationId xmlns:a16="http://schemas.microsoft.com/office/drawing/2014/main" id="{69CC75EB-4F01-F3B1-EE3D-DD188E873D9C}"/>
                </a:ext>
              </a:extLst>
            </p:cNvPr>
            <p:cNvSpPr/>
            <p:nvPr userDrawn="1"/>
          </p:nvSpPr>
          <p:spPr>
            <a:xfrm rot="2700000">
              <a:off x="45459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9" name="Round Diagonal Corner Rectangle 4">
              <a:extLst>
                <a:ext uri="{FF2B5EF4-FFF2-40B4-BE49-F238E27FC236}">
                  <a16:creationId xmlns:a16="http://schemas.microsoft.com/office/drawing/2014/main" id="{E21E2C32-117A-026D-27A8-814897CA22A5}"/>
                </a:ext>
              </a:extLst>
            </p:cNvPr>
            <p:cNvSpPr/>
            <p:nvPr userDrawn="1"/>
          </p:nvSpPr>
          <p:spPr>
            <a:xfrm rot="2700000">
              <a:off x="48563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0" name="Round Diagonal Corner Rectangle 4">
              <a:extLst>
                <a:ext uri="{FF2B5EF4-FFF2-40B4-BE49-F238E27FC236}">
                  <a16:creationId xmlns:a16="http://schemas.microsoft.com/office/drawing/2014/main" id="{15F672C1-AAAD-C14C-7EB6-A8B0083C5B76}"/>
                </a:ext>
              </a:extLst>
            </p:cNvPr>
            <p:cNvSpPr/>
            <p:nvPr userDrawn="1"/>
          </p:nvSpPr>
          <p:spPr>
            <a:xfrm rot="2700000">
              <a:off x="49184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1" name="Round Diagonal Corner Rectangle 4">
              <a:extLst>
                <a:ext uri="{FF2B5EF4-FFF2-40B4-BE49-F238E27FC236}">
                  <a16:creationId xmlns:a16="http://schemas.microsoft.com/office/drawing/2014/main" id="{1F6E3BD1-167C-3114-6FD2-23FE3C291A7E}"/>
                </a:ext>
              </a:extLst>
            </p:cNvPr>
            <p:cNvSpPr/>
            <p:nvPr userDrawn="1"/>
          </p:nvSpPr>
          <p:spPr>
            <a:xfrm rot="2700000">
              <a:off x="49804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2" name="Round Diagonal Corner Rectangle 4">
              <a:extLst>
                <a:ext uri="{FF2B5EF4-FFF2-40B4-BE49-F238E27FC236}">
                  <a16:creationId xmlns:a16="http://schemas.microsoft.com/office/drawing/2014/main" id="{BA919F63-E76A-2554-90B2-6F1B7FE36AA8}"/>
                </a:ext>
              </a:extLst>
            </p:cNvPr>
            <p:cNvSpPr/>
            <p:nvPr userDrawn="1"/>
          </p:nvSpPr>
          <p:spPr>
            <a:xfrm rot="2700000">
              <a:off x="50425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3" name="Round Diagonal Corner Rectangle 4">
              <a:extLst>
                <a:ext uri="{FF2B5EF4-FFF2-40B4-BE49-F238E27FC236}">
                  <a16:creationId xmlns:a16="http://schemas.microsoft.com/office/drawing/2014/main" id="{1A3D6652-2636-8B59-02AE-E767E15B6609}"/>
                </a:ext>
              </a:extLst>
            </p:cNvPr>
            <p:cNvSpPr/>
            <p:nvPr userDrawn="1"/>
          </p:nvSpPr>
          <p:spPr>
            <a:xfrm rot="2700000">
              <a:off x="52287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4" name="Round Diagonal Corner Rectangle 4">
              <a:extLst>
                <a:ext uri="{FF2B5EF4-FFF2-40B4-BE49-F238E27FC236}">
                  <a16:creationId xmlns:a16="http://schemas.microsoft.com/office/drawing/2014/main" id="{25C92959-D409-38E6-89C5-1329A64574D5}"/>
                </a:ext>
              </a:extLst>
            </p:cNvPr>
            <p:cNvSpPr/>
            <p:nvPr userDrawn="1"/>
          </p:nvSpPr>
          <p:spPr>
            <a:xfrm rot="2700000">
              <a:off x="529083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5" name="Round Diagonal Corner Rectangle 4">
              <a:extLst>
                <a:ext uri="{FF2B5EF4-FFF2-40B4-BE49-F238E27FC236}">
                  <a16:creationId xmlns:a16="http://schemas.microsoft.com/office/drawing/2014/main" id="{95CE69E0-C238-06A3-3C52-FF31D338F21C}"/>
                </a:ext>
              </a:extLst>
            </p:cNvPr>
            <p:cNvSpPr/>
            <p:nvPr userDrawn="1"/>
          </p:nvSpPr>
          <p:spPr>
            <a:xfrm rot="2700000">
              <a:off x="53529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6" name="Round Diagonal Corner Rectangle 4">
              <a:extLst>
                <a:ext uri="{FF2B5EF4-FFF2-40B4-BE49-F238E27FC236}">
                  <a16:creationId xmlns:a16="http://schemas.microsoft.com/office/drawing/2014/main" id="{2BEC7632-3DA9-A672-2191-4DB98D45BF92}"/>
                </a:ext>
              </a:extLst>
            </p:cNvPr>
            <p:cNvSpPr/>
            <p:nvPr userDrawn="1"/>
          </p:nvSpPr>
          <p:spPr>
            <a:xfrm rot="2700000">
              <a:off x="54149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7" name="Round Diagonal Corner Rectangle 4">
              <a:extLst>
                <a:ext uri="{FF2B5EF4-FFF2-40B4-BE49-F238E27FC236}">
                  <a16:creationId xmlns:a16="http://schemas.microsoft.com/office/drawing/2014/main" id="{C66675DC-4036-3690-54E9-629300BA2B0D}"/>
                </a:ext>
              </a:extLst>
            </p:cNvPr>
            <p:cNvSpPr/>
            <p:nvPr userDrawn="1"/>
          </p:nvSpPr>
          <p:spPr>
            <a:xfrm rot="2700000">
              <a:off x="51046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8" name="Round Diagonal Corner Rectangle 4">
              <a:extLst>
                <a:ext uri="{FF2B5EF4-FFF2-40B4-BE49-F238E27FC236}">
                  <a16:creationId xmlns:a16="http://schemas.microsoft.com/office/drawing/2014/main" id="{6C307CDA-4B06-2A36-578D-E2B4A3C3E4A6}"/>
                </a:ext>
              </a:extLst>
            </p:cNvPr>
            <p:cNvSpPr/>
            <p:nvPr userDrawn="1"/>
          </p:nvSpPr>
          <p:spPr>
            <a:xfrm rot="2700000">
              <a:off x="51666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9" name="Round Diagonal Corner Rectangle 4">
              <a:extLst>
                <a:ext uri="{FF2B5EF4-FFF2-40B4-BE49-F238E27FC236}">
                  <a16:creationId xmlns:a16="http://schemas.microsoft.com/office/drawing/2014/main" id="{4F5AA0DD-D6A3-F10A-5F24-568A2168161C}"/>
                </a:ext>
              </a:extLst>
            </p:cNvPr>
            <p:cNvSpPr/>
            <p:nvPr userDrawn="1"/>
          </p:nvSpPr>
          <p:spPr>
            <a:xfrm rot="2700000">
              <a:off x="54770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0" name="Round Diagonal Corner Rectangle 4">
              <a:extLst>
                <a:ext uri="{FF2B5EF4-FFF2-40B4-BE49-F238E27FC236}">
                  <a16:creationId xmlns:a16="http://schemas.microsoft.com/office/drawing/2014/main" id="{E191F73B-FE80-DCA6-C88E-A5829AC7BA0E}"/>
                </a:ext>
              </a:extLst>
            </p:cNvPr>
            <p:cNvSpPr/>
            <p:nvPr userDrawn="1"/>
          </p:nvSpPr>
          <p:spPr>
            <a:xfrm rot="2700000">
              <a:off x="55391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1" name="Round Diagonal Corner Rectangle 4">
              <a:extLst>
                <a:ext uri="{FF2B5EF4-FFF2-40B4-BE49-F238E27FC236}">
                  <a16:creationId xmlns:a16="http://schemas.microsoft.com/office/drawing/2014/main" id="{87811A1C-3A5E-4995-3C80-533D2F672BD3}"/>
                </a:ext>
              </a:extLst>
            </p:cNvPr>
            <p:cNvSpPr/>
            <p:nvPr userDrawn="1"/>
          </p:nvSpPr>
          <p:spPr>
            <a:xfrm rot="2700000">
              <a:off x="56011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2" name="Round Diagonal Corner Rectangle 4">
              <a:extLst>
                <a:ext uri="{FF2B5EF4-FFF2-40B4-BE49-F238E27FC236}">
                  <a16:creationId xmlns:a16="http://schemas.microsoft.com/office/drawing/2014/main" id="{CD58ABB6-9AD1-E52C-AE47-26B088D43672}"/>
                </a:ext>
              </a:extLst>
            </p:cNvPr>
            <p:cNvSpPr/>
            <p:nvPr userDrawn="1"/>
          </p:nvSpPr>
          <p:spPr>
            <a:xfrm rot="2700000">
              <a:off x="56632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3" name="Round Diagonal Corner Rectangle 4">
              <a:extLst>
                <a:ext uri="{FF2B5EF4-FFF2-40B4-BE49-F238E27FC236}">
                  <a16:creationId xmlns:a16="http://schemas.microsoft.com/office/drawing/2014/main" id="{CFA3B83C-04FD-AB30-58E3-5E71F84F67CC}"/>
                </a:ext>
              </a:extLst>
            </p:cNvPr>
            <p:cNvSpPr/>
            <p:nvPr userDrawn="1"/>
          </p:nvSpPr>
          <p:spPr>
            <a:xfrm rot="2700000">
              <a:off x="584948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4" name="Round Diagonal Corner Rectangle 4">
              <a:extLst>
                <a:ext uri="{FF2B5EF4-FFF2-40B4-BE49-F238E27FC236}">
                  <a16:creationId xmlns:a16="http://schemas.microsoft.com/office/drawing/2014/main" id="{88019204-3100-6CE8-C309-5454D5E589A4}"/>
                </a:ext>
              </a:extLst>
            </p:cNvPr>
            <p:cNvSpPr/>
            <p:nvPr userDrawn="1"/>
          </p:nvSpPr>
          <p:spPr>
            <a:xfrm rot="2700000">
              <a:off x="591155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5" name="Round Diagonal Corner Rectangle 4">
              <a:extLst>
                <a:ext uri="{FF2B5EF4-FFF2-40B4-BE49-F238E27FC236}">
                  <a16:creationId xmlns:a16="http://schemas.microsoft.com/office/drawing/2014/main" id="{F5A58718-8331-88D4-A758-EBF33D5AD7F3}"/>
                </a:ext>
              </a:extLst>
            </p:cNvPr>
            <p:cNvSpPr/>
            <p:nvPr userDrawn="1"/>
          </p:nvSpPr>
          <p:spPr>
            <a:xfrm rot="2700000">
              <a:off x="597362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6" name="Round Diagonal Corner Rectangle 4">
              <a:extLst>
                <a:ext uri="{FF2B5EF4-FFF2-40B4-BE49-F238E27FC236}">
                  <a16:creationId xmlns:a16="http://schemas.microsoft.com/office/drawing/2014/main" id="{2192EABF-F872-3A61-CB7D-D592CBB41E0B}"/>
                </a:ext>
              </a:extLst>
            </p:cNvPr>
            <p:cNvSpPr/>
            <p:nvPr userDrawn="1"/>
          </p:nvSpPr>
          <p:spPr>
            <a:xfrm rot="2700000">
              <a:off x="603570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7" name="Round Diagonal Corner Rectangle 4">
              <a:extLst>
                <a:ext uri="{FF2B5EF4-FFF2-40B4-BE49-F238E27FC236}">
                  <a16:creationId xmlns:a16="http://schemas.microsoft.com/office/drawing/2014/main" id="{F25C2A99-8B2A-3416-1303-2936A51FCF4E}"/>
                </a:ext>
              </a:extLst>
            </p:cNvPr>
            <p:cNvSpPr/>
            <p:nvPr userDrawn="1"/>
          </p:nvSpPr>
          <p:spPr>
            <a:xfrm rot="2700000">
              <a:off x="57253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8" name="Round Diagonal Corner Rectangle 4">
              <a:extLst>
                <a:ext uri="{FF2B5EF4-FFF2-40B4-BE49-F238E27FC236}">
                  <a16:creationId xmlns:a16="http://schemas.microsoft.com/office/drawing/2014/main" id="{B421CCF8-49EC-7630-2A0D-B58022BABBF4}"/>
                </a:ext>
              </a:extLst>
            </p:cNvPr>
            <p:cNvSpPr/>
            <p:nvPr userDrawn="1"/>
          </p:nvSpPr>
          <p:spPr>
            <a:xfrm rot="2700000">
              <a:off x="57874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09" name="Round Diagonal Corner Rectangle 4">
              <a:extLst>
                <a:ext uri="{FF2B5EF4-FFF2-40B4-BE49-F238E27FC236}">
                  <a16:creationId xmlns:a16="http://schemas.microsoft.com/office/drawing/2014/main" id="{28F53DBB-4254-7644-9A98-263B814E4053}"/>
                </a:ext>
              </a:extLst>
            </p:cNvPr>
            <p:cNvSpPr/>
            <p:nvPr userDrawn="1"/>
          </p:nvSpPr>
          <p:spPr>
            <a:xfrm rot="2700000">
              <a:off x="609777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0" name="Round Diagonal Corner Rectangle 4">
              <a:extLst>
                <a:ext uri="{FF2B5EF4-FFF2-40B4-BE49-F238E27FC236}">
                  <a16:creationId xmlns:a16="http://schemas.microsoft.com/office/drawing/2014/main" id="{0A5C061E-9C37-EB3B-0FFC-9256B8569D2A}"/>
                </a:ext>
              </a:extLst>
            </p:cNvPr>
            <p:cNvSpPr/>
            <p:nvPr userDrawn="1"/>
          </p:nvSpPr>
          <p:spPr>
            <a:xfrm rot="2700000">
              <a:off x="615984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1" name="Round Diagonal Corner Rectangle 4">
              <a:extLst>
                <a:ext uri="{FF2B5EF4-FFF2-40B4-BE49-F238E27FC236}">
                  <a16:creationId xmlns:a16="http://schemas.microsoft.com/office/drawing/2014/main" id="{65E763DD-C8D3-4D48-28A5-F3469F615BD9}"/>
                </a:ext>
              </a:extLst>
            </p:cNvPr>
            <p:cNvSpPr/>
            <p:nvPr userDrawn="1"/>
          </p:nvSpPr>
          <p:spPr>
            <a:xfrm rot="2700000">
              <a:off x="622191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2" name="Round Diagonal Corner Rectangle 4">
              <a:extLst>
                <a:ext uri="{FF2B5EF4-FFF2-40B4-BE49-F238E27FC236}">
                  <a16:creationId xmlns:a16="http://schemas.microsoft.com/office/drawing/2014/main" id="{672FC0FC-34D3-66E9-3752-A034DE440029}"/>
                </a:ext>
              </a:extLst>
            </p:cNvPr>
            <p:cNvSpPr/>
            <p:nvPr userDrawn="1"/>
          </p:nvSpPr>
          <p:spPr>
            <a:xfrm rot="2700000">
              <a:off x="628399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3" name="Round Diagonal Corner Rectangle 4">
              <a:extLst>
                <a:ext uri="{FF2B5EF4-FFF2-40B4-BE49-F238E27FC236}">
                  <a16:creationId xmlns:a16="http://schemas.microsoft.com/office/drawing/2014/main" id="{FCF87893-4588-0F2E-E036-48D2B5D87D24}"/>
                </a:ext>
              </a:extLst>
            </p:cNvPr>
            <p:cNvSpPr/>
            <p:nvPr userDrawn="1"/>
          </p:nvSpPr>
          <p:spPr>
            <a:xfrm rot="2700000">
              <a:off x="647020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4" name="Round Diagonal Corner Rectangle 4">
              <a:extLst>
                <a:ext uri="{FF2B5EF4-FFF2-40B4-BE49-F238E27FC236}">
                  <a16:creationId xmlns:a16="http://schemas.microsoft.com/office/drawing/2014/main" id="{03A1D980-3EAA-FBF3-FEA8-8A4E9C590C16}"/>
                </a:ext>
              </a:extLst>
            </p:cNvPr>
            <p:cNvSpPr/>
            <p:nvPr userDrawn="1"/>
          </p:nvSpPr>
          <p:spPr>
            <a:xfrm rot="2700000">
              <a:off x="653227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5" name="Round Diagonal Corner Rectangle 4">
              <a:extLst>
                <a:ext uri="{FF2B5EF4-FFF2-40B4-BE49-F238E27FC236}">
                  <a16:creationId xmlns:a16="http://schemas.microsoft.com/office/drawing/2014/main" id="{F9C819EC-90AA-BC05-918B-22545D24D108}"/>
                </a:ext>
              </a:extLst>
            </p:cNvPr>
            <p:cNvSpPr/>
            <p:nvPr userDrawn="1"/>
          </p:nvSpPr>
          <p:spPr>
            <a:xfrm rot="2700000">
              <a:off x="659435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6" name="Round Diagonal Corner Rectangle 4">
              <a:extLst>
                <a:ext uri="{FF2B5EF4-FFF2-40B4-BE49-F238E27FC236}">
                  <a16:creationId xmlns:a16="http://schemas.microsoft.com/office/drawing/2014/main" id="{F1179050-6E5D-7225-70B4-A21FBA89BBFE}"/>
                </a:ext>
              </a:extLst>
            </p:cNvPr>
            <p:cNvSpPr/>
            <p:nvPr userDrawn="1"/>
          </p:nvSpPr>
          <p:spPr>
            <a:xfrm rot="2700000">
              <a:off x="665642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7" name="Round Diagonal Corner Rectangle 4">
              <a:extLst>
                <a:ext uri="{FF2B5EF4-FFF2-40B4-BE49-F238E27FC236}">
                  <a16:creationId xmlns:a16="http://schemas.microsoft.com/office/drawing/2014/main" id="{E61CE87F-3168-1DCB-7D68-B9DF6E3AFA3E}"/>
                </a:ext>
              </a:extLst>
            </p:cNvPr>
            <p:cNvSpPr/>
            <p:nvPr userDrawn="1"/>
          </p:nvSpPr>
          <p:spPr>
            <a:xfrm rot="2700000">
              <a:off x="634606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8" name="Round Diagonal Corner Rectangle 4">
              <a:extLst>
                <a:ext uri="{FF2B5EF4-FFF2-40B4-BE49-F238E27FC236}">
                  <a16:creationId xmlns:a16="http://schemas.microsoft.com/office/drawing/2014/main" id="{4323B159-9EB7-43A4-21C6-A60F027756C1}"/>
                </a:ext>
              </a:extLst>
            </p:cNvPr>
            <p:cNvSpPr/>
            <p:nvPr userDrawn="1"/>
          </p:nvSpPr>
          <p:spPr>
            <a:xfrm rot="2700000">
              <a:off x="640813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9" name="Round Diagonal Corner Rectangle 4">
              <a:extLst>
                <a:ext uri="{FF2B5EF4-FFF2-40B4-BE49-F238E27FC236}">
                  <a16:creationId xmlns:a16="http://schemas.microsoft.com/office/drawing/2014/main" id="{14E81FF2-A9EE-D515-2AD0-AD29925B110C}"/>
                </a:ext>
              </a:extLst>
            </p:cNvPr>
            <p:cNvSpPr/>
            <p:nvPr userDrawn="1"/>
          </p:nvSpPr>
          <p:spPr>
            <a:xfrm rot="2700000">
              <a:off x="671849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0" name="Round Diagonal Corner Rectangle 4">
              <a:extLst>
                <a:ext uri="{FF2B5EF4-FFF2-40B4-BE49-F238E27FC236}">
                  <a16:creationId xmlns:a16="http://schemas.microsoft.com/office/drawing/2014/main" id="{B782FD38-0C97-7F3E-02A9-EBF7B4E20950}"/>
                </a:ext>
              </a:extLst>
            </p:cNvPr>
            <p:cNvSpPr/>
            <p:nvPr userDrawn="1"/>
          </p:nvSpPr>
          <p:spPr>
            <a:xfrm rot="2700000">
              <a:off x="678056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1" name="Round Diagonal Corner Rectangle 4">
              <a:extLst>
                <a:ext uri="{FF2B5EF4-FFF2-40B4-BE49-F238E27FC236}">
                  <a16:creationId xmlns:a16="http://schemas.microsoft.com/office/drawing/2014/main" id="{EB87E209-ADB5-8B55-6F28-EE08C01E9086}"/>
                </a:ext>
              </a:extLst>
            </p:cNvPr>
            <p:cNvSpPr/>
            <p:nvPr userDrawn="1"/>
          </p:nvSpPr>
          <p:spPr>
            <a:xfrm rot="2700000">
              <a:off x="684263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2" name="Round Diagonal Corner Rectangle 4">
              <a:extLst>
                <a:ext uri="{FF2B5EF4-FFF2-40B4-BE49-F238E27FC236}">
                  <a16:creationId xmlns:a16="http://schemas.microsoft.com/office/drawing/2014/main" id="{25AF4B89-7231-8998-75E2-6C0C0D505B37}"/>
                </a:ext>
              </a:extLst>
            </p:cNvPr>
            <p:cNvSpPr/>
            <p:nvPr userDrawn="1"/>
          </p:nvSpPr>
          <p:spPr>
            <a:xfrm rot="2700000">
              <a:off x="690471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3" name="Round Diagonal Corner Rectangle 4">
              <a:extLst>
                <a:ext uri="{FF2B5EF4-FFF2-40B4-BE49-F238E27FC236}">
                  <a16:creationId xmlns:a16="http://schemas.microsoft.com/office/drawing/2014/main" id="{4B7072C3-FAB4-98A0-4FE3-DC09C7B9325B}"/>
                </a:ext>
              </a:extLst>
            </p:cNvPr>
            <p:cNvSpPr/>
            <p:nvPr userDrawn="1"/>
          </p:nvSpPr>
          <p:spPr>
            <a:xfrm rot="2700000">
              <a:off x="709092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4" name="Round Diagonal Corner Rectangle 4">
              <a:extLst>
                <a:ext uri="{FF2B5EF4-FFF2-40B4-BE49-F238E27FC236}">
                  <a16:creationId xmlns:a16="http://schemas.microsoft.com/office/drawing/2014/main" id="{6D36A81E-D092-1C15-0762-8BE0F89B1F68}"/>
                </a:ext>
              </a:extLst>
            </p:cNvPr>
            <p:cNvSpPr/>
            <p:nvPr userDrawn="1"/>
          </p:nvSpPr>
          <p:spPr>
            <a:xfrm rot="2700000">
              <a:off x="715299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5" name="Round Diagonal Corner Rectangle 4">
              <a:extLst>
                <a:ext uri="{FF2B5EF4-FFF2-40B4-BE49-F238E27FC236}">
                  <a16:creationId xmlns:a16="http://schemas.microsoft.com/office/drawing/2014/main" id="{063D083E-434B-AF53-6FC8-D4AB30905D8B}"/>
                </a:ext>
              </a:extLst>
            </p:cNvPr>
            <p:cNvSpPr/>
            <p:nvPr userDrawn="1"/>
          </p:nvSpPr>
          <p:spPr>
            <a:xfrm rot="2700000">
              <a:off x="721507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6" name="Round Diagonal Corner Rectangle 4">
              <a:extLst>
                <a:ext uri="{FF2B5EF4-FFF2-40B4-BE49-F238E27FC236}">
                  <a16:creationId xmlns:a16="http://schemas.microsoft.com/office/drawing/2014/main" id="{C6B41AFE-1FC1-B4F8-B5E8-B90A3EB3DF2A}"/>
                </a:ext>
              </a:extLst>
            </p:cNvPr>
            <p:cNvSpPr/>
            <p:nvPr userDrawn="1"/>
          </p:nvSpPr>
          <p:spPr>
            <a:xfrm rot="2700000">
              <a:off x="727714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7" name="Round Diagonal Corner Rectangle 4">
              <a:extLst>
                <a:ext uri="{FF2B5EF4-FFF2-40B4-BE49-F238E27FC236}">
                  <a16:creationId xmlns:a16="http://schemas.microsoft.com/office/drawing/2014/main" id="{6D2DABDF-4915-AFB7-931D-1F71CC00BAEF}"/>
                </a:ext>
              </a:extLst>
            </p:cNvPr>
            <p:cNvSpPr/>
            <p:nvPr userDrawn="1"/>
          </p:nvSpPr>
          <p:spPr>
            <a:xfrm rot="2700000">
              <a:off x="696678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8" name="Round Diagonal Corner Rectangle 4">
              <a:extLst>
                <a:ext uri="{FF2B5EF4-FFF2-40B4-BE49-F238E27FC236}">
                  <a16:creationId xmlns:a16="http://schemas.microsoft.com/office/drawing/2014/main" id="{F2E82A8A-D126-10D9-AE74-30C134524515}"/>
                </a:ext>
              </a:extLst>
            </p:cNvPr>
            <p:cNvSpPr/>
            <p:nvPr userDrawn="1"/>
          </p:nvSpPr>
          <p:spPr>
            <a:xfrm rot="2700000">
              <a:off x="702885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29" name="Round Diagonal Corner Rectangle 4">
              <a:extLst>
                <a:ext uri="{FF2B5EF4-FFF2-40B4-BE49-F238E27FC236}">
                  <a16:creationId xmlns:a16="http://schemas.microsoft.com/office/drawing/2014/main" id="{417283A6-C6E0-5AAC-7BB4-21F3CF15D5AE}"/>
                </a:ext>
              </a:extLst>
            </p:cNvPr>
            <p:cNvSpPr/>
            <p:nvPr userDrawn="1"/>
          </p:nvSpPr>
          <p:spPr>
            <a:xfrm rot="2700000">
              <a:off x="733921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0" name="Round Diagonal Corner Rectangle 4">
              <a:extLst>
                <a:ext uri="{FF2B5EF4-FFF2-40B4-BE49-F238E27FC236}">
                  <a16:creationId xmlns:a16="http://schemas.microsoft.com/office/drawing/2014/main" id="{0AB3BA77-C561-CC56-25A5-2DBDEF684302}"/>
                </a:ext>
              </a:extLst>
            </p:cNvPr>
            <p:cNvSpPr/>
            <p:nvPr userDrawn="1"/>
          </p:nvSpPr>
          <p:spPr>
            <a:xfrm rot="2700000">
              <a:off x="740128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1" name="Round Diagonal Corner Rectangle 4">
              <a:extLst>
                <a:ext uri="{FF2B5EF4-FFF2-40B4-BE49-F238E27FC236}">
                  <a16:creationId xmlns:a16="http://schemas.microsoft.com/office/drawing/2014/main" id="{5FEAFE71-6567-AE0C-4E39-FE32EE2E3BA9}"/>
                </a:ext>
              </a:extLst>
            </p:cNvPr>
            <p:cNvSpPr/>
            <p:nvPr userDrawn="1"/>
          </p:nvSpPr>
          <p:spPr>
            <a:xfrm rot="2700000">
              <a:off x="746336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2" name="Round Diagonal Corner Rectangle 4">
              <a:extLst>
                <a:ext uri="{FF2B5EF4-FFF2-40B4-BE49-F238E27FC236}">
                  <a16:creationId xmlns:a16="http://schemas.microsoft.com/office/drawing/2014/main" id="{A20E04A8-DF0B-3EA1-A49C-97E72ACE7FAD}"/>
                </a:ext>
              </a:extLst>
            </p:cNvPr>
            <p:cNvSpPr/>
            <p:nvPr userDrawn="1"/>
          </p:nvSpPr>
          <p:spPr>
            <a:xfrm rot="2700000">
              <a:off x="752543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3" name="Round Diagonal Corner Rectangle 4">
              <a:extLst>
                <a:ext uri="{FF2B5EF4-FFF2-40B4-BE49-F238E27FC236}">
                  <a16:creationId xmlns:a16="http://schemas.microsoft.com/office/drawing/2014/main" id="{9B6DB3CF-3C6C-10BF-F101-3B072F866809}"/>
                </a:ext>
              </a:extLst>
            </p:cNvPr>
            <p:cNvSpPr/>
            <p:nvPr userDrawn="1"/>
          </p:nvSpPr>
          <p:spPr>
            <a:xfrm rot="2700000">
              <a:off x="771164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4" name="Round Diagonal Corner Rectangle 4">
              <a:extLst>
                <a:ext uri="{FF2B5EF4-FFF2-40B4-BE49-F238E27FC236}">
                  <a16:creationId xmlns:a16="http://schemas.microsoft.com/office/drawing/2014/main" id="{FDC873AD-DE9E-79AC-1E43-6C8F1A12BCC4}"/>
                </a:ext>
              </a:extLst>
            </p:cNvPr>
            <p:cNvSpPr/>
            <p:nvPr userDrawn="1"/>
          </p:nvSpPr>
          <p:spPr>
            <a:xfrm rot="2700000">
              <a:off x="777372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5" name="Round Diagonal Corner Rectangle 4">
              <a:extLst>
                <a:ext uri="{FF2B5EF4-FFF2-40B4-BE49-F238E27FC236}">
                  <a16:creationId xmlns:a16="http://schemas.microsoft.com/office/drawing/2014/main" id="{3112B7DC-5673-FFC3-FAA7-E2281C910AEA}"/>
                </a:ext>
              </a:extLst>
            </p:cNvPr>
            <p:cNvSpPr/>
            <p:nvPr userDrawn="1"/>
          </p:nvSpPr>
          <p:spPr>
            <a:xfrm rot="2700000">
              <a:off x="783579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6" name="Round Diagonal Corner Rectangle 4">
              <a:extLst>
                <a:ext uri="{FF2B5EF4-FFF2-40B4-BE49-F238E27FC236}">
                  <a16:creationId xmlns:a16="http://schemas.microsoft.com/office/drawing/2014/main" id="{B57EE9FB-2169-8CF2-AC3D-D313C30C89B6}"/>
                </a:ext>
              </a:extLst>
            </p:cNvPr>
            <p:cNvSpPr/>
            <p:nvPr userDrawn="1"/>
          </p:nvSpPr>
          <p:spPr>
            <a:xfrm rot="2700000">
              <a:off x="789786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7" name="Round Diagonal Corner Rectangle 4">
              <a:extLst>
                <a:ext uri="{FF2B5EF4-FFF2-40B4-BE49-F238E27FC236}">
                  <a16:creationId xmlns:a16="http://schemas.microsoft.com/office/drawing/2014/main" id="{0967EA42-BC19-D857-0D9F-F3CE2C52607F}"/>
                </a:ext>
              </a:extLst>
            </p:cNvPr>
            <p:cNvSpPr/>
            <p:nvPr userDrawn="1"/>
          </p:nvSpPr>
          <p:spPr>
            <a:xfrm rot="2700000">
              <a:off x="758750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8" name="Round Diagonal Corner Rectangle 4">
              <a:extLst>
                <a:ext uri="{FF2B5EF4-FFF2-40B4-BE49-F238E27FC236}">
                  <a16:creationId xmlns:a16="http://schemas.microsoft.com/office/drawing/2014/main" id="{79775BB6-9AFF-36FB-D04A-9E647E40DBD8}"/>
                </a:ext>
              </a:extLst>
            </p:cNvPr>
            <p:cNvSpPr/>
            <p:nvPr userDrawn="1"/>
          </p:nvSpPr>
          <p:spPr>
            <a:xfrm rot="2700000">
              <a:off x="764957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39" name="Round Diagonal Corner Rectangle 4">
              <a:extLst>
                <a:ext uri="{FF2B5EF4-FFF2-40B4-BE49-F238E27FC236}">
                  <a16:creationId xmlns:a16="http://schemas.microsoft.com/office/drawing/2014/main" id="{E951FE54-59A0-8178-6855-AA74E784EFA2}"/>
                </a:ext>
              </a:extLst>
            </p:cNvPr>
            <p:cNvSpPr/>
            <p:nvPr userDrawn="1"/>
          </p:nvSpPr>
          <p:spPr>
            <a:xfrm rot="2700000">
              <a:off x="795993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0" name="Round Diagonal Corner Rectangle 4">
              <a:extLst>
                <a:ext uri="{FF2B5EF4-FFF2-40B4-BE49-F238E27FC236}">
                  <a16:creationId xmlns:a16="http://schemas.microsoft.com/office/drawing/2014/main" id="{40A59CD1-9B34-75A3-6B7B-61BEBA865E21}"/>
                </a:ext>
              </a:extLst>
            </p:cNvPr>
            <p:cNvSpPr/>
            <p:nvPr userDrawn="1"/>
          </p:nvSpPr>
          <p:spPr>
            <a:xfrm rot="2700000">
              <a:off x="802200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1" name="Round Diagonal Corner Rectangle 4">
              <a:extLst>
                <a:ext uri="{FF2B5EF4-FFF2-40B4-BE49-F238E27FC236}">
                  <a16:creationId xmlns:a16="http://schemas.microsoft.com/office/drawing/2014/main" id="{D172F2A5-9456-CD6E-8209-44EC7DB524F6}"/>
                </a:ext>
              </a:extLst>
            </p:cNvPr>
            <p:cNvSpPr/>
            <p:nvPr userDrawn="1"/>
          </p:nvSpPr>
          <p:spPr>
            <a:xfrm rot="2700000">
              <a:off x="808408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2" name="Round Diagonal Corner Rectangle 4">
              <a:extLst>
                <a:ext uri="{FF2B5EF4-FFF2-40B4-BE49-F238E27FC236}">
                  <a16:creationId xmlns:a16="http://schemas.microsoft.com/office/drawing/2014/main" id="{3BEC0F76-F938-C400-CF93-87EA1BC8AE64}"/>
                </a:ext>
              </a:extLst>
            </p:cNvPr>
            <p:cNvSpPr/>
            <p:nvPr userDrawn="1"/>
          </p:nvSpPr>
          <p:spPr>
            <a:xfrm rot="2700000">
              <a:off x="814615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3" name="Round Diagonal Corner Rectangle 4">
              <a:extLst>
                <a:ext uri="{FF2B5EF4-FFF2-40B4-BE49-F238E27FC236}">
                  <a16:creationId xmlns:a16="http://schemas.microsoft.com/office/drawing/2014/main" id="{88A30928-B7DB-9A15-05D0-1D1379C1E67D}"/>
                </a:ext>
              </a:extLst>
            </p:cNvPr>
            <p:cNvSpPr/>
            <p:nvPr userDrawn="1"/>
          </p:nvSpPr>
          <p:spPr>
            <a:xfrm rot="2700000">
              <a:off x="833237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4" name="Round Diagonal Corner Rectangle 4">
              <a:extLst>
                <a:ext uri="{FF2B5EF4-FFF2-40B4-BE49-F238E27FC236}">
                  <a16:creationId xmlns:a16="http://schemas.microsoft.com/office/drawing/2014/main" id="{B2A16CA5-04CA-DC44-F88D-10DCD71598D1}"/>
                </a:ext>
              </a:extLst>
            </p:cNvPr>
            <p:cNvSpPr/>
            <p:nvPr userDrawn="1"/>
          </p:nvSpPr>
          <p:spPr>
            <a:xfrm rot="2700000">
              <a:off x="839444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5" name="Round Diagonal Corner Rectangle 4">
              <a:extLst>
                <a:ext uri="{FF2B5EF4-FFF2-40B4-BE49-F238E27FC236}">
                  <a16:creationId xmlns:a16="http://schemas.microsoft.com/office/drawing/2014/main" id="{3E6FBAA1-3B92-DD03-5944-0F91EBD8E581}"/>
                </a:ext>
              </a:extLst>
            </p:cNvPr>
            <p:cNvSpPr/>
            <p:nvPr userDrawn="1"/>
          </p:nvSpPr>
          <p:spPr>
            <a:xfrm rot="2700000">
              <a:off x="845651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6" name="Round Diagonal Corner Rectangle 4">
              <a:extLst>
                <a:ext uri="{FF2B5EF4-FFF2-40B4-BE49-F238E27FC236}">
                  <a16:creationId xmlns:a16="http://schemas.microsoft.com/office/drawing/2014/main" id="{EC010678-847C-C9F5-89DE-53FF63F09AA8}"/>
                </a:ext>
              </a:extLst>
            </p:cNvPr>
            <p:cNvSpPr/>
            <p:nvPr userDrawn="1"/>
          </p:nvSpPr>
          <p:spPr>
            <a:xfrm rot="2700000">
              <a:off x="851858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7" name="Round Diagonal Corner Rectangle 4">
              <a:extLst>
                <a:ext uri="{FF2B5EF4-FFF2-40B4-BE49-F238E27FC236}">
                  <a16:creationId xmlns:a16="http://schemas.microsoft.com/office/drawing/2014/main" id="{E938F67C-0A1D-9366-87B2-736AA9F9FBE0}"/>
                </a:ext>
              </a:extLst>
            </p:cNvPr>
            <p:cNvSpPr/>
            <p:nvPr userDrawn="1"/>
          </p:nvSpPr>
          <p:spPr>
            <a:xfrm rot="2700000">
              <a:off x="820822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8" name="Round Diagonal Corner Rectangle 4">
              <a:extLst>
                <a:ext uri="{FF2B5EF4-FFF2-40B4-BE49-F238E27FC236}">
                  <a16:creationId xmlns:a16="http://schemas.microsoft.com/office/drawing/2014/main" id="{C6638EE1-B32A-EF6B-00DB-A92D2A69D386}"/>
                </a:ext>
              </a:extLst>
            </p:cNvPr>
            <p:cNvSpPr/>
            <p:nvPr userDrawn="1"/>
          </p:nvSpPr>
          <p:spPr>
            <a:xfrm rot="2700000">
              <a:off x="827029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49" name="Round Diagonal Corner Rectangle 4">
              <a:extLst>
                <a:ext uri="{FF2B5EF4-FFF2-40B4-BE49-F238E27FC236}">
                  <a16:creationId xmlns:a16="http://schemas.microsoft.com/office/drawing/2014/main" id="{4CB5F6CB-4259-84AC-2C32-199D2B5E71D4}"/>
                </a:ext>
              </a:extLst>
            </p:cNvPr>
            <p:cNvSpPr/>
            <p:nvPr userDrawn="1"/>
          </p:nvSpPr>
          <p:spPr>
            <a:xfrm rot="2700000">
              <a:off x="858065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0" name="Round Diagonal Corner Rectangle 4">
              <a:extLst>
                <a:ext uri="{FF2B5EF4-FFF2-40B4-BE49-F238E27FC236}">
                  <a16:creationId xmlns:a16="http://schemas.microsoft.com/office/drawing/2014/main" id="{95CB0963-015A-E9E8-D2A5-D2558C42C375}"/>
                </a:ext>
              </a:extLst>
            </p:cNvPr>
            <p:cNvSpPr/>
            <p:nvPr userDrawn="1"/>
          </p:nvSpPr>
          <p:spPr>
            <a:xfrm rot="2700000">
              <a:off x="864273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1" name="Round Diagonal Corner Rectangle 4">
              <a:extLst>
                <a:ext uri="{FF2B5EF4-FFF2-40B4-BE49-F238E27FC236}">
                  <a16:creationId xmlns:a16="http://schemas.microsoft.com/office/drawing/2014/main" id="{2D710346-D440-C47F-CE95-BC79BFFDD38C}"/>
                </a:ext>
              </a:extLst>
            </p:cNvPr>
            <p:cNvSpPr/>
            <p:nvPr userDrawn="1"/>
          </p:nvSpPr>
          <p:spPr>
            <a:xfrm rot="2700000">
              <a:off x="870480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2" name="Round Diagonal Corner Rectangle 4">
              <a:extLst>
                <a:ext uri="{FF2B5EF4-FFF2-40B4-BE49-F238E27FC236}">
                  <a16:creationId xmlns:a16="http://schemas.microsoft.com/office/drawing/2014/main" id="{AF0823DD-00B9-DA68-9935-17714A86965F}"/>
                </a:ext>
              </a:extLst>
            </p:cNvPr>
            <p:cNvSpPr/>
            <p:nvPr userDrawn="1"/>
          </p:nvSpPr>
          <p:spPr>
            <a:xfrm rot="2700000">
              <a:off x="876687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3" name="Round Diagonal Corner Rectangle 4">
              <a:extLst>
                <a:ext uri="{FF2B5EF4-FFF2-40B4-BE49-F238E27FC236}">
                  <a16:creationId xmlns:a16="http://schemas.microsoft.com/office/drawing/2014/main" id="{A0FAAA8E-5B47-25EA-412F-274132B28B1E}"/>
                </a:ext>
              </a:extLst>
            </p:cNvPr>
            <p:cNvSpPr/>
            <p:nvPr userDrawn="1"/>
          </p:nvSpPr>
          <p:spPr>
            <a:xfrm rot="2700000">
              <a:off x="8953091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4" name="Round Diagonal Corner Rectangle 4">
              <a:extLst>
                <a:ext uri="{FF2B5EF4-FFF2-40B4-BE49-F238E27FC236}">
                  <a16:creationId xmlns:a16="http://schemas.microsoft.com/office/drawing/2014/main" id="{309B4E16-0917-13FB-70D9-2931B81917FB}"/>
                </a:ext>
              </a:extLst>
            </p:cNvPr>
            <p:cNvSpPr/>
            <p:nvPr userDrawn="1"/>
          </p:nvSpPr>
          <p:spPr>
            <a:xfrm rot="2700000">
              <a:off x="901516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5" name="Round Diagonal Corner Rectangle 4">
              <a:extLst>
                <a:ext uri="{FF2B5EF4-FFF2-40B4-BE49-F238E27FC236}">
                  <a16:creationId xmlns:a16="http://schemas.microsoft.com/office/drawing/2014/main" id="{DF317CA9-C16A-2492-9FEE-82795159E91E}"/>
                </a:ext>
              </a:extLst>
            </p:cNvPr>
            <p:cNvSpPr/>
            <p:nvPr userDrawn="1"/>
          </p:nvSpPr>
          <p:spPr>
            <a:xfrm rot="2700000">
              <a:off x="9077235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6" name="Round Diagonal Corner Rectangle 4">
              <a:extLst>
                <a:ext uri="{FF2B5EF4-FFF2-40B4-BE49-F238E27FC236}">
                  <a16:creationId xmlns:a16="http://schemas.microsoft.com/office/drawing/2014/main" id="{58A2334C-6896-CFD4-1480-F1605B0D2C27}"/>
                </a:ext>
              </a:extLst>
            </p:cNvPr>
            <p:cNvSpPr/>
            <p:nvPr userDrawn="1"/>
          </p:nvSpPr>
          <p:spPr>
            <a:xfrm rot="2700000">
              <a:off x="913930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7" name="Round Diagonal Corner Rectangle 4">
              <a:extLst>
                <a:ext uri="{FF2B5EF4-FFF2-40B4-BE49-F238E27FC236}">
                  <a16:creationId xmlns:a16="http://schemas.microsoft.com/office/drawing/2014/main" id="{ED3E7D92-8BBB-AEB7-CF9F-3218C01FA6B8}"/>
                </a:ext>
              </a:extLst>
            </p:cNvPr>
            <p:cNvSpPr/>
            <p:nvPr userDrawn="1"/>
          </p:nvSpPr>
          <p:spPr>
            <a:xfrm rot="2700000">
              <a:off x="8828947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8" name="Round Diagonal Corner Rectangle 4">
              <a:extLst>
                <a:ext uri="{FF2B5EF4-FFF2-40B4-BE49-F238E27FC236}">
                  <a16:creationId xmlns:a16="http://schemas.microsoft.com/office/drawing/2014/main" id="{638A0323-8EB1-ED81-CBBE-F70200F9FB6B}"/>
                </a:ext>
              </a:extLst>
            </p:cNvPr>
            <p:cNvSpPr/>
            <p:nvPr userDrawn="1"/>
          </p:nvSpPr>
          <p:spPr>
            <a:xfrm rot="2700000">
              <a:off x="8891019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59" name="Round Diagonal Corner Rectangle 4">
              <a:extLst>
                <a:ext uri="{FF2B5EF4-FFF2-40B4-BE49-F238E27FC236}">
                  <a16:creationId xmlns:a16="http://schemas.microsoft.com/office/drawing/2014/main" id="{BC44BA7A-0656-72B1-18FA-3ECC37D71467}"/>
                </a:ext>
              </a:extLst>
            </p:cNvPr>
            <p:cNvSpPr/>
            <p:nvPr userDrawn="1"/>
          </p:nvSpPr>
          <p:spPr>
            <a:xfrm rot="2700000">
              <a:off x="920138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0" name="Round Diagonal Corner Rectangle 4">
              <a:extLst>
                <a:ext uri="{FF2B5EF4-FFF2-40B4-BE49-F238E27FC236}">
                  <a16:creationId xmlns:a16="http://schemas.microsoft.com/office/drawing/2014/main" id="{E922079C-A8EE-95CB-757B-52540D16864F}"/>
                </a:ext>
              </a:extLst>
            </p:cNvPr>
            <p:cNvSpPr/>
            <p:nvPr userDrawn="1"/>
          </p:nvSpPr>
          <p:spPr>
            <a:xfrm rot="2700000">
              <a:off x="9263452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1" name="Round Diagonal Corner Rectangle 4">
              <a:extLst>
                <a:ext uri="{FF2B5EF4-FFF2-40B4-BE49-F238E27FC236}">
                  <a16:creationId xmlns:a16="http://schemas.microsoft.com/office/drawing/2014/main" id="{BD2DA8C4-2BC1-DB4F-2AFE-9BC24725C580}"/>
                </a:ext>
              </a:extLst>
            </p:cNvPr>
            <p:cNvSpPr/>
            <p:nvPr userDrawn="1"/>
          </p:nvSpPr>
          <p:spPr>
            <a:xfrm rot="2700000">
              <a:off x="9325524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2" name="Round Diagonal Corner Rectangle 4">
              <a:extLst>
                <a:ext uri="{FF2B5EF4-FFF2-40B4-BE49-F238E27FC236}">
                  <a16:creationId xmlns:a16="http://schemas.microsoft.com/office/drawing/2014/main" id="{8FE63FE7-4DED-83FC-3D99-B4CAA60E7527}"/>
                </a:ext>
              </a:extLst>
            </p:cNvPr>
            <p:cNvSpPr/>
            <p:nvPr userDrawn="1"/>
          </p:nvSpPr>
          <p:spPr>
            <a:xfrm rot="2700000">
              <a:off x="9387596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3" name="Round Diagonal Corner Rectangle 4">
              <a:extLst>
                <a:ext uri="{FF2B5EF4-FFF2-40B4-BE49-F238E27FC236}">
                  <a16:creationId xmlns:a16="http://schemas.microsoft.com/office/drawing/2014/main" id="{BED95595-AA27-DD2E-93F3-EA654AAF4D99}"/>
                </a:ext>
              </a:extLst>
            </p:cNvPr>
            <p:cNvSpPr/>
            <p:nvPr userDrawn="1"/>
          </p:nvSpPr>
          <p:spPr>
            <a:xfrm rot="2700000">
              <a:off x="9573813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4" name="Round Diagonal Corner Rectangle 4">
              <a:extLst>
                <a:ext uri="{FF2B5EF4-FFF2-40B4-BE49-F238E27FC236}">
                  <a16:creationId xmlns:a16="http://schemas.microsoft.com/office/drawing/2014/main" id="{B7F844CE-C42A-45C1-ACEB-6B644B9C7C42}"/>
                </a:ext>
              </a:extLst>
            </p:cNvPr>
            <p:cNvSpPr/>
            <p:nvPr userDrawn="1"/>
          </p:nvSpPr>
          <p:spPr>
            <a:xfrm rot="2700000">
              <a:off x="9449668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65" name="Round Diagonal Corner Rectangle 4">
              <a:extLst>
                <a:ext uri="{FF2B5EF4-FFF2-40B4-BE49-F238E27FC236}">
                  <a16:creationId xmlns:a16="http://schemas.microsoft.com/office/drawing/2014/main" id="{92677C82-6436-2F43-850D-CB0CFEDF7401}"/>
                </a:ext>
              </a:extLst>
            </p:cNvPr>
            <p:cNvSpPr/>
            <p:nvPr userDrawn="1"/>
          </p:nvSpPr>
          <p:spPr>
            <a:xfrm rot="2700000">
              <a:off x="9511740" y="3942280"/>
              <a:ext cx="101016" cy="42856"/>
            </a:xfrm>
            <a:custGeom>
              <a:avLst/>
              <a:gdLst>
                <a:gd name="connsiteX0" fmla="*/ 387928 w 1828800"/>
                <a:gd name="connsiteY0" fmla="*/ 0 h 775855"/>
                <a:gd name="connsiteX1" fmla="*/ 1828800 w 1828800"/>
                <a:gd name="connsiteY1" fmla="*/ 0 h 775855"/>
                <a:gd name="connsiteX2" fmla="*/ 1828800 w 1828800"/>
                <a:gd name="connsiteY2" fmla="*/ 0 h 775855"/>
                <a:gd name="connsiteX3" fmla="*/ 1828800 w 1828800"/>
                <a:gd name="connsiteY3" fmla="*/ 387928 h 775855"/>
                <a:gd name="connsiteX4" fmla="*/ 1440872 w 1828800"/>
                <a:gd name="connsiteY4" fmla="*/ 775856 h 775855"/>
                <a:gd name="connsiteX5" fmla="*/ 0 w 1828800"/>
                <a:gd name="connsiteY5" fmla="*/ 775855 h 775855"/>
                <a:gd name="connsiteX6" fmla="*/ 0 w 1828800"/>
                <a:gd name="connsiteY6" fmla="*/ 775855 h 775855"/>
                <a:gd name="connsiteX7" fmla="*/ 0 w 1828800"/>
                <a:gd name="connsiteY7" fmla="*/ 387928 h 775855"/>
                <a:gd name="connsiteX8" fmla="*/ 387928 w 1828800"/>
                <a:gd name="connsiteY8" fmla="*/ 0 h 775855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0 w 1828800"/>
                <a:gd name="connsiteY7" fmla="*/ 387928 h 775856"/>
                <a:gd name="connsiteX8" fmla="*/ 771309 w 1828800"/>
                <a:gd name="connsiteY8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828800 w 1828800"/>
                <a:gd name="connsiteY3" fmla="*/ 387928 h 775856"/>
                <a:gd name="connsiteX4" fmla="*/ 1440872 w 1828800"/>
                <a:gd name="connsiteY4" fmla="*/ 775856 h 775856"/>
                <a:gd name="connsiteX5" fmla="*/ 0 w 1828800"/>
                <a:gd name="connsiteY5" fmla="*/ 775855 h 775856"/>
                <a:gd name="connsiteX6" fmla="*/ 0 w 1828800"/>
                <a:gd name="connsiteY6" fmla="*/ 775855 h 775856"/>
                <a:gd name="connsiteX7" fmla="*/ 771309 w 1828800"/>
                <a:gd name="connsiteY7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440872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0 w 1828800"/>
                <a:gd name="connsiteY5" fmla="*/ 775855 h 775856"/>
                <a:gd name="connsiteX6" fmla="*/ 771309 w 1828800"/>
                <a:gd name="connsiteY6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828800 w 1828800"/>
                <a:gd name="connsiteY2" fmla="*/ 0 h 775856"/>
                <a:gd name="connsiteX3" fmla="*/ 1050347 w 1828800"/>
                <a:gd name="connsiteY3" fmla="*/ 775856 h 775856"/>
                <a:gd name="connsiteX4" fmla="*/ 0 w 1828800"/>
                <a:gd name="connsiteY4" fmla="*/ 775855 h 775856"/>
                <a:gd name="connsiteX5" fmla="*/ 771309 w 1828800"/>
                <a:gd name="connsiteY5" fmla="*/ 0 h 775856"/>
                <a:gd name="connsiteX0" fmla="*/ 771309 w 1828800"/>
                <a:gd name="connsiteY0" fmla="*/ 0 h 775857"/>
                <a:gd name="connsiteX1" fmla="*/ 1828800 w 1828800"/>
                <a:gd name="connsiteY1" fmla="*/ 0 h 775857"/>
                <a:gd name="connsiteX2" fmla="*/ 1828800 w 1828800"/>
                <a:gd name="connsiteY2" fmla="*/ 0 h 775857"/>
                <a:gd name="connsiteX3" fmla="*/ 1050347 w 1828800"/>
                <a:gd name="connsiteY3" fmla="*/ 775856 h 775857"/>
                <a:gd name="connsiteX4" fmla="*/ 0 w 1828800"/>
                <a:gd name="connsiteY4" fmla="*/ 775855 h 775857"/>
                <a:gd name="connsiteX5" fmla="*/ 771309 w 1828800"/>
                <a:gd name="connsiteY5" fmla="*/ 0 h 775857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  <a:gd name="connsiteX0" fmla="*/ 771309 w 1828800"/>
                <a:gd name="connsiteY0" fmla="*/ 0 h 775856"/>
                <a:gd name="connsiteX1" fmla="*/ 1828800 w 1828800"/>
                <a:gd name="connsiteY1" fmla="*/ 0 h 775856"/>
                <a:gd name="connsiteX2" fmla="*/ 1050347 w 1828800"/>
                <a:gd name="connsiteY2" fmla="*/ 775856 h 775856"/>
                <a:gd name="connsiteX3" fmla="*/ 0 w 1828800"/>
                <a:gd name="connsiteY3" fmla="*/ 775855 h 775856"/>
                <a:gd name="connsiteX4" fmla="*/ 771309 w 1828800"/>
                <a:gd name="connsiteY4" fmla="*/ 0 h 7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775856">
                  <a:moveTo>
                    <a:pt x="771309" y="0"/>
                  </a:moveTo>
                  <a:lnTo>
                    <a:pt x="1828800" y="0"/>
                  </a:lnTo>
                  <a:cubicBezTo>
                    <a:pt x="1824110" y="384825"/>
                    <a:pt x="1440800" y="769649"/>
                    <a:pt x="1050347" y="775856"/>
                  </a:cubicBezTo>
                  <a:lnTo>
                    <a:pt x="0" y="775855"/>
                  </a:lnTo>
                  <a:cubicBezTo>
                    <a:pt x="2310" y="391031"/>
                    <a:pt x="390381" y="1443"/>
                    <a:pt x="7713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E3A6"/>
                </a:gs>
                <a:gs pos="50000">
                  <a:srgbClr val="ECD672"/>
                </a:gs>
                <a:gs pos="100000">
                  <a:srgbClr val="BBA40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AA994F"/>
              </a:solidFill>
            </a:ln>
            <a:scene3d>
              <a:camera prst="orthographicFront"/>
              <a:lightRig rig="two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</p:grpSp>
      <p:sp>
        <p:nvSpPr>
          <p:cNvPr id="166" name="Parallelogram 165">
            <a:extLst>
              <a:ext uri="{FF2B5EF4-FFF2-40B4-BE49-F238E27FC236}">
                <a16:creationId xmlns:a16="http://schemas.microsoft.com/office/drawing/2014/main" id="{CF327FA2-14CB-2CAA-6DB6-B4D3C52C4725}"/>
              </a:ext>
            </a:extLst>
          </p:cNvPr>
          <p:cNvSpPr/>
          <p:nvPr userDrawn="1"/>
        </p:nvSpPr>
        <p:spPr>
          <a:xfrm>
            <a:off x="8294294" y="796806"/>
            <a:ext cx="435428" cy="149614"/>
          </a:xfrm>
          <a:prstGeom prst="parallelogram">
            <a:avLst>
              <a:gd name="adj" fmla="val 45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67" name="Arrow: Pentagon 5">
            <a:extLst>
              <a:ext uri="{FF2B5EF4-FFF2-40B4-BE49-F238E27FC236}">
                <a16:creationId xmlns:a16="http://schemas.microsoft.com/office/drawing/2014/main" id="{71DCDBCC-97A6-8A43-F8BC-8BD783A376B1}"/>
              </a:ext>
            </a:extLst>
          </p:cNvPr>
          <p:cNvSpPr/>
          <p:nvPr userDrawn="1"/>
        </p:nvSpPr>
        <p:spPr>
          <a:xfrm flipH="1" flipV="1">
            <a:off x="8701769" y="79513"/>
            <a:ext cx="442233" cy="850212"/>
          </a:xfrm>
          <a:custGeom>
            <a:avLst/>
            <a:gdLst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8177213 w 8508999"/>
              <a:gd name="connsiteY4" fmla="*/ 683419 h 685800"/>
              <a:gd name="connsiteX5" fmla="*/ 0 w 8508999"/>
              <a:gd name="connsiteY5" fmla="*/ 685800 h 685800"/>
              <a:gd name="connsiteX6" fmla="*/ 0 w 8508999"/>
              <a:gd name="connsiteY6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177213 w 8508999"/>
              <a:gd name="connsiteY3" fmla="*/ 683419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177213 w 8508999"/>
              <a:gd name="connsiteY2" fmla="*/ 683419 h 685800"/>
              <a:gd name="connsiteX3" fmla="*/ 0 w 8508999"/>
              <a:gd name="connsiteY3" fmla="*/ 685800 h 685800"/>
              <a:gd name="connsiteX4" fmla="*/ 0 w 8508999"/>
              <a:gd name="connsiteY4" fmla="*/ 0 h 685800"/>
              <a:gd name="connsiteX0" fmla="*/ 0 w 8495301"/>
              <a:gd name="connsiteY0" fmla="*/ 0 h 685800"/>
              <a:gd name="connsiteX1" fmla="*/ 8495301 w 8495301"/>
              <a:gd name="connsiteY1" fmla="*/ 0 h 685800"/>
              <a:gd name="connsiteX2" fmla="*/ 8177213 w 8495301"/>
              <a:gd name="connsiteY2" fmla="*/ 683419 h 685800"/>
              <a:gd name="connsiteX3" fmla="*/ 0 w 8495301"/>
              <a:gd name="connsiteY3" fmla="*/ 685800 h 685800"/>
              <a:gd name="connsiteX4" fmla="*/ 0 w 8495301"/>
              <a:gd name="connsiteY4" fmla="*/ 0 h 685800"/>
              <a:gd name="connsiteX0" fmla="*/ 0 w 8488453"/>
              <a:gd name="connsiteY0" fmla="*/ 2382 h 688182"/>
              <a:gd name="connsiteX1" fmla="*/ 8488453 w 8488453"/>
              <a:gd name="connsiteY1" fmla="*/ 0 h 688182"/>
              <a:gd name="connsiteX2" fmla="*/ 8177213 w 8488453"/>
              <a:gd name="connsiteY2" fmla="*/ 685801 h 688182"/>
              <a:gd name="connsiteX3" fmla="*/ 0 w 8488453"/>
              <a:gd name="connsiteY3" fmla="*/ 688182 h 688182"/>
              <a:gd name="connsiteX4" fmla="*/ 0 w 8488453"/>
              <a:gd name="connsiteY4" fmla="*/ 2382 h 688182"/>
              <a:gd name="connsiteX0" fmla="*/ 0 w 8493019"/>
              <a:gd name="connsiteY0" fmla="*/ 2382 h 688182"/>
              <a:gd name="connsiteX1" fmla="*/ 8493019 w 8493019"/>
              <a:gd name="connsiteY1" fmla="*/ 0 h 688182"/>
              <a:gd name="connsiteX2" fmla="*/ 8177213 w 8493019"/>
              <a:gd name="connsiteY2" fmla="*/ 685801 h 688182"/>
              <a:gd name="connsiteX3" fmla="*/ 0 w 8493019"/>
              <a:gd name="connsiteY3" fmla="*/ 688182 h 688182"/>
              <a:gd name="connsiteX4" fmla="*/ 0 w 8493019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1 h 685801"/>
              <a:gd name="connsiteX1" fmla="*/ 8495302 w 8495302"/>
              <a:gd name="connsiteY1" fmla="*/ 0 h 685801"/>
              <a:gd name="connsiteX2" fmla="*/ 8177213 w 8495302"/>
              <a:gd name="connsiteY2" fmla="*/ 683420 h 685801"/>
              <a:gd name="connsiteX3" fmla="*/ 0 w 8495302"/>
              <a:gd name="connsiteY3" fmla="*/ 685801 h 685801"/>
              <a:gd name="connsiteX4" fmla="*/ 0 w 8495302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8177213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2512172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7586" h="685801">
                <a:moveTo>
                  <a:pt x="0" y="1"/>
                </a:moveTo>
                <a:lnTo>
                  <a:pt x="8497586" y="0"/>
                </a:lnTo>
                <a:lnTo>
                  <a:pt x="2512172" y="683420"/>
                </a:lnTo>
                <a:lnTo>
                  <a:pt x="0" y="685801"/>
                </a:lnTo>
                <a:lnTo>
                  <a:pt x="0" y="1"/>
                </a:lnTo>
                <a:close/>
              </a:path>
            </a:pathLst>
          </a:cu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68" name="Arrow: Pentagon 5">
            <a:extLst>
              <a:ext uri="{FF2B5EF4-FFF2-40B4-BE49-F238E27FC236}">
                <a16:creationId xmlns:a16="http://schemas.microsoft.com/office/drawing/2014/main" id="{A8D768C9-E038-4B36-A486-66719BAA9754}"/>
              </a:ext>
            </a:extLst>
          </p:cNvPr>
          <p:cNvSpPr/>
          <p:nvPr userDrawn="1"/>
        </p:nvSpPr>
        <p:spPr>
          <a:xfrm>
            <a:off x="1" y="79515"/>
            <a:ext cx="8685894" cy="866905"/>
          </a:xfrm>
          <a:custGeom>
            <a:avLst/>
            <a:gdLst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508999 w 8508999"/>
              <a:gd name="connsiteY3" fmla="*/ 685800 h 685800"/>
              <a:gd name="connsiteX4" fmla="*/ 8177213 w 8508999"/>
              <a:gd name="connsiteY4" fmla="*/ 683419 h 685800"/>
              <a:gd name="connsiteX5" fmla="*/ 0 w 8508999"/>
              <a:gd name="connsiteY5" fmla="*/ 685800 h 685800"/>
              <a:gd name="connsiteX6" fmla="*/ 0 w 8508999"/>
              <a:gd name="connsiteY6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508999 w 8508999"/>
              <a:gd name="connsiteY2" fmla="*/ 342900 h 685800"/>
              <a:gd name="connsiteX3" fmla="*/ 8177213 w 8508999"/>
              <a:gd name="connsiteY3" fmla="*/ 683419 h 685800"/>
              <a:gd name="connsiteX4" fmla="*/ 0 w 8508999"/>
              <a:gd name="connsiteY4" fmla="*/ 685800 h 685800"/>
              <a:gd name="connsiteX5" fmla="*/ 0 w 8508999"/>
              <a:gd name="connsiteY5" fmla="*/ 0 h 685800"/>
              <a:gd name="connsiteX0" fmla="*/ 0 w 8508999"/>
              <a:gd name="connsiteY0" fmla="*/ 0 h 685800"/>
              <a:gd name="connsiteX1" fmla="*/ 8508999 w 8508999"/>
              <a:gd name="connsiteY1" fmla="*/ 0 h 685800"/>
              <a:gd name="connsiteX2" fmla="*/ 8177213 w 8508999"/>
              <a:gd name="connsiteY2" fmla="*/ 683419 h 685800"/>
              <a:gd name="connsiteX3" fmla="*/ 0 w 8508999"/>
              <a:gd name="connsiteY3" fmla="*/ 685800 h 685800"/>
              <a:gd name="connsiteX4" fmla="*/ 0 w 8508999"/>
              <a:gd name="connsiteY4" fmla="*/ 0 h 685800"/>
              <a:gd name="connsiteX0" fmla="*/ 0 w 8495301"/>
              <a:gd name="connsiteY0" fmla="*/ 0 h 685800"/>
              <a:gd name="connsiteX1" fmla="*/ 8495301 w 8495301"/>
              <a:gd name="connsiteY1" fmla="*/ 0 h 685800"/>
              <a:gd name="connsiteX2" fmla="*/ 8177213 w 8495301"/>
              <a:gd name="connsiteY2" fmla="*/ 683419 h 685800"/>
              <a:gd name="connsiteX3" fmla="*/ 0 w 8495301"/>
              <a:gd name="connsiteY3" fmla="*/ 685800 h 685800"/>
              <a:gd name="connsiteX4" fmla="*/ 0 w 8495301"/>
              <a:gd name="connsiteY4" fmla="*/ 0 h 685800"/>
              <a:gd name="connsiteX0" fmla="*/ 0 w 8488453"/>
              <a:gd name="connsiteY0" fmla="*/ 2382 h 688182"/>
              <a:gd name="connsiteX1" fmla="*/ 8488453 w 8488453"/>
              <a:gd name="connsiteY1" fmla="*/ 0 h 688182"/>
              <a:gd name="connsiteX2" fmla="*/ 8177213 w 8488453"/>
              <a:gd name="connsiteY2" fmla="*/ 685801 h 688182"/>
              <a:gd name="connsiteX3" fmla="*/ 0 w 8488453"/>
              <a:gd name="connsiteY3" fmla="*/ 688182 h 688182"/>
              <a:gd name="connsiteX4" fmla="*/ 0 w 8488453"/>
              <a:gd name="connsiteY4" fmla="*/ 2382 h 688182"/>
              <a:gd name="connsiteX0" fmla="*/ 0 w 8493019"/>
              <a:gd name="connsiteY0" fmla="*/ 2382 h 688182"/>
              <a:gd name="connsiteX1" fmla="*/ 8493019 w 8493019"/>
              <a:gd name="connsiteY1" fmla="*/ 0 h 688182"/>
              <a:gd name="connsiteX2" fmla="*/ 8177213 w 8493019"/>
              <a:gd name="connsiteY2" fmla="*/ 685801 h 688182"/>
              <a:gd name="connsiteX3" fmla="*/ 0 w 8493019"/>
              <a:gd name="connsiteY3" fmla="*/ 688182 h 688182"/>
              <a:gd name="connsiteX4" fmla="*/ 0 w 8493019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2382 h 688182"/>
              <a:gd name="connsiteX1" fmla="*/ 8495302 w 8495302"/>
              <a:gd name="connsiteY1" fmla="*/ 0 h 688182"/>
              <a:gd name="connsiteX2" fmla="*/ 8177213 w 8495302"/>
              <a:gd name="connsiteY2" fmla="*/ 685801 h 688182"/>
              <a:gd name="connsiteX3" fmla="*/ 0 w 8495302"/>
              <a:gd name="connsiteY3" fmla="*/ 688182 h 688182"/>
              <a:gd name="connsiteX4" fmla="*/ 0 w 8495302"/>
              <a:gd name="connsiteY4" fmla="*/ 2382 h 688182"/>
              <a:gd name="connsiteX0" fmla="*/ 0 w 8495302"/>
              <a:gd name="connsiteY0" fmla="*/ 1 h 685801"/>
              <a:gd name="connsiteX1" fmla="*/ 8495302 w 8495302"/>
              <a:gd name="connsiteY1" fmla="*/ 0 h 685801"/>
              <a:gd name="connsiteX2" fmla="*/ 8177213 w 8495302"/>
              <a:gd name="connsiteY2" fmla="*/ 683420 h 685801"/>
              <a:gd name="connsiteX3" fmla="*/ 0 w 8495302"/>
              <a:gd name="connsiteY3" fmla="*/ 685801 h 685801"/>
              <a:gd name="connsiteX4" fmla="*/ 0 w 8495302"/>
              <a:gd name="connsiteY4" fmla="*/ 1 h 685801"/>
              <a:gd name="connsiteX0" fmla="*/ 0 w 8497586"/>
              <a:gd name="connsiteY0" fmla="*/ 1 h 685801"/>
              <a:gd name="connsiteX1" fmla="*/ 8497586 w 8497586"/>
              <a:gd name="connsiteY1" fmla="*/ 0 h 685801"/>
              <a:gd name="connsiteX2" fmla="*/ 8177213 w 8497586"/>
              <a:gd name="connsiteY2" fmla="*/ 683420 h 685801"/>
              <a:gd name="connsiteX3" fmla="*/ 0 w 8497586"/>
              <a:gd name="connsiteY3" fmla="*/ 685801 h 685801"/>
              <a:gd name="connsiteX4" fmla="*/ 0 w 8497586"/>
              <a:gd name="connsiteY4" fmla="*/ 1 h 6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7586" h="685801">
                <a:moveTo>
                  <a:pt x="0" y="1"/>
                </a:moveTo>
                <a:lnTo>
                  <a:pt x="8497586" y="0"/>
                </a:lnTo>
                <a:lnTo>
                  <a:pt x="8177213" y="683420"/>
                </a:lnTo>
                <a:lnTo>
                  <a:pt x="0" y="685801"/>
                </a:lnTo>
                <a:lnTo>
                  <a:pt x="0" y="1"/>
                </a:lnTo>
                <a:close/>
              </a:path>
            </a:pathLst>
          </a:cu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AA9A39E-55A8-4D3A-640B-36C2873BB2A0}"/>
              </a:ext>
            </a:extLst>
          </p:cNvPr>
          <p:cNvSpPr/>
          <p:nvPr userDrawn="1"/>
        </p:nvSpPr>
        <p:spPr>
          <a:xfrm>
            <a:off x="0" y="6817104"/>
            <a:ext cx="9144000" cy="42863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70" name="Parallelogram 169">
            <a:extLst>
              <a:ext uri="{FF2B5EF4-FFF2-40B4-BE49-F238E27FC236}">
                <a16:creationId xmlns:a16="http://schemas.microsoft.com/office/drawing/2014/main" id="{BF6BB823-BC6C-AADD-6A0C-196A9547177F}"/>
              </a:ext>
            </a:extLst>
          </p:cNvPr>
          <p:cNvSpPr/>
          <p:nvPr userDrawn="1"/>
        </p:nvSpPr>
        <p:spPr>
          <a:xfrm>
            <a:off x="8312240" y="0"/>
            <a:ext cx="804995" cy="1154534"/>
          </a:xfrm>
          <a:prstGeom prst="parallelogram">
            <a:avLst>
              <a:gd name="adj" fmla="val 62404"/>
            </a:avLst>
          </a:prstGeom>
          <a:gradFill>
            <a:gsLst>
              <a:gs pos="0">
                <a:schemeClr val="bg1"/>
              </a:gs>
              <a:gs pos="18000">
                <a:srgbClr val="E03C31"/>
              </a:gs>
              <a:gs pos="83000">
                <a:srgbClr val="E03C3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71" name="Parallelogram 170">
            <a:extLst>
              <a:ext uri="{FF2B5EF4-FFF2-40B4-BE49-F238E27FC236}">
                <a16:creationId xmlns:a16="http://schemas.microsoft.com/office/drawing/2014/main" id="{0E97BD69-5BD5-FF37-A227-B64C0D455A3E}"/>
              </a:ext>
            </a:extLst>
          </p:cNvPr>
          <p:cNvSpPr/>
          <p:nvPr userDrawn="1"/>
        </p:nvSpPr>
        <p:spPr>
          <a:xfrm>
            <a:off x="8209390" y="0"/>
            <a:ext cx="563159" cy="1154534"/>
          </a:xfrm>
          <a:prstGeom prst="parallelogram">
            <a:avLst>
              <a:gd name="adj" fmla="val 89696"/>
            </a:avLst>
          </a:prstGeom>
          <a:gradFill>
            <a:gsLst>
              <a:gs pos="0">
                <a:schemeClr val="bg1"/>
              </a:gs>
              <a:gs pos="18000">
                <a:srgbClr val="006BA6"/>
              </a:gs>
              <a:gs pos="83000">
                <a:srgbClr val="006BA6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D2CEBDF-4FEE-781C-7D6C-39B3EDDE7D03}"/>
              </a:ext>
            </a:extLst>
          </p:cNvPr>
          <p:cNvSpPr/>
          <p:nvPr userDrawn="1"/>
        </p:nvSpPr>
        <p:spPr>
          <a:xfrm>
            <a:off x="0" y="248483"/>
            <a:ext cx="32147" cy="6583471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9385BE8-984C-580E-743B-5B5D0B80090E}"/>
              </a:ext>
            </a:extLst>
          </p:cNvPr>
          <p:cNvSpPr/>
          <p:nvPr userDrawn="1"/>
        </p:nvSpPr>
        <p:spPr>
          <a:xfrm>
            <a:off x="9111853" y="227052"/>
            <a:ext cx="32147" cy="6604901"/>
          </a:xfrm>
          <a:prstGeom prst="rect">
            <a:avLst/>
          </a:prstGeom>
          <a:solidFill>
            <a:srgbClr val="1B3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76" name="Title 1">
            <a:extLst>
              <a:ext uri="{FF2B5EF4-FFF2-40B4-BE49-F238E27FC236}">
                <a16:creationId xmlns:a16="http://schemas.microsoft.com/office/drawing/2014/main" id="{81ED07AD-55CB-24BB-4649-D167CD3A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1" y="175142"/>
            <a:ext cx="8754419" cy="739955"/>
          </a:xfrm>
        </p:spPr>
        <p:txBody>
          <a:bodyPr>
            <a:normAutofit/>
          </a:bodyPr>
          <a:lstStyle>
            <a:lvl1pPr>
              <a:defRPr sz="253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" name="Slide Number Placeholder 6">
            <a:extLst>
              <a:ext uri="{FF2B5EF4-FFF2-40B4-BE49-F238E27FC236}">
                <a16:creationId xmlns:a16="http://schemas.microsoft.com/office/drawing/2014/main" id="{610D433D-7393-53CC-CE5D-70EF8CBA1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0557" y="64384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E094-98DD-4A02-9199-92A37FAAC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7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88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20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8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97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D8CD9"/>
            </a:gs>
            <a:gs pos="50000">
              <a:srgbClr val="2B4164"/>
            </a:gs>
            <a:gs pos="100000">
              <a:srgbClr val="5D8C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B93535-A5E9-67E6-BC31-14E7A1028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1027" name="Picture 10" descr="embossed flat uscoastguard lower bar copy">
            <a:extLst>
              <a:ext uri="{FF2B5EF4-FFF2-40B4-BE49-F238E27FC236}">
                <a16:creationId xmlns:a16="http://schemas.microsoft.com/office/drawing/2014/main" id="{6D256C93-75C8-1BAD-1867-68E5D3F8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5" descr="G-OCU Seal1">
            <a:extLst>
              <a:ext uri="{FF2B5EF4-FFF2-40B4-BE49-F238E27FC236}">
                <a16:creationId xmlns:a16="http://schemas.microsoft.com/office/drawing/2014/main" id="{E537D203-74CD-DF87-3199-A7DBDA3BFD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7BF24"/>
              </a:clrFrom>
              <a:clrTo>
                <a:srgbClr val="F7BF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818188"/>
            <a:ext cx="10287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278" r:id="rId1"/>
    <p:sldLayoutId id="2147498279" r:id="rId2"/>
    <p:sldLayoutId id="2147498280" r:id="rId3"/>
    <p:sldLayoutId id="2147498281" r:id="rId4"/>
    <p:sldLayoutId id="2147498282" r:id="rId5"/>
    <p:sldLayoutId id="2147498283" r:id="rId6"/>
    <p:sldLayoutId id="2147498284" r:id="rId7"/>
    <p:sldLayoutId id="2147498285" r:id="rId8"/>
    <p:sldLayoutId id="2147498286" r:id="rId9"/>
    <p:sldLayoutId id="2147498287" r:id="rId10"/>
    <p:sldLayoutId id="2147498288" r:id="rId11"/>
    <p:sldLayoutId id="214749828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B37D8D5-3D8A-9E53-A26A-EA6460292D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E4FC6913-DBFA-2DCA-E84E-CFCA19FD31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5ADA5-7DE1-C7E5-CC75-CCCA4B832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94582-E6B8-34B6-7702-A056D02B5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0B90-767C-54D0-94F6-15ECBC4EB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F93C92-A42F-450D-9042-50BE922AF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12" r:id="rId1"/>
    <p:sldLayoutId id="2147498313" r:id="rId2"/>
    <p:sldLayoutId id="2147498314" r:id="rId3"/>
    <p:sldLayoutId id="2147498315" r:id="rId4"/>
    <p:sldLayoutId id="2147498316" r:id="rId5"/>
    <p:sldLayoutId id="2147498317" r:id="rId6"/>
    <p:sldLayoutId id="2147498318" r:id="rId7"/>
    <p:sldLayoutId id="2147498319" r:id="rId8"/>
    <p:sldLayoutId id="2147498320" r:id="rId9"/>
    <p:sldLayoutId id="2147498321" r:id="rId10"/>
    <p:sldLayoutId id="2147498322" r:id="rId11"/>
    <p:sldLayoutId id="214749832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11D24-E1D0-30E2-3AF7-8853C99B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63335-2F20-D921-F997-8B8E37E7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E8BA9-CCD4-31BF-89BF-10C5AD390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ACBD-7D16-3039-F69D-5F6BF5A9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 Stamp: 08 Jan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C4C1-4B11-4211-979C-4803E5335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308E-0D33-47AA-9CE0-ABADA8C9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29" r:id="rId1"/>
    <p:sldLayoutId id="2147498330" r:id="rId2"/>
    <p:sldLayoutId id="2147498331" r:id="rId3"/>
    <p:sldLayoutId id="2147498332" r:id="rId4"/>
    <p:sldLayoutId id="2147498333" r:id="rId5"/>
    <p:sldLayoutId id="2147498334" r:id="rId6"/>
    <p:sldLayoutId id="2147498335" r:id="rId7"/>
    <p:sldLayoutId id="2147498336" r:id="rId8"/>
    <p:sldLayoutId id="2147498337" r:id="rId9"/>
    <p:sldLayoutId id="2147498338" r:id="rId10"/>
    <p:sldLayoutId id="2147498339" r:id="rId11"/>
    <p:sldLayoutId id="2147498340" r:id="rId12"/>
    <p:sldLayoutId id="214749834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AI-generated content may be incorrect.">
            <a:extLst>
              <a:ext uri="{FF2B5EF4-FFF2-40B4-BE49-F238E27FC236}">
                <a16:creationId xmlns:a16="http://schemas.microsoft.com/office/drawing/2014/main" id="{6FC1A5DC-E34C-BFF7-0ABE-483F1B04B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70">
            <a:extLst>
              <a:ext uri="{FF2B5EF4-FFF2-40B4-BE49-F238E27FC236}">
                <a16:creationId xmlns:a16="http://schemas.microsoft.com/office/drawing/2014/main" id="{B685DDFD-3878-01A1-8C50-2A3C2D2B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000" y="5227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1" name="Text Box 72">
            <a:extLst>
              <a:ext uri="{FF2B5EF4-FFF2-40B4-BE49-F238E27FC236}">
                <a16:creationId xmlns:a16="http://schemas.microsoft.com/office/drawing/2014/main" id="{6F4BB591-3B23-5BA2-741E-A2AD798C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60563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SzPct val="90000"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9176" name="Rectangle 232">
            <a:extLst>
              <a:ext uri="{FF2B5EF4-FFF2-40B4-BE49-F238E27FC236}">
                <a16:creationId xmlns:a16="http://schemas.microsoft.com/office/drawing/2014/main" id="{C5BC4AA7-3D57-2375-8E75-21F77A0A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14" y="267139"/>
            <a:ext cx="6870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17500" sx="102000" sy="102000" algn="ctr" rotWithShape="0">
              <a:srgbClr val="1F497D">
                <a:alpha val="40000"/>
              </a:srgbClr>
            </a:outerShdw>
          </a:effectLst>
        </p:spPr>
        <p:txBody>
          <a:bodyPr lIns="86493" tIns="43247" rIns="86493" bIns="43247"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alpha val="43000"/>
                    </a:schemeClr>
                  </a:outerShdw>
                </a:effectLst>
                <a:latin typeface="Bahnschrift SemiBold" panose="020B0502040204020203" pitchFamily="34" charset="0"/>
                <a:cs typeface="+mn-cs"/>
              </a:rPr>
              <a:t>CG-751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bg1">
                    <a:alpha val="88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alpha val="43000"/>
                    </a:schemeClr>
                  </a:outerShdw>
                </a:effectLst>
                <a:latin typeface="Bahnschrift SemiBold" panose="020B0502040204020203" pitchFamily="34" charset="0"/>
                <a:cs typeface="+mn-cs"/>
              </a:rPr>
              <a:t>Office of Cutter Forces</a:t>
            </a:r>
          </a:p>
        </p:txBody>
      </p:sp>
      <p:sp>
        <p:nvSpPr>
          <p:cNvPr id="17419" name="Slide Number Placeholder 2">
            <a:extLst>
              <a:ext uri="{FF2B5EF4-FFF2-40B4-BE49-F238E27FC236}">
                <a16:creationId xmlns:a16="http://schemas.microsoft.com/office/drawing/2014/main" id="{18E74E51-AD22-A124-7C6F-CD565B766B9B}"/>
              </a:ext>
            </a:extLst>
          </p:cNvPr>
          <p:cNvSpPr txBox="1">
            <a:spLocks/>
          </p:cNvSpPr>
          <p:nvPr/>
        </p:nvSpPr>
        <p:spPr bwMode="auto">
          <a:xfrm>
            <a:off x="8897938" y="65151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D22DA5-F339-4295-B761-90514A58C6F2}" type="slidenum">
              <a:rPr lang="en-US" altLang="en-US" sz="9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0</a:t>
            </a:fld>
            <a:endParaRPr lang="en-US" altLang="en-US" sz="900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3AF202A-4FA7-4BAD-5539-3FB6A97DB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40583"/>
              </p:ext>
            </p:extLst>
          </p:nvPr>
        </p:nvGraphicFramePr>
        <p:xfrm>
          <a:off x="3165355" y="160337"/>
          <a:ext cx="5732583" cy="2183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6738">
                  <a:extLst>
                    <a:ext uri="{9D8B030D-6E8A-4147-A177-3AD203B41FA5}">
                      <a16:colId xmlns:a16="http://schemas.microsoft.com/office/drawing/2014/main" val="1034941685"/>
                    </a:ext>
                  </a:extLst>
                </a:gridCol>
                <a:gridCol w="3855845">
                  <a:extLst>
                    <a:ext uri="{9D8B030D-6E8A-4147-A177-3AD203B41FA5}">
                      <a16:colId xmlns:a16="http://schemas.microsoft.com/office/drawing/2014/main" val="2955424631"/>
                    </a:ext>
                  </a:extLst>
                </a:gridCol>
              </a:tblGrid>
              <a:tr h="280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Name</a:t>
                      </a:r>
                    </a:p>
                  </a:txBody>
                  <a:tcPr marL="5211" marR="5211" marT="5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Title/Portfolio</a:t>
                      </a:r>
                    </a:p>
                  </a:txBody>
                  <a:tcPr marL="5211" marR="5211" marT="5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30125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CAPT J. Sky Holm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Jeffrey.S.Holm@uscg.mil</a:t>
                      </a:r>
                      <a:endParaRPr lang="en-US" sz="1800" u="none" strike="noStrike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Office Chief</a:t>
                      </a: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62187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endParaRPr lang="en-US" sz="1100" u="none" strike="noStrike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Deputy Chief</a:t>
                      </a: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84195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CDR Lisa Hatland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Lisa.M.Hatland@uscg.mil</a:t>
                      </a: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Aids to Navigation &amp; Icebreaking Division Chief</a:t>
                      </a: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16347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LT Christine McCulla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Christine.C.McCulla@uscg.mil</a:t>
                      </a: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Arctic Security Cutter &amp; CGC </a:t>
                      </a:r>
                      <a:r>
                        <a:rPr lang="en-US" sz="1800" b="0" i="1" u="none" strike="noStrike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Healy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79984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Polar Security Cutter, CGC </a:t>
                      </a: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Polar Star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, CGC </a:t>
                      </a: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Storis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49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76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C8202-543D-D891-5D12-9391F7B16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B4176B-9BF3-CAB5-F7E2-09817E5C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n-US" sz="2700" dirty="0">
                <a:latin typeface="Times New Roman"/>
                <a:ea typeface="Cambria"/>
                <a:cs typeface="Times New Roman"/>
              </a:rPr>
              <a:t>Overview of Polar Acquisitions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9FFCE-3F37-A5BF-D745-C52AB7A6B722}"/>
              </a:ext>
            </a:extLst>
          </p:cNvPr>
          <p:cNvSpPr txBox="1"/>
          <p:nvPr/>
        </p:nvSpPr>
        <p:spPr>
          <a:xfrm>
            <a:off x="1" y="1742798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The Coast Guard’s Office of Cutter Forces (CG-751) serves as the Sponsor’s Representative for the Polar Security Cutter (PSC) &amp; Arctic Security Cutter (ASC) acquisitions.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A2F26-F312-F4E4-EFC1-CE7363AC5EDF}"/>
              </a:ext>
            </a:extLst>
          </p:cNvPr>
          <p:cNvSpPr txBox="1"/>
          <p:nvPr/>
        </p:nvSpPr>
        <p:spPr>
          <a:xfrm>
            <a:off x="-196910" y="654411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B050"/>
                </a:solidFill>
                <a:latin typeface="Calibri" panose="020F0502020204030204"/>
                <a:cs typeface="+mn-cs"/>
              </a:rPr>
              <a:t>Unclassified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C25C9-3C40-7A50-0848-800B631F2095}"/>
              </a:ext>
            </a:extLst>
          </p:cNvPr>
          <p:cNvSpPr txBox="1"/>
          <p:nvPr/>
        </p:nvSpPr>
        <p:spPr>
          <a:xfrm>
            <a:off x="0" y="2227546"/>
            <a:ext cx="4399948" cy="403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Arctic Security Cutter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Three contracts were signed in December 2025 and </a:t>
            </a:r>
            <a:r>
              <a:rPr lang="en-US" sz="135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February 2026 </a:t>
            </a: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to build </a:t>
            </a: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11 ships</a:t>
            </a: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in two design variants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MPI: Multi-Purpose Icebreaker (6)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MPPS: Multipurpose Polar Support Ship (5)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First two hulls of each design are being built in Finland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Delivery of at least the first three ASCs is projected for </a:t>
            </a:r>
            <a:r>
              <a:rPr lang="en-US" sz="1350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CY2028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Hull Designation: WASC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Will not have polar classification but PC 3 or 4 equivalent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Will operate at an initial baseline out of shipyard for several months or years before extended engineering availability for missionization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Key Performance Parameters: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Draft of 23ft or less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Icebreaking Capability (3ft at 3kts)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35 day endurance (minimum of days between resupply)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E8893-3897-C1D7-A5BC-B2BE7020A51F}"/>
              </a:ext>
            </a:extLst>
          </p:cNvPr>
          <p:cNvSpPr txBox="1"/>
          <p:nvPr/>
        </p:nvSpPr>
        <p:spPr>
          <a:xfrm>
            <a:off x="4553711" y="2227546"/>
            <a:ext cx="459028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Polar Security Cutter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Contract signed to build </a:t>
            </a: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3 ships</a:t>
            </a: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at Bollinger Shipyard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Delivery of the first PSC is projected for </a:t>
            </a: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CY2030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Hull Designation: WPSC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Will not have polar classification but PC2 </a:t>
            </a:r>
            <a:r>
              <a:rPr lang="en-US" sz="1350" dirty="0" err="1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equiv</a:t>
            </a:r>
            <a:endParaRPr lang="en-US" sz="135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Key Performance Parameters: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Icebreaking Capability (6ft at 3kts/21 ft Ridge)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80 day endurance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Comms interoperability with DHS/USCG/DOW stakeholders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566EB7-81C3-7A1B-80C4-8E5340101C4A}"/>
              </a:ext>
            </a:extLst>
          </p:cNvPr>
          <p:cNvCxnSpPr>
            <a:cxnSpLocks/>
          </p:cNvCxnSpPr>
          <p:nvPr/>
        </p:nvCxnSpPr>
        <p:spPr>
          <a:xfrm>
            <a:off x="4399949" y="2250629"/>
            <a:ext cx="0" cy="3376163"/>
          </a:xfrm>
          <a:prstGeom prst="line">
            <a:avLst/>
          </a:prstGeom>
          <a:ln w="47625">
            <a:solidFill>
              <a:srgbClr val="156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\\HQS-FS-STE-003\Users1\KJBoda\Home\My Pictures\PSTAR _ODF16.jpg">
            <a:extLst>
              <a:ext uri="{FF2B5EF4-FFF2-40B4-BE49-F238E27FC236}">
                <a16:creationId xmlns:a16="http://schemas.microsoft.com/office/drawing/2014/main" id="{058934EB-9213-A96F-A416-140E37CF1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226" y="4225763"/>
            <a:ext cx="2453864" cy="16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9226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47F36CF434D4BB2062C5201B5F30E" ma:contentTypeVersion="26" ma:contentTypeDescription="Create a new document." ma:contentTypeScope="" ma:versionID="164b2168a29d4e2741f2d0eb0bb9ffb7">
  <xsd:schema xmlns:xsd="http://www.w3.org/2001/XMLSchema" xmlns:xs="http://www.w3.org/2001/XMLSchema" xmlns:p="http://schemas.microsoft.com/office/2006/metadata/properties" xmlns:ns1="http://schemas.microsoft.com/sharepoint/v3" xmlns:ns2="f5a6b206-ac1b-4e34-b4cb-7b076f056690" xmlns:ns3="f4a219c9-e70a-4d6b-9f84-c519c4cc4315" targetNamespace="http://schemas.microsoft.com/office/2006/metadata/properties" ma:root="true" ma:fieldsID="c029a8c0f91972fef8dc7e0efb609f40" ns1:_="" ns2:_="" ns3:_="">
    <xsd:import namespace="http://schemas.microsoft.com/sharepoint/v3"/>
    <xsd:import namespace="f5a6b206-ac1b-4e34-b4cb-7b076f056690"/>
    <xsd:import namespace="f4a219c9-e70a-4d6b-9f84-c519c4cc4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DT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4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5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6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7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8" nillable="true" ma:displayName="Number of Likes" ma:internalName="LikesCount">
      <xsd:simpleType>
        <xsd:restriction base="dms:Unknown"/>
      </xsd:simpleType>
    </xsd:element>
    <xsd:element name="LikedBy" ma:index="29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ip_UnifiedCompliancePolicyProperties" ma:index="3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6b206-ac1b-4e34-b4cb-7b076f056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0711c0e-4245-4ab7-b236-62d0b6835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T" ma:index="30" nillable="true" ma:displayName="D&amp;T" ma:format="DateOnly" ma:internalName="DT">
      <xsd:simpleType>
        <xsd:restriction base="dms:DateTim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219c9-e70a-4d6b-9f84-c519c4cc4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a02f3b5-a967-4350-8eb2-2f8c027b7f93}" ma:internalName="TaxCatchAll" ma:showField="CatchAllData" ma:web="f4a219c9-e70a-4d6b-9f84-c519c4cc4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a6b206-ac1b-4e34-b4cb-7b076f056690">
      <Terms xmlns="http://schemas.microsoft.com/office/infopath/2007/PartnerControls"/>
    </lcf76f155ced4ddcb4097134ff3c332f>
    <TaxCatchAll xmlns="f4a219c9-e70a-4d6b-9f84-c519c4cc4315" xsi:nil="true"/>
    <LikesCount xmlns="http://schemas.microsoft.com/sharepoint/v3" xsi:nil="true"/>
    <DT xmlns="f5a6b206-ac1b-4e34-b4cb-7b076f056690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2C6E12-9B09-468B-869D-5454806C34CA}"/>
</file>

<file path=customXml/itemProps2.xml><?xml version="1.0" encoding="utf-8"?>
<ds:datastoreItem xmlns:ds="http://schemas.openxmlformats.org/officeDocument/2006/customXml" ds:itemID="{4761AF5A-4E1C-44BB-846A-CFC5D4D9E88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0E3B82C-1FB1-48BE-9737-B90AE826FF9B}">
  <ds:schemaRefs>
    <ds:schemaRef ds:uri="f4a219c9-e70a-4d6b-9f84-c519c4cc4315"/>
    <ds:schemaRef ds:uri="f5a6b206-ac1b-4e34-b4cb-7b076f056690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2000/xmlns/"/>
    <ds:schemaRef ds:uri="http://www.w3.org/2001/XMLSchema-instance"/>
  </ds:schemaRefs>
</ds:datastoreItem>
</file>

<file path=customXml/itemProps4.xml><?xml version="1.0" encoding="utf-8"?>
<ds:datastoreItem xmlns:ds="http://schemas.openxmlformats.org/officeDocument/2006/customXml" ds:itemID="{AC0BF78B-4462-4AD1-B7B2-99DCE5C5F60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69ba0d5-02cb-4d2f-94fd-9212cc24b78c}" enabled="0" method="" siteId="{369ba0d5-02cb-4d2f-94fd-9212cc24b7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330</Words>
  <Application>Microsoft Office PowerPoint</Application>
  <PresentationFormat>On-screen Show (4:3)</PresentationFormat>
  <Paragraphs>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Aptos</vt:lpstr>
      <vt:lpstr>Arial</vt:lpstr>
      <vt:lpstr>Bahnschrift SemiBold</vt:lpstr>
      <vt:lpstr>Bahnschrift SemiBold Condensed</vt:lpstr>
      <vt:lpstr>Calibri</vt:lpstr>
      <vt:lpstr>Calibri Light</vt:lpstr>
      <vt:lpstr>Georgia</vt:lpstr>
      <vt:lpstr>Times New Roman</vt:lpstr>
      <vt:lpstr>Default Design</vt:lpstr>
      <vt:lpstr>Office Theme</vt:lpstr>
      <vt:lpstr>1_Office Theme</vt:lpstr>
      <vt:lpstr>PowerPoint Presentation</vt:lpstr>
      <vt:lpstr>Overview of Polar Acquisitions</vt:lpstr>
    </vt:vector>
  </TitlesOfParts>
  <Company>United States Coast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 Whitney H. Houck</dc:creator>
  <cp:lastModifiedBy>McCulla, Christine Carolyn LT USCG COMDT (USA)</cp:lastModifiedBy>
  <cp:revision>2</cp:revision>
  <cp:lastPrinted>2026-01-09T17:16:07Z</cp:lastPrinted>
  <dcterms:created xsi:type="dcterms:W3CDTF">2005-12-02T20:28:27Z</dcterms:created>
  <dcterms:modified xsi:type="dcterms:W3CDTF">2026-06-16T15:48:14Z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XWVECPY6JE3N-57-15420</vt:lpwstr>
  </property>
  <property fmtid="{D5CDD505-2E9C-101B-9397-08002B2CF9AE}" pid="3" name="_dlc_DocIdItemGuid">
    <vt:lpwstr>5d7d9c32-6f16-49e2-bd2f-8f8f56d3f161</vt:lpwstr>
  </property>
  <property fmtid="{D5CDD505-2E9C-101B-9397-08002B2CF9AE}" pid="4" name="_dlc_DocIdUrl">
    <vt:lpwstr>http://hqs-spweb10-001:10114/751/_layouts/DocIdRedir.aspx?ID=XWVECPY6JE3N-57-15420, XWVECPY6JE3N-57-15420</vt:lpwstr>
  </property>
  <property fmtid="{D5CDD505-2E9C-101B-9397-08002B2CF9AE}" pid="5" name="MediaServiceImageTags">
    <vt:lpwstr/>
  </property>
  <property fmtid="{D5CDD505-2E9C-101B-9397-08002B2CF9AE}" pid="6" name="ContentTypeId">
    <vt:lpwstr>0x0101002AC47F36CF434D4BB2062C5201B5F30E</vt:lpwstr>
  </property>
</Properties>
</file>