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Work Sans Medium"/>
      <p:regular r:id="rId30"/>
      <p:bold r:id="rId31"/>
      <p:italic r:id="rId32"/>
      <p:boldItalic r:id="rId33"/>
    </p:embeddedFont>
    <p:embeddedFont>
      <p:font typeface="Work Sans"/>
      <p:regular r:id="rId34"/>
      <p:bold r:id="rId35"/>
      <p:italic r:id="rId36"/>
      <p:boldItalic r:id="rId37"/>
    </p:embeddedFont>
    <p:embeddedFont>
      <p:font typeface="Familjen Grotesk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amiljenGrotesk-italic.fntdata"/><Relationship Id="rId20" Type="http://schemas.openxmlformats.org/officeDocument/2006/relationships/slide" Target="slides/slide15.xml"/><Relationship Id="rId41" Type="http://schemas.openxmlformats.org/officeDocument/2006/relationships/font" Target="fonts/FamiljenGrotesk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WorkSansMedium-bold.fntdata"/><Relationship Id="rId30" Type="http://schemas.openxmlformats.org/officeDocument/2006/relationships/font" Target="fonts/WorkSansMedium-regular.fntdata"/><Relationship Id="rId11" Type="http://schemas.openxmlformats.org/officeDocument/2006/relationships/slide" Target="slides/slide6.xml"/><Relationship Id="rId33" Type="http://schemas.openxmlformats.org/officeDocument/2006/relationships/font" Target="fonts/WorkSans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WorkSansMedium-italic.fntdata"/><Relationship Id="rId13" Type="http://schemas.openxmlformats.org/officeDocument/2006/relationships/slide" Target="slides/slide8.xml"/><Relationship Id="rId35" Type="http://schemas.openxmlformats.org/officeDocument/2006/relationships/font" Target="fonts/WorkSans-bold.fntdata"/><Relationship Id="rId12" Type="http://schemas.openxmlformats.org/officeDocument/2006/relationships/slide" Target="slides/slide7.xml"/><Relationship Id="rId34" Type="http://schemas.openxmlformats.org/officeDocument/2006/relationships/font" Target="fonts/WorkSans-regular.fntdata"/><Relationship Id="rId15" Type="http://schemas.openxmlformats.org/officeDocument/2006/relationships/slide" Target="slides/slide10.xml"/><Relationship Id="rId37" Type="http://schemas.openxmlformats.org/officeDocument/2006/relationships/font" Target="fonts/WorkSans-boldItalic.fntdata"/><Relationship Id="rId14" Type="http://schemas.openxmlformats.org/officeDocument/2006/relationships/slide" Target="slides/slide9.xml"/><Relationship Id="rId36" Type="http://schemas.openxmlformats.org/officeDocument/2006/relationships/font" Target="fonts/WorkSans-italic.fntdata"/><Relationship Id="rId17" Type="http://schemas.openxmlformats.org/officeDocument/2006/relationships/slide" Target="slides/slide12.xml"/><Relationship Id="rId39" Type="http://schemas.openxmlformats.org/officeDocument/2006/relationships/font" Target="fonts/FamiljenGrotesk-bold.fntdata"/><Relationship Id="rId16" Type="http://schemas.openxmlformats.org/officeDocument/2006/relationships/slide" Target="slides/slide11.xml"/><Relationship Id="rId38" Type="http://schemas.openxmlformats.org/officeDocument/2006/relationships/font" Target="fonts/FamiljenGrotesk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837458c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9837458c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9837458cac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9837458cac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9837458cac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9837458cac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9837458cac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9837458cac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9837458cac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9837458cac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9837458cac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9837458cac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9837458ca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9837458ca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9837458cac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9837458cac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9837458cac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9837458cac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9837458cac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9837458cac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9837458cac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9837458cac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9837458cac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9837458cac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837458cac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9837458cac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9837458cac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9837458cac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9837458cac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9837458cac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9837458cac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9837458cac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9837458cac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9837458cac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9837458cac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9837458cac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9837458cac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9837458cac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9837458cac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9837458cac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9837458cac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9837458cac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9837458cac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9837458cac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9837458cac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9837458cac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837458cac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9837458cac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4" name="Google Shape;54;p1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" name="Google Shape;55;p1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" name="Google Shape;56;p1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8" name="Google Shape;58;p1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0" name="Google Shape;70;p1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8" name="Google Shape;78;p16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" name="Google Shape;79;p16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7" name="Google Shape;87;p1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9" name="Google Shape;89;p1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0" name="Google Shape;90;p1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1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2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4" name="Google Shape;114;p2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2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2" name="Google Shape;132;p23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3"/>
          <p:cNvSpPr/>
          <p:nvPr>
            <p:ph idx="2" type="pic"/>
          </p:nvPr>
        </p:nvSpPr>
        <p:spPr>
          <a:xfrm>
            <a:off x="0" y="2936025"/>
            <a:ext cx="9144000" cy="134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CUSTOM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39" name="Google Shape;139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/>
          <p:nvPr>
            <p:ph idx="2" type="pic"/>
          </p:nvPr>
        </p:nvSpPr>
        <p:spPr>
          <a:xfrm>
            <a:off x="4634650" y="7375"/>
            <a:ext cx="4509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4"/>
          <p:cNvSpPr txBox="1"/>
          <p:nvPr>
            <p:ph type="title"/>
          </p:nvPr>
        </p:nvSpPr>
        <p:spPr>
          <a:xfrm>
            <a:off x="118775" y="390949"/>
            <a:ext cx="4395900" cy="21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3" type="body"/>
          </p:nvPr>
        </p:nvSpPr>
        <p:spPr>
          <a:xfrm>
            <a:off x="120975" y="3104000"/>
            <a:ext cx="43959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2">
  <p:cSld name="CUSTOM_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45" name="Google Shape;145;p25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7" name="Google Shape;147;p25"/>
          <p:cNvSpPr/>
          <p:nvPr>
            <p:ph idx="2" type="pic"/>
          </p:nvPr>
        </p:nvSpPr>
        <p:spPr>
          <a:xfrm>
            <a:off x="0" y="3520300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5"/>
          <p:cNvSpPr txBox="1"/>
          <p:nvPr>
            <p:ph type="title"/>
          </p:nvPr>
        </p:nvSpPr>
        <p:spPr>
          <a:xfrm>
            <a:off x="3812425" y="686469"/>
            <a:ext cx="5103000" cy="26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</a:defRPr>
            </a:lvl1pPr>
            <a:lvl2pPr lvl="1">
              <a:buNone/>
              <a:defRPr sz="800">
                <a:solidFill>
                  <a:schemeClr val="lt1"/>
                </a:solidFill>
              </a:defRPr>
            </a:lvl2pPr>
            <a:lvl3pPr lvl="2">
              <a:buNone/>
              <a:defRPr sz="800">
                <a:solidFill>
                  <a:schemeClr val="lt1"/>
                </a:solidFill>
              </a:defRPr>
            </a:lvl3pPr>
            <a:lvl4pPr lvl="3">
              <a:buNone/>
              <a:defRPr sz="800">
                <a:solidFill>
                  <a:schemeClr val="lt1"/>
                </a:solidFill>
              </a:defRPr>
            </a:lvl4pPr>
            <a:lvl5pPr lvl="4">
              <a:buNone/>
              <a:defRPr sz="800">
                <a:solidFill>
                  <a:schemeClr val="lt1"/>
                </a:solidFill>
              </a:defRPr>
            </a:lvl5pPr>
            <a:lvl6pPr lvl="5">
              <a:buNone/>
              <a:defRPr sz="800">
                <a:solidFill>
                  <a:schemeClr val="lt1"/>
                </a:solidFill>
              </a:defRPr>
            </a:lvl6pPr>
            <a:lvl7pPr lvl="6">
              <a:buNone/>
              <a:defRPr sz="800">
                <a:solidFill>
                  <a:schemeClr val="lt1"/>
                </a:solidFill>
              </a:defRPr>
            </a:lvl7pPr>
            <a:lvl8pPr lvl="7">
              <a:buNone/>
              <a:defRPr sz="800">
                <a:solidFill>
                  <a:schemeClr val="lt1"/>
                </a:solidFill>
              </a:defRPr>
            </a:lvl8pPr>
            <a:lvl9pPr lvl="8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CUSTOM_2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52" name="Google Shape;152;p2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" y="0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/>
          <p:nvPr>
            <p:ph idx="2" type="pic"/>
          </p:nvPr>
        </p:nvSpPr>
        <p:spPr>
          <a:xfrm>
            <a:off x="36772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26"/>
          <p:cNvSpPr/>
          <p:nvPr>
            <p:ph idx="3" type="pic"/>
          </p:nvPr>
        </p:nvSpPr>
        <p:spPr>
          <a:xfrm>
            <a:off x="237590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26"/>
          <p:cNvSpPr/>
          <p:nvPr>
            <p:ph idx="4" type="pic"/>
          </p:nvPr>
        </p:nvSpPr>
        <p:spPr>
          <a:xfrm>
            <a:off x="4510975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6" name="Google Shape;156;p26"/>
          <p:cNvSpPr/>
          <p:nvPr>
            <p:ph idx="5" type="pic"/>
          </p:nvPr>
        </p:nvSpPr>
        <p:spPr>
          <a:xfrm>
            <a:off x="6646050" y="2396400"/>
            <a:ext cx="230400" cy="23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26"/>
          <p:cNvSpPr txBox="1"/>
          <p:nvPr>
            <p:ph idx="1" type="subTitle"/>
          </p:nvPr>
        </p:nvSpPr>
        <p:spPr>
          <a:xfrm>
            <a:off x="2421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type="title"/>
          </p:nvPr>
        </p:nvSpPr>
        <p:spPr>
          <a:xfrm>
            <a:off x="240129" y="1008800"/>
            <a:ext cx="2852100" cy="7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6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" name="Google Shape;161;p26"/>
          <p:cNvCxnSpPr>
            <a:stCxn id="162" idx="6"/>
            <a:endCxn id="163" idx="2"/>
          </p:cNvCxnSpPr>
          <p:nvPr/>
        </p:nvCxnSpPr>
        <p:spPr>
          <a:xfrm>
            <a:off x="598113" y="2512750"/>
            <a:ext cx="1777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6"/>
          <p:cNvSpPr/>
          <p:nvPr/>
        </p:nvSpPr>
        <p:spPr>
          <a:xfrm>
            <a:off x="36771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237588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510963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646038" y="2397550"/>
            <a:ext cx="230400" cy="2304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6"/>
          <p:cNvCxnSpPr>
            <a:stCxn id="167" idx="3"/>
          </p:cNvCxnSpPr>
          <p:nvPr/>
        </p:nvCxnSpPr>
        <p:spPr>
          <a:xfrm>
            <a:off x="2606289" y="2511600"/>
            <a:ext cx="1904700" cy="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6"/>
          <p:cNvCxnSpPr>
            <a:endCxn id="169" idx="1"/>
          </p:cNvCxnSpPr>
          <p:nvPr/>
        </p:nvCxnSpPr>
        <p:spPr>
          <a:xfrm>
            <a:off x="4741339" y="2511600"/>
            <a:ext cx="190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6"/>
          <p:cNvCxnSpPr>
            <a:stCxn id="156" idx="6"/>
          </p:cNvCxnSpPr>
          <p:nvPr/>
        </p:nvCxnSpPr>
        <p:spPr>
          <a:xfrm>
            <a:off x="6876450" y="2511600"/>
            <a:ext cx="2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6"/>
          <p:cNvSpPr txBox="1"/>
          <p:nvPr>
            <p:ph idx="7" type="body"/>
          </p:nvPr>
        </p:nvSpPr>
        <p:spPr>
          <a:xfrm>
            <a:off x="2421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2" name="Google Shape;172;p26"/>
          <p:cNvSpPr txBox="1"/>
          <p:nvPr>
            <p:ph idx="8" type="subTitle"/>
          </p:nvPr>
        </p:nvSpPr>
        <p:spPr>
          <a:xfrm>
            <a:off x="237120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9" type="body"/>
          </p:nvPr>
        </p:nvSpPr>
        <p:spPr>
          <a:xfrm>
            <a:off x="237120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4" name="Google Shape;174;p26"/>
          <p:cNvSpPr txBox="1"/>
          <p:nvPr>
            <p:ph idx="13" type="subTitle"/>
          </p:nvPr>
        </p:nvSpPr>
        <p:spPr>
          <a:xfrm>
            <a:off x="4514725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4" type="body"/>
          </p:nvPr>
        </p:nvSpPr>
        <p:spPr>
          <a:xfrm>
            <a:off x="4514725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6" name="Google Shape;176;p26"/>
          <p:cNvSpPr txBox="1"/>
          <p:nvPr>
            <p:ph idx="15" type="subTitle"/>
          </p:nvPr>
        </p:nvSpPr>
        <p:spPr>
          <a:xfrm>
            <a:off x="6658250" y="292647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6" type="body"/>
          </p:nvPr>
        </p:nvSpPr>
        <p:spPr>
          <a:xfrm>
            <a:off x="6658250" y="3498375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78" name="Google Shape;178;p2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3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80" name="Google Shape;180;p2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34" y="28353"/>
            <a:ext cx="91439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/>
          <p:nvPr>
            <p:ph idx="2" type="pic"/>
          </p:nvPr>
        </p:nvSpPr>
        <p:spPr>
          <a:xfrm>
            <a:off x="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7"/>
          <p:cNvSpPr/>
          <p:nvPr>
            <p:ph idx="3" type="pic"/>
          </p:nvPr>
        </p:nvSpPr>
        <p:spPr>
          <a:xfrm>
            <a:off x="2286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7"/>
          <p:cNvSpPr/>
          <p:nvPr>
            <p:ph idx="4" type="pic"/>
          </p:nvPr>
        </p:nvSpPr>
        <p:spPr>
          <a:xfrm>
            <a:off x="4572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7"/>
          <p:cNvSpPr/>
          <p:nvPr>
            <p:ph idx="5" type="pic"/>
          </p:nvPr>
        </p:nvSpPr>
        <p:spPr>
          <a:xfrm>
            <a:off x="6858000" y="0"/>
            <a:ext cx="2286000" cy="25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7"/>
          <p:cNvSpPr txBox="1"/>
          <p:nvPr>
            <p:ph idx="1" type="subTitle"/>
          </p:nvPr>
        </p:nvSpPr>
        <p:spPr>
          <a:xfrm>
            <a:off x="12707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7"/>
          <p:cNvSpPr txBox="1"/>
          <p:nvPr>
            <p:ph idx="6" type="body"/>
          </p:nvPr>
        </p:nvSpPr>
        <p:spPr>
          <a:xfrm>
            <a:off x="12707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7" name="Google Shape;187;p27"/>
          <p:cNvSpPr txBox="1"/>
          <p:nvPr>
            <p:ph idx="7" type="subTitle"/>
          </p:nvPr>
        </p:nvSpPr>
        <p:spPr>
          <a:xfrm>
            <a:off x="2285997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7"/>
          <p:cNvSpPr txBox="1"/>
          <p:nvPr>
            <p:ph idx="8" type="body"/>
          </p:nvPr>
        </p:nvSpPr>
        <p:spPr>
          <a:xfrm>
            <a:off x="2285997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89" name="Google Shape;189;p27"/>
          <p:cNvSpPr txBox="1"/>
          <p:nvPr>
            <p:ph idx="9" type="subTitle"/>
          </p:nvPr>
        </p:nvSpPr>
        <p:spPr>
          <a:xfrm>
            <a:off x="4572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7"/>
          <p:cNvSpPr txBox="1"/>
          <p:nvPr>
            <p:ph idx="13" type="body"/>
          </p:nvPr>
        </p:nvSpPr>
        <p:spPr>
          <a:xfrm>
            <a:off x="4572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191" name="Google Shape;191;p27"/>
          <p:cNvSpPr txBox="1"/>
          <p:nvPr>
            <p:ph idx="14" type="subTitle"/>
          </p:nvPr>
        </p:nvSpPr>
        <p:spPr>
          <a:xfrm>
            <a:off x="6858000" y="2646325"/>
            <a:ext cx="19269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None/>
              <a:defRPr sz="14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5" type="body"/>
          </p:nvPr>
        </p:nvSpPr>
        <p:spPr>
          <a:xfrm>
            <a:off x="6858000" y="2923102"/>
            <a:ext cx="20133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3">
  <p:cSld name="CUSTOM_4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194" name="Google Shape;194;p2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>
            <p:ph idx="2" type="pic"/>
          </p:nvPr>
        </p:nvSpPr>
        <p:spPr>
          <a:xfrm>
            <a:off x="0" y="3517475"/>
            <a:ext cx="9144000" cy="16479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5248661" y="1202375"/>
            <a:ext cx="2957100" cy="19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/>
            </a:lvl9pPr>
          </a:lstStyle>
          <a:p/>
        </p:txBody>
      </p:sp>
      <p:sp>
        <p:nvSpPr>
          <p:cNvPr id="197" name="Google Shape;197;p28"/>
          <p:cNvSpPr txBox="1"/>
          <p:nvPr>
            <p:ph idx="3" type="subTitle"/>
          </p:nvPr>
        </p:nvSpPr>
        <p:spPr>
          <a:xfrm>
            <a:off x="5254377" y="891877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28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p28"/>
          <p:cNvSpPr txBox="1"/>
          <p:nvPr>
            <p:ph type="title"/>
          </p:nvPr>
        </p:nvSpPr>
        <p:spPr>
          <a:xfrm>
            <a:off x="113201" y="455384"/>
            <a:ext cx="49911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Work Sans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p28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nn Diagram">
  <p:cSld name="CUSTOM_5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03" name="Google Shape;20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1356825" y="688350"/>
            <a:ext cx="3766800" cy="3766800"/>
          </a:xfrm>
          <a:prstGeom prst="ellipse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4247675" y="688350"/>
            <a:ext cx="3766800" cy="376680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9"/>
          <p:cNvSpPr txBox="1"/>
          <p:nvPr>
            <p:ph idx="2" type="subTitle"/>
          </p:nvPr>
        </p:nvSpPr>
        <p:spPr>
          <a:xfrm>
            <a:off x="1964575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idx="3" type="subTitle"/>
          </p:nvPr>
        </p:nvSpPr>
        <p:spPr>
          <a:xfrm>
            <a:off x="5130600" y="1520100"/>
            <a:ext cx="2242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29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_6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12" name="Google Shape;212;p30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>
            <p:ph idx="1" type="subTitle"/>
          </p:nvPr>
        </p:nvSpPr>
        <p:spPr>
          <a:xfrm>
            <a:off x="117372" y="4391579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0"/>
          <p:cNvSpPr txBox="1"/>
          <p:nvPr>
            <p:ph idx="2" type="subTitle"/>
          </p:nvPr>
        </p:nvSpPr>
        <p:spPr>
          <a:xfrm>
            <a:off x="5230775" y="861450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Work Sans"/>
              <a:buNone/>
              <a:defRPr sz="18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3" type="body"/>
          </p:nvPr>
        </p:nvSpPr>
        <p:spPr>
          <a:xfrm>
            <a:off x="5247739" y="1336579"/>
            <a:ext cx="3566400" cy="22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16" name="Google Shape;216;p30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Chart">
  <p:cSld name="CUSTOM_7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19" name="Google Shape;21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/>
          <p:nvPr/>
        </p:nvSpPr>
        <p:spPr>
          <a:xfrm>
            <a:off x="2494000" y="1476600"/>
            <a:ext cx="3666900" cy="3666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1"/>
          <p:cNvSpPr/>
          <p:nvPr/>
        </p:nvSpPr>
        <p:spPr>
          <a:xfrm>
            <a:off x="6161000" y="1818450"/>
            <a:ext cx="2983200" cy="29832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0" y="2063100"/>
            <a:ext cx="2493900" cy="2493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 txBox="1"/>
          <p:nvPr>
            <p:ph type="title"/>
          </p:nvPr>
        </p:nvSpPr>
        <p:spPr>
          <a:xfrm>
            <a:off x="2494000" y="1476600"/>
            <a:ext cx="3673800" cy="3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1"/>
          <p:cNvSpPr txBox="1"/>
          <p:nvPr>
            <p:ph idx="2" type="title"/>
          </p:nvPr>
        </p:nvSpPr>
        <p:spPr>
          <a:xfrm>
            <a:off x="0" y="2063100"/>
            <a:ext cx="2493900" cy="24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1"/>
          <p:cNvSpPr txBox="1"/>
          <p:nvPr>
            <p:ph idx="3" type="title"/>
          </p:nvPr>
        </p:nvSpPr>
        <p:spPr>
          <a:xfrm>
            <a:off x="6161000" y="1818450"/>
            <a:ext cx="2983200" cy="29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1"/>
          <p:cNvSpPr txBox="1"/>
          <p:nvPr>
            <p:ph idx="4" type="title"/>
          </p:nvPr>
        </p:nvSpPr>
        <p:spPr>
          <a:xfrm>
            <a:off x="80350" y="533050"/>
            <a:ext cx="5148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5111325" y="489303"/>
            <a:ext cx="3666900" cy="12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Char char="■"/>
              <a:defRPr sz="1200"/>
            </a:lvl9pPr>
          </a:lstStyle>
          <a:p/>
        </p:txBody>
      </p:sp>
      <p:sp>
        <p:nvSpPr>
          <p:cNvPr id="228" name="Google Shape;228;p31"/>
          <p:cNvSpPr txBox="1"/>
          <p:nvPr>
            <p:ph idx="5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p3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1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4">
  <p:cSld name="CUSTOM_8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2" name="Google Shape;232;p32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/>
          <p:nvPr>
            <p:ph idx="2" type="pic"/>
          </p:nvPr>
        </p:nvSpPr>
        <p:spPr>
          <a:xfrm>
            <a:off x="6794500" y="0"/>
            <a:ext cx="234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32"/>
          <p:cNvSpPr txBox="1"/>
          <p:nvPr>
            <p:ph idx="1" type="body"/>
          </p:nvPr>
        </p:nvSpPr>
        <p:spPr>
          <a:xfrm>
            <a:off x="3108525" y="3747700"/>
            <a:ext cx="3549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Char char="■"/>
              <a:defRPr sz="800"/>
            </a:lvl9pPr>
          </a:lstStyle>
          <a:p/>
        </p:txBody>
      </p:sp>
      <p:sp>
        <p:nvSpPr>
          <p:cNvPr id="235" name="Google Shape;235;p32"/>
          <p:cNvSpPr txBox="1"/>
          <p:nvPr>
            <p:ph idx="3" type="subTitle"/>
          </p:nvPr>
        </p:nvSpPr>
        <p:spPr>
          <a:xfrm>
            <a:off x="117372" y="3520186"/>
            <a:ext cx="3600900" cy="58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ork Sans"/>
              <a:buNone/>
              <a:defRPr sz="12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2"/>
          <p:cNvSpPr txBox="1"/>
          <p:nvPr>
            <p:ph idx="4" type="body"/>
          </p:nvPr>
        </p:nvSpPr>
        <p:spPr>
          <a:xfrm>
            <a:off x="55300" y="41175"/>
            <a:ext cx="6603000" cy="32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istics">
  <p:cSld name="CUSTOM_9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38" name="Google Shape;23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>
            <p:ph type="title"/>
          </p:nvPr>
        </p:nvSpPr>
        <p:spPr>
          <a:xfrm>
            <a:off x="6658265" y="8412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3"/>
          <p:cNvSpPr txBox="1"/>
          <p:nvPr>
            <p:ph idx="1" type="subTitle"/>
          </p:nvPr>
        </p:nvSpPr>
        <p:spPr>
          <a:xfrm>
            <a:off x="6671415" y="13234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>
            <p:ph idx="2" type="body"/>
          </p:nvPr>
        </p:nvSpPr>
        <p:spPr>
          <a:xfrm>
            <a:off x="2506950" y="883225"/>
            <a:ext cx="3866700" cy="27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ork Sans"/>
              <a:buChar char="■"/>
              <a:defRPr sz="1600"/>
            </a:lvl9pPr>
          </a:lstStyle>
          <a:p/>
        </p:txBody>
      </p:sp>
      <p:sp>
        <p:nvSpPr>
          <p:cNvPr id="242" name="Google Shape;242;p33"/>
          <p:cNvSpPr txBox="1"/>
          <p:nvPr>
            <p:ph idx="3" type="title"/>
          </p:nvPr>
        </p:nvSpPr>
        <p:spPr>
          <a:xfrm>
            <a:off x="101700" y="901050"/>
            <a:ext cx="22695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3" name="Google Shape;243;p33"/>
          <p:cNvSpPr txBox="1"/>
          <p:nvPr>
            <p:ph idx="4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4" name="Google Shape;244;p33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33"/>
          <p:cNvSpPr txBox="1"/>
          <p:nvPr>
            <p:ph idx="5" type="title"/>
          </p:nvPr>
        </p:nvSpPr>
        <p:spPr>
          <a:xfrm>
            <a:off x="6658265" y="18440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3"/>
          <p:cNvSpPr txBox="1"/>
          <p:nvPr>
            <p:ph idx="6" type="subTitle"/>
          </p:nvPr>
        </p:nvSpPr>
        <p:spPr>
          <a:xfrm>
            <a:off x="6671415" y="23262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3"/>
          <p:cNvSpPr txBox="1"/>
          <p:nvPr>
            <p:ph idx="7" type="title"/>
          </p:nvPr>
        </p:nvSpPr>
        <p:spPr>
          <a:xfrm>
            <a:off x="6658265" y="28468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3"/>
          <p:cNvSpPr txBox="1"/>
          <p:nvPr>
            <p:ph idx="8" type="subTitle"/>
          </p:nvPr>
        </p:nvSpPr>
        <p:spPr>
          <a:xfrm>
            <a:off x="6671415" y="33290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3"/>
          <p:cNvSpPr txBox="1"/>
          <p:nvPr>
            <p:ph idx="9" type="title"/>
          </p:nvPr>
        </p:nvSpPr>
        <p:spPr>
          <a:xfrm>
            <a:off x="6658265" y="3849609"/>
            <a:ext cx="20241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Work Sans"/>
              <a:buNone/>
              <a:defRPr sz="36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3"/>
          <p:cNvSpPr txBox="1"/>
          <p:nvPr>
            <p:ph idx="13" type="subTitle"/>
          </p:nvPr>
        </p:nvSpPr>
        <p:spPr>
          <a:xfrm>
            <a:off x="6671415" y="4331809"/>
            <a:ext cx="20037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ork Sans"/>
              <a:buNone/>
              <a:defRPr sz="1100"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3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">
  <p:cSld name="CUSTOM_10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53" name="Google Shape;253;p34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/>
          <p:nvPr>
            <p:ph idx="1" type="subTitle"/>
          </p:nvPr>
        </p:nvSpPr>
        <p:spPr>
          <a:xfrm>
            <a:off x="117187" y="103297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5" name="Google Shape;255;p34"/>
          <p:cNvSpPr txBox="1"/>
          <p:nvPr>
            <p:ph idx="2" type="body"/>
          </p:nvPr>
        </p:nvSpPr>
        <p:spPr>
          <a:xfrm>
            <a:off x="1062076" y="1050728"/>
            <a:ext cx="8000400" cy="3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514350" lvl="0" marL="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indent="-514350" lvl="1" marL="914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indent="-514350" lvl="2" marL="1371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indent="-514350" lvl="3" marL="1828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indent="-514350" lvl="4" marL="22860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indent="-514350" lvl="5" marL="2743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indent="-514350" lvl="6" marL="32004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●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indent="-514350" lvl="7" marL="36576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○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indent="-514350" lvl="8" marL="41148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Work Sans Medium"/>
              <a:buChar char="■"/>
              <a:defRPr sz="45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/>
        </p:txBody>
      </p:sp>
      <p:sp>
        <p:nvSpPr>
          <p:cNvPr id="256" name="Google Shape;256;p34"/>
          <p:cNvSpPr txBox="1"/>
          <p:nvPr>
            <p:ph idx="3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7" name="Google Shape;257;p34"/>
          <p:cNvSpPr txBox="1"/>
          <p:nvPr>
            <p:ph idx="4" type="subTitle"/>
          </p:nvPr>
        </p:nvSpPr>
        <p:spPr>
          <a:xfrm>
            <a:off x="117187" y="438391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34"/>
          <p:cNvSpPr txBox="1"/>
          <p:nvPr>
            <p:ph idx="5" type="subTitle"/>
          </p:nvPr>
        </p:nvSpPr>
        <p:spPr>
          <a:xfrm>
            <a:off x="117187" y="1511684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9" name="Google Shape;259;p34"/>
          <p:cNvSpPr txBox="1"/>
          <p:nvPr>
            <p:ph idx="6" type="subTitle"/>
          </p:nvPr>
        </p:nvSpPr>
        <p:spPr>
          <a:xfrm>
            <a:off x="117187" y="1990389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0" name="Google Shape;260;p34"/>
          <p:cNvSpPr txBox="1"/>
          <p:nvPr>
            <p:ph idx="7" type="subTitle"/>
          </p:nvPr>
        </p:nvSpPr>
        <p:spPr>
          <a:xfrm>
            <a:off x="117187" y="246909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34"/>
          <p:cNvSpPr txBox="1"/>
          <p:nvPr>
            <p:ph idx="8" type="subTitle"/>
          </p:nvPr>
        </p:nvSpPr>
        <p:spPr>
          <a:xfrm>
            <a:off x="117187" y="294780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p34"/>
          <p:cNvSpPr txBox="1"/>
          <p:nvPr>
            <p:ph idx="9" type="subTitle"/>
          </p:nvPr>
        </p:nvSpPr>
        <p:spPr>
          <a:xfrm>
            <a:off x="117187" y="3426505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p34"/>
          <p:cNvSpPr txBox="1"/>
          <p:nvPr>
            <p:ph idx="13" type="subTitle"/>
          </p:nvPr>
        </p:nvSpPr>
        <p:spPr>
          <a:xfrm>
            <a:off x="117187" y="3905210"/>
            <a:ext cx="9354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4" name="Google Shape;264;p34"/>
          <p:cNvSpPr txBox="1"/>
          <p:nvPr>
            <p:ph type="title"/>
          </p:nvPr>
        </p:nvSpPr>
        <p:spPr>
          <a:xfrm>
            <a:off x="6060800" y="401925"/>
            <a:ext cx="2863800" cy="7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4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6" name="Google Shape;266;p34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08">
          <p15:clr>
            <a:srgbClr val="E46962"/>
          </p15:clr>
        </p15:guide>
        <p15:guide id="2" orient="horz" pos="720">
          <p15:clr>
            <a:srgbClr val="E46962"/>
          </p15:clr>
        </p15:guide>
        <p15:guide id="3" orient="horz" pos="282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CUSTOM_1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68" name="Google Shape;268;p35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5"/>
          <p:cNvSpPr txBox="1"/>
          <p:nvPr>
            <p:ph idx="2" type="body"/>
          </p:nvPr>
        </p:nvSpPr>
        <p:spPr>
          <a:xfrm>
            <a:off x="224364" y="1021700"/>
            <a:ext cx="7739700" cy="32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1pPr>
            <a:lvl2pPr indent="-457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2pPr>
            <a:lvl3pPr indent="-457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3pPr>
            <a:lvl4pPr indent="-457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4pPr>
            <a:lvl5pPr indent="-457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5pPr>
            <a:lvl6pPr indent="-457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6pPr>
            <a:lvl7pPr indent="-457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 sz="3600"/>
            </a:lvl7pPr>
            <a:lvl8pPr indent="-457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○"/>
              <a:defRPr sz="3600"/>
            </a:lvl8pPr>
            <a:lvl9pPr indent="-457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■"/>
              <a:defRPr sz="3600"/>
            </a:lvl9pPr>
          </a:lstStyle>
          <a:p/>
        </p:txBody>
      </p:sp>
      <p:sp>
        <p:nvSpPr>
          <p:cNvPr id="272" name="Google Shape;272;p35"/>
          <p:cNvSpPr txBox="1"/>
          <p:nvPr/>
        </p:nvSpPr>
        <p:spPr>
          <a:xfrm>
            <a:off x="234386" y="399350"/>
            <a:ext cx="3501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Familjen Grotesk"/>
                <a:ea typeface="Familjen Grotesk"/>
                <a:cs typeface="Familjen Grotesk"/>
                <a:sym typeface="Familjen Grotesk"/>
              </a:rPr>
              <a:t>“</a:t>
            </a:r>
            <a:endParaRPr sz="4800">
              <a:solidFill>
                <a:schemeClr val="lt1"/>
              </a:solidFill>
              <a:latin typeface="Familjen Grotesk"/>
              <a:ea typeface="Familjen Grotesk"/>
              <a:cs typeface="Familjen Grotesk"/>
              <a:sym typeface="Familjen Grotesk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s Phone + Tablet">
  <p:cSld name="CUSTOM_12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75" name="Google Shape;275;p36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36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36"/>
          <p:cNvSpPr/>
          <p:nvPr>
            <p:ph idx="3" type="pic"/>
          </p:nvPr>
        </p:nvSpPr>
        <p:spPr>
          <a:xfrm>
            <a:off x="3502638" y="866550"/>
            <a:ext cx="4531500" cy="3409500"/>
          </a:xfrm>
          <a:prstGeom prst="roundRect">
            <a:avLst>
              <a:gd fmla="val 4099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6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0" name="Google Shape;280;p36"/>
          <p:cNvSpPr txBox="1"/>
          <p:nvPr>
            <p:ph idx="4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36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3 Phones">
  <p:cSld name="CUSTOM_12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83" name="Google Shape;283;p37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7"/>
          <p:cNvSpPr/>
          <p:nvPr>
            <p:ph idx="2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37"/>
          <p:cNvSpPr/>
          <p:nvPr>
            <p:ph idx="3" type="pic"/>
          </p:nvPr>
        </p:nvSpPr>
        <p:spPr>
          <a:xfrm>
            <a:off x="3764988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7"/>
          <p:cNvSpPr/>
          <p:nvPr>
            <p:ph idx="4" type="pic"/>
          </p:nvPr>
        </p:nvSpPr>
        <p:spPr>
          <a:xfrm>
            <a:off x="642011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ckup Phone + Desktop">
  <p:cSld name="CUSTOM_13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 background." id="289" name="Google Shape;289;p38"/>
          <p:cNvPicPr preferRelativeResize="0"/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38"/>
          <p:cNvSpPr/>
          <p:nvPr/>
        </p:nvSpPr>
        <p:spPr>
          <a:xfrm>
            <a:off x="5187043" y="3541650"/>
            <a:ext cx="1091100" cy="734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8"/>
          <p:cNvSpPr/>
          <p:nvPr>
            <p:ph idx="2" type="pic"/>
          </p:nvPr>
        </p:nvSpPr>
        <p:spPr>
          <a:xfrm>
            <a:off x="3417343" y="934850"/>
            <a:ext cx="4630500" cy="2606700"/>
          </a:xfrm>
          <a:prstGeom prst="roundRect">
            <a:avLst>
              <a:gd fmla="val 1120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38"/>
          <p:cNvSpPr txBox="1"/>
          <p:nvPr>
            <p:ph idx="1" type="subTitle"/>
          </p:nvPr>
        </p:nvSpPr>
        <p:spPr>
          <a:xfrm>
            <a:off x="126525" y="95069"/>
            <a:ext cx="36738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Work Sans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Google Shape;294;p38"/>
          <p:cNvSpPr txBox="1"/>
          <p:nvPr>
            <p:ph idx="3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chemeClr val="lt1"/>
                </a:solidFill>
              </a:defRPr>
            </a:lvl1pPr>
            <a:lvl2pPr lvl="1" rtl="0">
              <a:buNone/>
              <a:defRPr sz="800">
                <a:solidFill>
                  <a:schemeClr val="lt1"/>
                </a:solidFill>
              </a:defRPr>
            </a:lvl2pPr>
            <a:lvl3pPr lvl="2" rtl="0">
              <a:buNone/>
              <a:defRPr sz="800">
                <a:solidFill>
                  <a:schemeClr val="lt1"/>
                </a:solidFill>
              </a:defRPr>
            </a:lvl3pPr>
            <a:lvl4pPr lvl="3" rtl="0">
              <a:buNone/>
              <a:defRPr sz="800">
                <a:solidFill>
                  <a:schemeClr val="lt1"/>
                </a:solidFill>
              </a:defRPr>
            </a:lvl4pPr>
            <a:lvl5pPr lvl="4" rtl="0">
              <a:buNone/>
              <a:defRPr sz="800">
                <a:solidFill>
                  <a:schemeClr val="lt1"/>
                </a:solidFill>
              </a:defRPr>
            </a:lvl5pPr>
            <a:lvl6pPr lvl="5" rtl="0">
              <a:buNone/>
              <a:defRPr sz="800">
                <a:solidFill>
                  <a:schemeClr val="lt1"/>
                </a:solidFill>
              </a:defRPr>
            </a:lvl6pPr>
            <a:lvl7pPr lvl="6" rtl="0">
              <a:buNone/>
              <a:defRPr sz="800">
                <a:solidFill>
                  <a:schemeClr val="lt1"/>
                </a:solidFill>
              </a:defRPr>
            </a:lvl7pPr>
            <a:lvl8pPr lvl="7" rtl="0">
              <a:buNone/>
              <a:defRPr sz="800">
                <a:solidFill>
                  <a:schemeClr val="lt1"/>
                </a:solidFill>
              </a:defRPr>
            </a:lvl8pPr>
            <a:lvl9pPr lvl="8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8"/>
          <p:cNvSpPr txBox="1"/>
          <p:nvPr/>
        </p:nvSpPr>
        <p:spPr>
          <a:xfrm>
            <a:off x="3821975" y="98779"/>
            <a:ext cx="4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PRESENTATION NAME</a:t>
            </a:r>
            <a:endParaRPr sz="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96" name="Google Shape;296;p38"/>
          <p:cNvSpPr/>
          <p:nvPr>
            <p:ph idx="4" type="pic"/>
          </p:nvPr>
        </p:nvSpPr>
        <p:spPr>
          <a:xfrm>
            <a:off x="1109863" y="867000"/>
            <a:ext cx="1614000" cy="3409500"/>
          </a:xfrm>
          <a:prstGeom prst="roundRect">
            <a:avLst>
              <a:gd fmla="val 8265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23475"/>
            <a:ext cx="8686800" cy="23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Work Sans"/>
              <a:buNone/>
              <a:defRPr sz="7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228600" y="2909450"/>
            <a:ext cx="8686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●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○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"/>
              <a:buChar char="■"/>
              <a:defRPr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19">
          <p15:clr>
            <a:srgbClr val="E46962"/>
          </p15:clr>
        </p15:guide>
        <p15:guide id="2" pos="593">
          <p15:clr>
            <a:srgbClr val="E46962"/>
          </p15:clr>
        </p15:guide>
        <p15:guide id="3" pos="669">
          <p15:clr>
            <a:srgbClr val="E46962"/>
          </p15:clr>
        </p15:guide>
        <p15:guide id="4" pos="1044">
          <p15:clr>
            <a:srgbClr val="E46962"/>
          </p15:clr>
        </p15:guide>
        <p15:guide id="5" pos="1119">
          <p15:clr>
            <a:srgbClr val="E46962"/>
          </p15:clr>
        </p15:guide>
        <p15:guide id="6" pos="1494">
          <p15:clr>
            <a:srgbClr val="E46962"/>
          </p15:clr>
        </p15:guide>
        <p15:guide id="7" pos="1569">
          <p15:clr>
            <a:srgbClr val="E46962"/>
          </p15:clr>
        </p15:guide>
        <p15:guide id="8" pos="1944">
          <p15:clr>
            <a:srgbClr val="E46962"/>
          </p15:clr>
        </p15:guide>
        <p15:guide id="9" pos="2019">
          <p15:clr>
            <a:srgbClr val="E46962"/>
          </p15:clr>
        </p15:guide>
        <p15:guide id="10" pos="2394">
          <p15:clr>
            <a:srgbClr val="E46962"/>
          </p15:clr>
        </p15:guide>
        <p15:guide id="11" pos="2469">
          <p15:clr>
            <a:srgbClr val="E46962"/>
          </p15:clr>
        </p15:guide>
        <p15:guide id="12" pos="2844">
          <p15:clr>
            <a:srgbClr val="E46962"/>
          </p15:clr>
        </p15:guide>
        <p15:guide id="13" pos="2919">
          <p15:clr>
            <a:srgbClr val="E46962"/>
          </p15:clr>
        </p15:guide>
        <p15:guide id="14" pos="3294">
          <p15:clr>
            <a:srgbClr val="E46962"/>
          </p15:clr>
        </p15:guide>
        <p15:guide id="15" pos="3370">
          <p15:clr>
            <a:srgbClr val="E46962"/>
          </p15:clr>
        </p15:guide>
        <p15:guide id="16" pos="3744">
          <p15:clr>
            <a:srgbClr val="E46962"/>
          </p15:clr>
        </p15:guide>
        <p15:guide id="17" pos="3820">
          <p15:clr>
            <a:srgbClr val="E46962"/>
          </p15:clr>
        </p15:guide>
        <p15:guide id="18" pos="4194">
          <p15:clr>
            <a:srgbClr val="E46962"/>
          </p15:clr>
        </p15:guide>
        <p15:guide id="19" pos="4270">
          <p15:clr>
            <a:srgbClr val="E46962"/>
          </p15:clr>
        </p15:guide>
        <p15:guide id="20" pos="4644">
          <p15:clr>
            <a:srgbClr val="E46962"/>
          </p15:clr>
        </p15:guide>
        <p15:guide id="21" pos="4720">
          <p15:clr>
            <a:srgbClr val="E46962"/>
          </p15:clr>
        </p15:guide>
        <p15:guide id="22" pos="5094">
          <p15:clr>
            <a:srgbClr val="E46962"/>
          </p15:clr>
        </p15:guide>
        <p15:guide id="23" pos="5170">
          <p15:clr>
            <a:srgbClr val="E46962"/>
          </p15:clr>
        </p15:guide>
        <p15:guide id="24" pos="5544">
          <p15:clr>
            <a:srgbClr val="E46962"/>
          </p15:clr>
        </p15:guide>
        <p15:guide id="25" orient="horz" pos="141">
          <p15:clr>
            <a:srgbClr val="E46962"/>
          </p15:clr>
        </p15:guide>
        <p15:guide id="26" orient="horz" pos="3061">
          <p15:clr>
            <a:srgbClr val="E46962"/>
          </p15:clr>
        </p15:guide>
        <p15:guide id="27" pos="144">
          <p15:clr>
            <a:srgbClr val="E46962"/>
          </p15:clr>
        </p15:guide>
        <p15:guide id="28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>
            <p:ph type="title"/>
          </p:nvPr>
        </p:nvSpPr>
        <p:spPr>
          <a:xfrm>
            <a:off x="80350" y="102275"/>
            <a:ext cx="8835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TAKES A </a:t>
            </a:r>
            <a:r>
              <a:rPr b="1" lang="en"/>
              <a:t>VILLAGE</a:t>
            </a:r>
            <a:r>
              <a:rPr lang="en"/>
              <a:t> TO DEFEND IN DEPTH</a:t>
            </a:r>
            <a:endParaRPr/>
          </a:p>
        </p:txBody>
      </p:sp>
      <p:sp>
        <p:nvSpPr>
          <p:cNvPr id="302" name="Google Shape;302;p39"/>
          <p:cNvSpPr txBox="1"/>
          <p:nvPr>
            <p:ph idx="1" type="subTitle"/>
          </p:nvPr>
        </p:nvSpPr>
        <p:spPr>
          <a:xfrm>
            <a:off x="135589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 NOV 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RVTEC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9"/>
          <p:cNvSpPr txBox="1"/>
          <p:nvPr>
            <p:ph idx="3" type="subTitle"/>
          </p:nvPr>
        </p:nvSpPr>
        <p:spPr>
          <a:xfrm>
            <a:off x="3100296" y="44001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Ezra Van Everbroeck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Scripps IT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inematic shot of a research ship called &quot;R/V RVTEC&quot; cresting a whitecapped wave during a storm" id="304" name="Google Shape;304;p39"/>
          <p:cNvPicPr preferRelativeResize="0"/>
          <p:nvPr/>
        </p:nvPicPr>
        <p:blipFill rotWithShape="1">
          <a:blip r:embed="rId3">
            <a:alphaModFix amt="60000"/>
          </a:blip>
          <a:srcRect b="46092" l="0" r="0" t="26525"/>
          <a:stretch/>
        </p:blipFill>
        <p:spPr>
          <a:xfrm>
            <a:off x="125150" y="2868298"/>
            <a:ext cx="8893700" cy="132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 old-style parchment treasure map showing a small sailing ship on a route between many small islands to a chest of gold on one of the islands." id="369" name="Google Shape;3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" y="1154400"/>
            <a:ext cx="3673800" cy="3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idx="3" type="body"/>
          </p:nvPr>
        </p:nvSpPr>
        <p:spPr>
          <a:xfrm>
            <a:off x="4960803" y="1131500"/>
            <a:ext cx="4167300" cy="448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lot of work with limited benefit for science</a:t>
            </a:r>
            <a:endParaRPr/>
          </a:p>
        </p:txBody>
      </p:sp>
      <p:sp>
        <p:nvSpPr>
          <p:cNvPr id="375" name="Google Shape;375;p49"/>
          <p:cNvSpPr txBox="1"/>
          <p:nvPr>
            <p:ph idx="2" type="subTitle"/>
          </p:nvPr>
        </p:nvSpPr>
        <p:spPr>
          <a:xfrm>
            <a:off x="5470200" y="9522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Other Considerations</a:t>
            </a:r>
            <a:endParaRPr sz="2200"/>
          </a:p>
        </p:txBody>
      </p:sp>
      <p:pic>
        <p:nvPicPr>
          <p:cNvPr descr="An old-style parchment treasure map showing a small sailing ship on a route between many small islands to a chest of gold on one of the islands." id="376" name="Google Shape;3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" y="1154400"/>
            <a:ext cx="3673800" cy="3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"/>
          <p:cNvSpPr txBox="1"/>
          <p:nvPr>
            <p:ph idx="3" type="body"/>
          </p:nvPr>
        </p:nvSpPr>
        <p:spPr>
          <a:xfrm>
            <a:off x="4937175" y="1131500"/>
            <a:ext cx="41673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lot of work with limited benefit for science</a:t>
            </a:r>
            <a:endParaRPr/>
          </a:p>
        </p:txBody>
      </p:sp>
      <p:sp>
        <p:nvSpPr>
          <p:cNvPr id="382" name="Google Shape;382;p50"/>
          <p:cNvSpPr txBox="1"/>
          <p:nvPr>
            <p:ph idx="2" type="subTitle"/>
          </p:nvPr>
        </p:nvSpPr>
        <p:spPr>
          <a:xfrm>
            <a:off x="5470200" y="9522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Other Considerations</a:t>
            </a:r>
            <a:endParaRPr sz="2200"/>
          </a:p>
        </p:txBody>
      </p:sp>
      <p:pic>
        <p:nvPicPr>
          <p:cNvPr descr="An old-style parchment treasure map showing a small sailing ship on a route between many small islands to a chest of gold on one of the islands." id="383" name="Google Shape;3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" y="1154400"/>
            <a:ext cx="3673800" cy="3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0"/>
          <p:cNvSpPr txBox="1"/>
          <p:nvPr>
            <p:ph idx="3" type="body"/>
          </p:nvPr>
        </p:nvSpPr>
        <p:spPr>
          <a:xfrm>
            <a:off x="4976700" y="2571750"/>
            <a:ext cx="4167300" cy="448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operators need to solve these problems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>
            <p:ph idx="3" type="body"/>
          </p:nvPr>
        </p:nvSpPr>
        <p:spPr>
          <a:xfrm>
            <a:off x="4937175" y="1131500"/>
            <a:ext cx="41673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lot of work with limited benefit for science</a:t>
            </a:r>
            <a:endParaRPr/>
          </a:p>
        </p:txBody>
      </p:sp>
      <p:sp>
        <p:nvSpPr>
          <p:cNvPr id="390" name="Google Shape;390;p51"/>
          <p:cNvSpPr txBox="1"/>
          <p:nvPr>
            <p:ph idx="2" type="subTitle"/>
          </p:nvPr>
        </p:nvSpPr>
        <p:spPr>
          <a:xfrm>
            <a:off x="5470200" y="9522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Other Considerations</a:t>
            </a:r>
            <a:endParaRPr sz="2200"/>
          </a:p>
        </p:txBody>
      </p:sp>
      <p:pic>
        <p:nvPicPr>
          <p:cNvPr descr="An old-style parchment treasure map showing a small sailing ship on a route between many small islands to a chest of gold on one of the islands." id="391" name="Google Shape;3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" y="1154400"/>
            <a:ext cx="3673800" cy="3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1"/>
          <p:cNvSpPr txBox="1"/>
          <p:nvPr>
            <p:ph idx="3" type="body"/>
          </p:nvPr>
        </p:nvSpPr>
        <p:spPr>
          <a:xfrm>
            <a:off x="4976700" y="2571750"/>
            <a:ext cx="4167300" cy="448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operators need to solve these problems</a:t>
            </a:r>
            <a:endParaRPr/>
          </a:p>
        </p:txBody>
      </p:sp>
      <p:sp>
        <p:nvSpPr>
          <p:cNvPr id="393" name="Google Shape;393;p51"/>
          <p:cNvSpPr txBox="1"/>
          <p:nvPr>
            <p:ph idx="3" type="body"/>
          </p:nvPr>
        </p:nvSpPr>
        <p:spPr>
          <a:xfrm>
            <a:off x="4976700" y="4309475"/>
            <a:ext cx="4167300" cy="448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Cybersecurity is not </a:t>
            </a:r>
            <a:r>
              <a:rPr lang="en"/>
              <a:t>unique</a:t>
            </a:r>
            <a:r>
              <a:rPr lang="en"/>
              <a:t> to ships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/>
          <p:nvPr>
            <p:ph idx="2" type="subTitle"/>
          </p:nvPr>
        </p:nvSpPr>
        <p:spPr>
          <a:xfrm>
            <a:off x="404500" y="88800"/>
            <a:ext cx="1461000" cy="17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ShipCIS in More Context</a:t>
            </a:r>
            <a:endParaRPr sz="2200"/>
          </a:p>
        </p:txBody>
      </p:sp>
      <p:pic>
        <p:nvPicPr>
          <p:cNvPr id="399" name="Google Shape;399;p52" title="RVTEC - S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200" y="127033"/>
            <a:ext cx="6426076" cy="4889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3"/>
          <p:cNvSpPr txBox="1"/>
          <p:nvPr>
            <p:ph idx="2" type="subTitle"/>
          </p:nvPr>
        </p:nvSpPr>
        <p:spPr>
          <a:xfrm>
            <a:off x="2677825" y="118862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Enough with the PSA</a:t>
            </a:r>
            <a:endParaRPr sz="5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10" name="Google Shape;410;p54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5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16" name="Google Shape;416;p55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17" name="Google Shape;417;p55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6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23" name="Google Shape;423;p56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24" name="Google Shape;424;p56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  <p:sp>
        <p:nvSpPr>
          <p:cNvPr id="425" name="Google Shape;425;p56"/>
          <p:cNvSpPr txBox="1"/>
          <p:nvPr>
            <p:ph idx="3" type="body"/>
          </p:nvPr>
        </p:nvSpPr>
        <p:spPr>
          <a:xfrm>
            <a:off x="261425" y="2718250"/>
            <a:ext cx="26400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impacts</a:t>
            </a:r>
            <a:r>
              <a:rPr lang="en"/>
              <a:t> our researchers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31" name="Google Shape;431;p57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32" name="Google Shape;432;p57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  <p:sp>
        <p:nvSpPr>
          <p:cNvPr id="433" name="Google Shape;433;p57"/>
          <p:cNvSpPr txBox="1"/>
          <p:nvPr>
            <p:ph idx="3" type="body"/>
          </p:nvPr>
        </p:nvSpPr>
        <p:spPr>
          <a:xfrm>
            <a:off x="261425" y="2718250"/>
            <a:ext cx="26400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impacts my researchers</a:t>
            </a:r>
            <a:endParaRPr/>
          </a:p>
        </p:txBody>
      </p:sp>
      <p:sp>
        <p:nvSpPr>
          <p:cNvPr id="434" name="Google Shape;434;p57"/>
          <p:cNvSpPr txBox="1"/>
          <p:nvPr>
            <p:ph idx="3" type="body"/>
          </p:nvPr>
        </p:nvSpPr>
        <p:spPr>
          <a:xfrm>
            <a:off x="285050" y="3434475"/>
            <a:ext cx="24954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affects my unit’s funding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/>
          <p:nvPr>
            <p:ph idx="2" type="subTitle"/>
          </p:nvPr>
        </p:nvSpPr>
        <p:spPr>
          <a:xfrm>
            <a:off x="0" y="100875"/>
            <a:ext cx="36738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ShipCIS in Context</a:t>
            </a:r>
            <a:endParaRPr sz="2200"/>
          </a:p>
        </p:txBody>
      </p:sp>
      <p:pic>
        <p:nvPicPr>
          <p:cNvPr id="310" name="Google Shape;310;p40" title="RVTEC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163" y="1559822"/>
            <a:ext cx="5739676" cy="256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40" name="Google Shape;440;p58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41" name="Google Shape;441;p58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  <p:sp>
        <p:nvSpPr>
          <p:cNvPr id="442" name="Google Shape;442;p58"/>
          <p:cNvSpPr txBox="1"/>
          <p:nvPr>
            <p:ph idx="3" type="body"/>
          </p:nvPr>
        </p:nvSpPr>
        <p:spPr>
          <a:xfrm>
            <a:off x="261425" y="2718250"/>
            <a:ext cx="26400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impacts my researchers</a:t>
            </a:r>
            <a:endParaRPr/>
          </a:p>
        </p:txBody>
      </p:sp>
      <p:sp>
        <p:nvSpPr>
          <p:cNvPr id="443" name="Google Shape;443;p58"/>
          <p:cNvSpPr txBox="1"/>
          <p:nvPr>
            <p:ph idx="3" type="body"/>
          </p:nvPr>
        </p:nvSpPr>
        <p:spPr>
          <a:xfrm>
            <a:off x="285050" y="3434475"/>
            <a:ext cx="2495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affects my unit’s funding</a:t>
            </a:r>
            <a:endParaRPr/>
          </a:p>
        </p:txBody>
      </p:sp>
      <p:sp>
        <p:nvSpPr>
          <p:cNvPr id="444" name="Google Shape;444;p58"/>
          <p:cNvSpPr txBox="1"/>
          <p:nvPr>
            <p:ph idx="3" type="body"/>
          </p:nvPr>
        </p:nvSpPr>
        <p:spPr>
          <a:xfrm>
            <a:off x="5524200" y="2718250"/>
            <a:ext cx="30651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 need to report per regulations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50" name="Google Shape;450;p59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51" name="Google Shape;451;p59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  <p:sp>
        <p:nvSpPr>
          <p:cNvPr id="452" name="Google Shape;452;p59"/>
          <p:cNvSpPr txBox="1"/>
          <p:nvPr>
            <p:ph idx="3" type="body"/>
          </p:nvPr>
        </p:nvSpPr>
        <p:spPr>
          <a:xfrm>
            <a:off x="261425" y="2718250"/>
            <a:ext cx="26400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impacts my researchers</a:t>
            </a:r>
            <a:endParaRPr/>
          </a:p>
        </p:txBody>
      </p:sp>
      <p:sp>
        <p:nvSpPr>
          <p:cNvPr id="453" name="Google Shape;453;p59"/>
          <p:cNvSpPr txBox="1"/>
          <p:nvPr>
            <p:ph idx="3" type="body"/>
          </p:nvPr>
        </p:nvSpPr>
        <p:spPr>
          <a:xfrm>
            <a:off x="285050" y="3434475"/>
            <a:ext cx="2495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affects my unit’s funding</a:t>
            </a:r>
            <a:endParaRPr/>
          </a:p>
        </p:txBody>
      </p:sp>
      <p:sp>
        <p:nvSpPr>
          <p:cNvPr id="454" name="Google Shape;454;p59"/>
          <p:cNvSpPr txBox="1"/>
          <p:nvPr>
            <p:ph idx="3" type="body"/>
          </p:nvPr>
        </p:nvSpPr>
        <p:spPr>
          <a:xfrm>
            <a:off x="5524200" y="2718250"/>
            <a:ext cx="30651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 need to report per regulations</a:t>
            </a:r>
            <a:endParaRPr/>
          </a:p>
        </p:txBody>
      </p:sp>
      <p:sp>
        <p:nvSpPr>
          <p:cNvPr id="455" name="Google Shape;455;p59"/>
          <p:cNvSpPr txBox="1"/>
          <p:nvPr>
            <p:ph idx="3" type="body"/>
          </p:nvPr>
        </p:nvSpPr>
        <p:spPr>
          <a:xfrm>
            <a:off x="6166875" y="3434475"/>
            <a:ext cx="20604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risk my unit’s funding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0"/>
          <p:cNvSpPr txBox="1"/>
          <p:nvPr>
            <p:ph idx="2" type="subTitle"/>
          </p:nvPr>
        </p:nvSpPr>
        <p:spPr>
          <a:xfrm>
            <a:off x="0" y="100875"/>
            <a:ext cx="5609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Why I Really Care (And You Should Too)</a:t>
            </a:r>
            <a:endParaRPr sz="2200"/>
          </a:p>
        </p:txBody>
      </p:sp>
      <p:sp>
        <p:nvSpPr>
          <p:cNvPr id="461" name="Google Shape;461;p60"/>
          <p:cNvSpPr txBox="1"/>
          <p:nvPr>
            <p:ph idx="3" type="body"/>
          </p:nvPr>
        </p:nvSpPr>
        <p:spPr>
          <a:xfrm>
            <a:off x="261425" y="957950"/>
            <a:ext cx="29442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here to support the science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462" name="Google Shape;462;p60"/>
          <p:cNvSpPr txBox="1"/>
          <p:nvPr>
            <p:ph idx="3" type="body"/>
          </p:nvPr>
        </p:nvSpPr>
        <p:spPr>
          <a:xfrm>
            <a:off x="2328125" y="1838100"/>
            <a:ext cx="3791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security problems interfere with science</a:t>
            </a:r>
            <a:endParaRPr/>
          </a:p>
        </p:txBody>
      </p:sp>
      <p:sp>
        <p:nvSpPr>
          <p:cNvPr id="463" name="Google Shape;463;p60"/>
          <p:cNvSpPr txBox="1"/>
          <p:nvPr>
            <p:ph idx="3" type="body"/>
          </p:nvPr>
        </p:nvSpPr>
        <p:spPr>
          <a:xfrm>
            <a:off x="261425" y="2718250"/>
            <a:ext cx="26400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impacts my researchers</a:t>
            </a:r>
            <a:endParaRPr/>
          </a:p>
        </p:txBody>
      </p:sp>
      <p:sp>
        <p:nvSpPr>
          <p:cNvPr id="464" name="Google Shape;464;p60"/>
          <p:cNvSpPr txBox="1"/>
          <p:nvPr>
            <p:ph idx="3" type="body"/>
          </p:nvPr>
        </p:nvSpPr>
        <p:spPr>
          <a:xfrm>
            <a:off x="285050" y="3434475"/>
            <a:ext cx="2495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affects my unit’s funding</a:t>
            </a:r>
            <a:endParaRPr/>
          </a:p>
        </p:txBody>
      </p:sp>
      <p:sp>
        <p:nvSpPr>
          <p:cNvPr id="465" name="Google Shape;465;p60"/>
          <p:cNvSpPr txBox="1"/>
          <p:nvPr>
            <p:ph idx="3" type="body"/>
          </p:nvPr>
        </p:nvSpPr>
        <p:spPr>
          <a:xfrm>
            <a:off x="5524200" y="2718250"/>
            <a:ext cx="30651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 need to report per regulations</a:t>
            </a:r>
            <a:endParaRPr/>
          </a:p>
        </p:txBody>
      </p:sp>
      <p:sp>
        <p:nvSpPr>
          <p:cNvPr id="466" name="Google Shape;466;p60"/>
          <p:cNvSpPr txBox="1"/>
          <p:nvPr>
            <p:ph idx="3" type="body"/>
          </p:nvPr>
        </p:nvSpPr>
        <p:spPr>
          <a:xfrm>
            <a:off x="6166875" y="3434475"/>
            <a:ext cx="2060400" cy="412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risk my unit’s funding</a:t>
            </a:r>
            <a:endParaRPr/>
          </a:p>
        </p:txBody>
      </p:sp>
      <p:sp>
        <p:nvSpPr>
          <p:cNvPr id="467" name="Google Shape;467;p60"/>
          <p:cNvSpPr txBox="1"/>
          <p:nvPr>
            <p:ph idx="3" type="body"/>
          </p:nvPr>
        </p:nvSpPr>
        <p:spPr>
          <a:xfrm>
            <a:off x="2005200" y="4367825"/>
            <a:ext cx="4773000" cy="4125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but my researchers are on your ships (and vice versa)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1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3" name="Google Shape;473;p61"/>
          <p:cNvSpPr txBox="1"/>
          <p:nvPr>
            <p:ph idx="4294967295" type="body"/>
          </p:nvPr>
        </p:nvSpPr>
        <p:spPr>
          <a:xfrm>
            <a:off x="1909125" y="997100"/>
            <a:ext cx="4305000" cy="190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protect my researchers on your ships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promise to protect yours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2"/>
          <p:cNvSpPr txBox="1"/>
          <p:nvPr>
            <p:ph type="title"/>
          </p:nvPr>
        </p:nvSpPr>
        <p:spPr>
          <a:xfrm>
            <a:off x="1617925" y="3161400"/>
            <a:ext cx="57936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THANK YOU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479" name="Google Shape;479;p62"/>
          <p:cNvSpPr txBox="1"/>
          <p:nvPr>
            <p:ph idx="3" type="subTitle"/>
          </p:nvPr>
        </p:nvSpPr>
        <p:spPr>
          <a:xfrm>
            <a:off x="3445971" y="4410625"/>
            <a:ext cx="21375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Ezra Van Everbroeck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ezra@ucsd.edu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2"/>
          <p:cNvSpPr txBox="1"/>
          <p:nvPr>
            <p:ph idx="12" type="sldNum"/>
          </p:nvPr>
        </p:nvSpPr>
        <p:spPr>
          <a:xfrm>
            <a:off x="8464825" y="88851"/>
            <a:ext cx="548700" cy="3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62"/>
          <p:cNvSpPr txBox="1"/>
          <p:nvPr>
            <p:ph idx="4294967295" type="body"/>
          </p:nvPr>
        </p:nvSpPr>
        <p:spPr>
          <a:xfrm>
            <a:off x="1909125" y="997100"/>
            <a:ext cx="4305000" cy="190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protect my researchers on your ships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promise to protect yours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>
            <p:ph idx="2" type="subTitle"/>
          </p:nvPr>
        </p:nvSpPr>
        <p:spPr>
          <a:xfrm>
            <a:off x="0" y="100875"/>
            <a:ext cx="4106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 (Technology)</a:t>
            </a:r>
            <a:endParaRPr sz="2200"/>
          </a:p>
        </p:txBody>
      </p:sp>
      <p:sp>
        <p:nvSpPr>
          <p:cNvPr id="316" name="Google Shape;316;p41"/>
          <p:cNvSpPr txBox="1"/>
          <p:nvPr>
            <p:ph idx="3" type="body"/>
          </p:nvPr>
        </p:nvSpPr>
        <p:spPr>
          <a:xfrm>
            <a:off x="2293350" y="900050"/>
            <a:ext cx="3650400" cy="730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technology (IT &amp; OT) on the ships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Raw number of devices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Dependencies on the services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/>
          <p:nvPr>
            <p:ph idx="2" type="subTitle"/>
          </p:nvPr>
        </p:nvSpPr>
        <p:spPr>
          <a:xfrm>
            <a:off x="0" y="100875"/>
            <a:ext cx="43713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</a:t>
            </a:r>
            <a:r>
              <a:rPr lang="en" sz="2200"/>
              <a:t> (Technology)</a:t>
            </a:r>
            <a:endParaRPr sz="2200"/>
          </a:p>
        </p:txBody>
      </p:sp>
      <p:sp>
        <p:nvSpPr>
          <p:cNvPr id="322" name="Google Shape;322;p42"/>
          <p:cNvSpPr txBox="1"/>
          <p:nvPr>
            <p:ph idx="3" type="body"/>
          </p:nvPr>
        </p:nvSpPr>
        <p:spPr>
          <a:xfrm>
            <a:off x="2293350" y="900050"/>
            <a:ext cx="3650400" cy="73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technology (IT &amp; OT) on the ships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Raw number of devices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Dependencies on the services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23" name="Google Shape;323;p42"/>
          <p:cNvSpPr txBox="1"/>
          <p:nvPr>
            <p:ph idx="3" type="body"/>
          </p:nvPr>
        </p:nvSpPr>
        <p:spPr>
          <a:xfrm>
            <a:off x="3734550" y="1193325"/>
            <a:ext cx="1674900" cy="912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+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24" name="Google Shape;324;p42"/>
          <p:cNvSpPr txBox="1"/>
          <p:nvPr>
            <p:ph idx="3" type="body"/>
          </p:nvPr>
        </p:nvSpPr>
        <p:spPr>
          <a:xfrm>
            <a:off x="2083050" y="2485625"/>
            <a:ext cx="4071000" cy="730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bandwidth for the ships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Inbound attacks more likely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Outbound activity more problematic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/>
          <p:nvPr>
            <p:ph idx="2" type="subTitle"/>
          </p:nvPr>
        </p:nvSpPr>
        <p:spPr>
          <a:xfrm>
            <a:off x="0" y="100875"/>
            <a:ext cx="44184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</a:t>
            </a:r>
            <a:r>
              <a:rPr lang="en" sz="2200"/>
              <a:t> (Technology)</a:t>
            </a:r>
            <a:r>
              <a:rPr lang="en" sz="2200"/>
              <a:t> </a:t>
            </a:r>
            <a:endParaRPr sz="2200"/>
          </a:p>
        </p:txBody>
      </p:sp>
      <p:sp>
        <p:nvSpPr>
          <p:cNvPr id="330" name="Google Shape;330;p43"/>
          <p:cNvSpPr txBox="1"/>
          <p:nvPr>
            <p:ph idx="3" type="body"/>
          </p:nvPr>
        </p:nvSpPr>
        <p:spPr>
          <a:xfrm>
            <a:off x="2293350" y="900050"/>
            <a:ext cx="3650400" cy="73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technology (IT &amp; OT) on the ships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Raw number of devices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Dependencies on the services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31" name="Google Shape;331;p43"/>
          <p:cNvSpPr txBox="1"/>
          <p:nvPr>
            <p:ph idx="3" type="body"/>
          </p:nvPr>
        </p:nvSpPr>
        <p:spPr>
          <a:xfrm>
            <a:off x="3734550" y="1193325"/>
            <a:ext cx="1674900" cy="912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+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32" name="Google Shape;332;p43"/>
          <p:cNvSpPr txBox="1"/>
          <p:nvPr>
            <p:ph idx="3" type="body"/>
          </p:nvPr>
        </p:nvSpPr>
        <p:spPr>
          <a:xfrm>
            <a:off x="2083050" y="2485625"/>
            <a:ext cx="4071000" cy="73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bandwidth for the ships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Inbound attacks more likely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Outbound activity more problematic</a:t>
            </a:r>
            <a:endParaRPr/>
          </a:p>
        </p:txBody>
      </p:sp>
      <p:sp>
        <p:nvSpPr>
          <p:cNvPr id="333" name="Google Shape;333;p43"/>
          <p:cNvSpPr txBox="1"/>
          <p:nvPr>
            <p:ph idx="3" type="body"/>
          </p:nvPr>
        </p:nvSpPr>
        <p:spPr>
          <a:xfrm>
            <a:off x="3797200" y="2645250"/>
            <a:ext cx="1674900" cy="912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=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34" name="Google Shape;334;p43"/>
          <p:cNvSpPr txBox="1"/>
          <p:nvPr>
            <p:ph idx="3" type="body"/>
          </p:nvPr>
        </p:nvSpPr>
        <p:spPr>
          <a:xfrm>
            <a:off x="2191750" y="4097175"/>
            <a:ext cx="4071000" cy="4194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attack surface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idx="2" type="subTitle"/>
          </p:nvPr>
        </p:nvSpPr>
        <p:spPr>
          <a:xfrm>
            <a:off x="0" y="100875"/>
            <a:ext cx="47397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 (Compliance)</a:t>
            </a:r>
            <a:endParaRPr sz="2200"/>
          </a:p>
        </p:txBody>
      </p:sp>
      <p:sp>
        <p:nvSpPr>
          <p:cNvPr id="340" name="Google Shape;340;p44"/>
          <p:cNvSpPr txBox="1"/>
          <p:nvPr>
            <p:ph idx="3" type="body"/>
          </p:nvPr>
        </p:nvSpPr>
        <p:spPr>
          <a:xfrm>
            <a:off x="261425" y="957950"/>
            <a:ext cx="2944200" cy="21138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requirements are coming from multiple sources: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USCG ABS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Operator institution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Sponsors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Science party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/>
          <p:nvPr>
            <p:ph idx="2" type="subTitle"/>
          </p:nvPr>
        </p:nvSpPr>
        <p:spPr>
          <a:xfrm>
            <a:off x="0" y="100875"/>
            <a:ext cx="47397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 (Compliance)</a:t>
            </a:r>
            <a:endParaRPr sz="2200"/>
          </a:p>
        </p:txBody>
      </p:sp>
      <p:sp>
        <p:nvSpPr>
          <p:cNvPr id="346" name="Google Shape;346;p45"/>
          <p:cNvSpPr txBox="1"/>
          <p:nvPr>
            <p:ph idx="3" type="body"/>
          </p:nvPr>
        </p:nvSpPr>
        <p:spPr>
          <a:xfrm>
            <a:off x="3594375" y="957950"/>
            <a:ext cx="5426700" cy="22932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Risk Management Plans cover a lot of 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Device inventory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Logging and monitoring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Account management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Protection agents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System management tools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Data </a:t>
            </a:r>
            <a:r>
              <a:rPr lang="en"/>
              <a:t>protection</a:t>
            </a:r>
            <a:r>
              <a:rPr lang="en"/>
              <a:t> and backups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Patching schemes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Firewalls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Incident response and recovery </a:t>
            </a:r>
            <a:endParaRPr/>
          </a:p>
        </p:txBody>
      </p:sp>
      <p:sp>
        <p:nvSpPr>
          <p:cNvPr id="347" name="Google Shape;347;p45"/>
          <p:cNvSpPr txBox="1"/>
          <p:nvPr>
            <p:ph idx="3" type="body"/>
          </p:nvPr>
        </p:nvSpPr>
        <p:spPr>
          <a:xfrm>
            <a:off x="261425" y="957950"/>
            <a:ext cx="2944200" cy="3370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requirements are coming from multiple sources: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USCG ABS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Operator institution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Sponsors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Science party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/>
          <p:nvPr>
            <p:ph idx="2" type="subTitle"/>
          </p:nvPr>
        </p:nvSpPr>
        <p:spPr>
          <a:xfrm>
            <a:off x="0" y="100875"/>
            <a:ext cx="47397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 (Compliance)</a:t>
            </a:r>
            <a:endParaRPr sz="2200"/>
          </a:p>
        </p:txBody>
      </p:sp>
      <p:sp>
        <p:nvSpPr>
          <p:cNvPr id="353" name="Google Shape;353;p46"/>
          <p:cNvSpPr txBox="1"/>
          <p:nvPr>
            <p:ph idx="3" type="body"/>
          </p:nvPr>
        </p:nvSpPr>
        <p:spPr>
          <a:xfrm>
            <a:off x="3594375" y="957950"/>
            <a:ext cx="5426700" cy="229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Risk Management Plans cover a lot of 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Device inventory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Logging and monitoring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Account management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Protection agents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System management tools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Data protection and backups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Patching schemes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Firewalls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Incident response and recovery </a:t>
            </a:r>
            <a:endParaRPr/>
          </a:p>
        </p:txBody>
      </p:sp>
      <p:sp>
        <p:nvSpPr>
          <p:cNvPr id="354" name="Google Shape;354;p46"/>
          <p:cNvSpPr txBox="1"/>
          <p:nvPr>
            <p:ph idx="3" type="body"/>
          </p:nvPr>
        </p:nvSpPr>
        <p:spPr>
          <a:xfrm>
            <a:off x="261425" y="957950"/>
            <a:ext cx="2944200" cy="3370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requirements are coming from multiple sources: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USCG ABS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Operator institution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Sponsors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Science party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55" name="Google Shape;355;p46"/>
          <p:cNvSpPr txBox="1"/>
          <p:nvPr>
            <p:ph idx="3" type="body"/>
          </p:nvPr>
        </p:nvSpPr>
        <p:spPr>
          <a:xfrm>
            <a:off x="3594375" y="3430600"/>
            <a:ext cx="5426700" cy="3639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IT, OT and/or networking devices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/>
          <p:nvPr>
            <p:ph idx="2" type="subTitle"/>
          </p:nvPr>
        </p:nvSpPr>
        <p:spPr>
          <a:xfrm>
            <a:off x="0" y="100875"/>
            <a:ext cx="47397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Driving Factors (Compliance)</a:t>
            </a:r>
            <a:endParaRPr sz="2200"/>
          </a:p>
        </p:txBody>
      </p:sp>
      <p:sp>
        <p:nvSpPr>
          <p:cNvPr id="361" name="Google Shape;361;p47"/>
          <p:cNvSpPr txBox="1"/>
          <p:nvPr>
            <p:ph idx="3" type="body"/>
          </p:nvPr>
        </p:nvSpPr>
        <p:spPr>
          <a:xfrm>
            <a:off x="3594375" y="957950"/>
            <a:ext cx="5426700" cy="229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Cyber Risk Management Plans cover a lot of 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Device inventory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Logging and monitoring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Account management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Protection agents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System management tools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Data protection and backups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Patching schemes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Firewalls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Incident response and recovery </a:t>
            </a:r>
            <a:endParaRPr/>
          </a:p>
        </p:txBody>
      </p:sp>
      <p:sp>
        <p:nvSpPr>
          <p:cNvPr id="362" name="Google Shape;362;p47"/>
          <p:cNvSpPr txBox="1"/>
          <p:nvPr>
            <p:ph idx="3" type="body"/>
          </p:nvPr>
        </p:nvSpPr>
        <p:spPr>
          <a:xfrm>
            <a:off x="261425" y="957950"/>
            <a:ext cx="2944200" cy="3370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requirements are coming from multiple sources: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USCG ABS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Operator institution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Sponsors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Science party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363" name="Google Shape;363;p47"/>
          <p:cNvSpPr txBox="1"/>
          <p:nvPr>
            <p:ph idx="3" type="body"/>
          </p:nvPr>
        </p:nvSpPr>
        <p:spPr>
          <a:xfrm>
            <a:off x="3594375" y="3430600"/>
            <a:ext cx="5426700" cy="3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IT, OT and/or networking devices</a:t>
            </a:r>
            <a:endParaRPr/>
          </a:p>
        </p:txBody>
      </p:sp>
      <p:sp>
        <p:nvSpPr>
          <p:cNvPr id="364" name="Google Shape;364;p47"/>
          <p:cNvSpPr txBox="1"/>
          <p:nvPr>
            <p:ph idx="3" type="body"/>
          </p:nvPr>
        </p:nvSpPr>
        <p:spPr>
          <a:xfrm>
            <a:off x="3594375" y="4050825"/>
            <a:ext cx="5426700" cy="3639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“Maturity” demands policies, procedures and lots of documentation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ference Event Presentation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