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Inconsolata ExtraBold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Inconsolata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cfc668de2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cfc668de2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8e061d238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8e061d23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e061d238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e061d238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e061d238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e061d238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e061d238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e061d238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e061d238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e061d238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e061d238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e061d238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8e061d2381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8e061d238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e061d238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e061d238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80B7B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3100" y="165450"/>
            <a:ext cx="4673100" cy="24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consolata ExtraBold"/>
                <a:ea typeface="Inconsolata ExtraBold"/>
                <a:cs typeface="Inconsolata ExtraBold"/>
                <a:sym typeface="Inconsolata ExtraBold"/>
              </a:rPr>
              <a:t>RVTEC Work Life Balance</a:t>
            </a:r>
            <a:endParaRPr>
              <a:latin typeface="Inconsolata ExtraBold"/>
              <a:ea typeface="Inconsolata ExtraBold"/>
              <a:cs typeface="Inconsolata ExtraBold"/>
              <a:sym typeface="Inconsolata Extra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705425"/>
            <a:ext cx="4564500" cy="22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Brought to you by: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Kristin Beem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Bonny Clarke and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Hudak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 title="IMG_286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700" y="0"/>
            <a:ext cx="4083299" cy="51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Steps: 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Beginning of the Conversation of Work Life Balance within RVTEC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Sharing Resources 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" sz="2000">
                <a:solidFill>
                  <a:schemeClr val="dk1"/>
                </a:solidFill>
              </a:rPr>
              <a:t>What has worked well for folks at different institutions in terms of policies, practices, or expectations?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Letter to the Community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000"/>
              </a:spcAft>
              <a:buNone/>
            </a:pPr>
            <a:r>
              <a:rPr lang="en" sz="2600">
                <a:solidFill>
                  <a:schemeClr val="dk1"/>
                </a:solidFill>
              </a:rPr>
              <a:t>THANK YOU!! 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043650" y="951700"/>
            <a:ext cx="3056700" cy="40635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r>
              <a:rPr lang="en" sz="2300"/>
              <a:t>Bonny Clarke 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Marine tech at URI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Planning to start a family but want to stay in the industry/ community!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0" y="951700"/>
            <a:ext cx="3056700" cy="40635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Rebecca Hudak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Single parent to a 3 year 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Transitioned from part time tech to fully remote</a:t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We?</a:t>
            </a:r>
            <a:endParaRPr/>
          </a:p>
        </p:txBody>
      </p:sp>
      <p:pic>
        <p:nvPicPr>
          <p:cNvPr id="64" name="Google Shape;64;p14" title="e12ec1e0afa4a90fc75411c60cc1b4ae.JPEG"/>
          <p:cNvPicPr preferRelativeResize="0"/>
          <p:nvPr/>
        </p:nvPicPr>
        <p:blipFill rotWithShape="1">
          <a:blip r:embed="rId3">
            <a:alphaModFix/>
          </a:blip>
          <a:srcRect b="0" l="26447" r="28367" t="12785"/>
          <a:stretch/>
        </p:blipFill>
        <p:spPr>
          <a:xfrm>
            <a:off x="723538" y="1353825"/>
            <a:ext cx="1609626" cy="207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IMG_8657.jpeg"/>
          <p:cNvPicPr preferRelativeResize="0"/>
          <p:nvPr/>
        </p:nvPicPr>
        <p:blipFill rotWithShape="1">
          <a:blip r:embed="rId4">
            <a:alphaModFix/>
          </a:blip>
          <a:srcRect b="0" l="42522" r="0" t="0"/>
          <a:stretch/>
        </p:blipFill>
        <p:spPr>
          <a:xfrm>
            <a:off x="3773713" y="1339777"/>
            <a:ext cx="1609626" cy="210031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6100350" y="951700"/>
            <a:ext cx="3056700" cy="40635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137"/>
              <a:buFont typeface="Arial"/>
              <a:buNone/>
            </a:pPr>
            <a:r>
              <a:rPr lang="en" sz="2550"/>
              <a:t>Kristin Beem </a:t>
            </a:r>
            <a:endParaRPr sz="255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61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Moved to SE Louisiana a few years ago with spouse- interested talking about balancing dual careers  </a:t>
            </a:r>
            <a:endParaRPr/>
          </a:p>
          <a:p>
            <a:pPr indent="-30861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Transitioned from sailing marine technician to shoreside management position in a shipyard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13366" l="0" r="16715" t="14463"/>
          <a:stretch/>
        </p:blipFill>
        <p:spPr>
          <a:xfrm>
            <a:off x="6206362" y="1410725"/>
            <a:ext cx="2844673" cy="185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Now?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all on different stages of life/career paths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Traditionally a male dominated career path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openly talked about in our </a:t>
            </a:r>
            <a:r>
              <a:rPr lang="en"/>
              <a:t>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want an open discussion about the challenges of being a Shipboard Technician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Sent a poll link to the community!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RVTEC_work_life_balanc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4500" y="2790950"/>
            <a:ext cx="2065800" cy="20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 Results - 34 Responses!</a:t>
            </a:r>
            <a:endParaRPr/>
          </a:p>
        </p:txBody>
      </p:sp>
      <p:pic>
        <p:nvPicPr>
          <p:cNvPr descr="Forms response chart. Question title: If so, how long have you had a sea-going position? (as a tech, or otherwise). Number of responses: 34 responses." id="80" name="Google Shape;80;p16" title="If so, how long have you had a sea-going position? (as a tech, or otherwise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 Results </a:t>
            </a:r>
            <a:endParaRPr/>
          </a:p>
        </p:txBody>
      </p:sp>
      <p:pic>
        <p:nvPicPr>
          <p:cNvPr descr="Forms response chart. Question title: When sailing regularly (either now or previously) what were your average at-sea days per year? . Number of responses: 34 responses." id="86" name="Google Shape;86;p17" title="When sailing regularly (either now or previously) what were your average at-sea days per year?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Poll Results </a:t>
            </a:r>
            <a:endParaRPr/>
          </a:p>
        </p:txBody>
      </p:sp>
      <p:pic>
        <p:nvPicPr>
          <p:cNvPr descr="Forms response chart. Question title: Do you have resources at your institution to help support you with career transitions? . Number of responses: 31 responses." id="92" name="Google Shape;92;p18" title="Do you have resources at your institution to help support you with career transitions?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720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Groups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Group 1: Career Transitions and Growth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500">
                <a:solidFill>
                  <a:schemeClr val="dk1"/>
                </a:solidFill>
              </a:rPr>
              <a:t>What pathways or support systems could help sea-going technicians grow into new roles (shore-based, hybrid, or leadership) while staying connected to science and operations?  </a:t>
            </a:r>
            <a:endParaRPr sz="15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500">
                <a:solidFill>
                  <a:schemeClr val="dk1"/>
                </a:solidFill>
              </a:rPr>
              <a:t>What are some resources available that may be helpful in building skill sets to help you qualify for a non-sailing position?</a:t>
            </a:r>
            <a:endParaRPr sz="15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Group 2: Supporting Caregivers &amp; Families</a:t>
            </a:r>
            <a:endParaRPr sz="20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How can organizations better support caregivers so they can thrive in seagoing careers while balancing family responsibilities?  </a:t>
            </a:r>
            <a:endParaRPr sz="1500">
              <a:solidFill>
                <a:schemeClr val="dk1"/>
              </a:solidFill>
            </a:endParaRPr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Is there something your organization does that helps you manage these challenges?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Groups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8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5488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50">
                <a:solidFill>
                  <a:schemeClr val="dk1"/>
                </a:solidFill>
              </a:rPr>
              <a:t>Group 3: Health, Well-being, and True Time Off</a:t>
            </a:r>
            <a:endParaRPr sz="2150">
              <a:solidFill>
                <a:schemeClr val="dk1"/>
              </a:solidFill>
            </a:endParaRPr>
          </a:p>
          <a:p>
            <a:pPr indent="-334327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</a:pPr>
            <a:r>
              <a:rPr lang="en" sz="1500">
                <a:solidFill>
                  <a:schemeClr val="dk1"/>
                </a:solidFill>
              </a:rPr>
              <a:t>What practices or policies could improve physical and mental health for technicians, both at sea and during shore rotations, and ensure they can truly disconnect during off periods?</a:t>
            </a:r>
            <a:endParaRPr sz="1500">
              <a:solidFill>
                <a:schemeClr val="dk1"/>
              </a:solidFill>
            </a:endParaRPr>
          </a:p>
          <a:p>
            <a:pPr indent="-334327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○"/>
            </a:pPr>
            <a:r>
              <a:rPr lang="en" sz="1500">
                <a:solidFill>
                  <a:schemeClr val="dk1"/>
                </a:solidFill>
              </a:rPr>
              <a:t>Are there practices in place that have helped you maintain physical and mental health at sea and ashore?</a:t>
            </a:r>
            <a:endParaRPr sz="1500">
              <a:solidFill>
                <a:schemeClr val="dk1"/>
              </a:solidFill>
            </a:endParaRPr>
          </a:p>
          <a:p>
            <a:pPr indent="-35488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150">
                <a:solidFill>
                  <a:schemeClr val="dk1"/>
                </a:solidFill>
              </a:rPr>
              <a:t>Group 4: Future Flexibility and Innovation</a:t>
            </a:r>
            <a:endParaRPr sz="2150">
              <a:solidFill>
                <a:schemeClr val="dk1"/>
              </a:solidFill>
            </a:endParaRPr>
          </a:p>
          <a:p>
            <a:pPr indent="-316706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1500">
                <a:solidFill>
                  <a:schemeClr val="dk1"/>
                </a:solidFill>
              </a:rPr>
              <a:t>How might we reimagine technician roles to allow more flexible, modern work arrangements (remote work, hybrid sea/shore models, rotational pools) while still meeting mission needs?</a:t>
            </a:r>
            <a:endParaRPr sz="1500">
              <a:solidFill>
                <a:schemeClr val="dk1"/>
              </a:solidFill>
            </a:endParaRPr>
          </a:p>
          <a:p>
            <a:pPr indent="-316706" lvl="1" marL="914400" rtl="0" algn="l"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ct val="100000"/>
              <a:buChar char="○"/>
            </a:pPr>
            <a:r>
              <a:rPr lang="en" sz="1500">
                <a:solidFill>
                  <a:schemeClr val="dk1"/>
                </a:solidFill>
              </a:rPr>
              <a:t>Scheduling differs per organization and may work for some and not others.  Is there something about the scheduling arrangements at your organization that works well for your schedule?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Breakout Groups 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4260300" cy="1638600"/>
          </a:xfrm>
          <a:prstGeom prst="rect">
            <a:avLst/>
          </a:prstGeom>
          <a:solidFill>
            <a:srgbClr val="FFF2CC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1 - </a:t>
            </a:r>
            <a:r>
              <a:rPr lang="en">
                <a:solidFill>
                  <a:schemeClr val="dk1"/>
                </a:solidFill>
              </a:rPr>
              <a:t>Career Transitions and Growth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What pathways or support systems could help sea-going technicians grow into new roles (shore-based, hybrid, or leadership) while staying connected to science and operations?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What are some resources available that may be helpful in building </a:t>
            </a:r>
            <a:r>
              <a:rPr lang="en" sz="1100">
                <a:solidFill>
                  <a:schemeClr val="dk1"/>
                </a:solidFill>
              </a:rPr>
              <a:t>skill sets</a:t>
            </a:r>
            <a:r>
              <a:rPr lang="en" sz="1100">
                <a:solidFill>
                  <a:schemeClr val="dk1"/>
                </a:solidFill>
              </a:rPr>
              <a:t> to help you qualify for a non-sailing position?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4677275" y="1152475"/>
            <a:ext cx="4260300" cy="16386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2 - Supporting Caregivers &amp; Families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How can organizations better support caregivers so they can thrive in </a:t>
            </a:r>
            <a:r>
              <a:rPr lang="en" sz="1100">
                <a:solidFill>
                  <a:schemeClr val="dk1"/>
                </a:solidFill>
              </a:rPr>
              <a:t>seagoing</a:t>
            </a:r>
            <a:r>
              <a:rPr lang="en" sz="1100">
                <a:solidFill>
                  <a:schemeClr val="dk1"/>
                </a:solidFill>
              </a:rPr>
              <a:t> careers while balancing family responsibilities?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Is there something your organization does that helps you manage these challenges?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2925825"/>
            <a:ext cx="4260300" cy="1638600"/>
          </a:xfrm>
          <a:prstGeom prst="rect">
            <a:avLst/>
          </a:prstGeom>
          <a:solidFill>
            <a:srgbClr val="B4A7D6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3- Health, Well-Being, and True Time Off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What practices or policies could improve physical and mental health for technicians, both at sea and during shore rotations, and ensure they can truly disconnect during off periods?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Are there practices in place that have helped you maintain physical and mental health at sea and ashore?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677275" y="2925825"/>
            <a:ext cx="4260300" cy="1638600"/>
          </a:xfrm>
          <a:prstGeom prst="rect">
            <a:avLst/>
          </a:prstGeom>
          <a:solidFill>
            <a:srgbClr val="D9EAD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4 - Future Flexibility &amp; Innovation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</a:rPr>
              <a:t>How might we re-imagine technician roles to allow more flexible, modern work arrangements (remote work, hybrid sea/shore models, rotational pools) while still meeting mission needs?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Scheduling differs per organization and may work for some and not others.  Is there something about the scheduling arrangements at your organization that works well for your schedule?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