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6858000" cx="12192000"/>
  <p:notesSz cx="6858000" cy="9144000"/>
  <p:embeddedFontLst>
    <p:embeddedFont>
      <p:font typeface="Play"/>
      <p:regular r:id="rId27"/>
      <p:bold r:id="rId28"/>
    </p:embeddedFont>
    <p:embeddedFont>
      <p:font typeface="Libre Baskerville"/>
      <p:regular r:id="rId29"/>
      <p:bold r:id="rId30"/>
      <p:italic r:id="rId31"/>
    </p:embeddedFont>
    <p:embeddedFont>
      <p:font typeface="Merriweather"/>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36" roundtripDataSignature="AMtx7mjkwk1c+Nm3TKkpDR6V1zpvFU5qd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Play-bold.fntdata"/><Relationship Id="rId27" Type="http://schemas.openxmlformats.org/officeDocument/2006/relationships/font" Target="fonts/Play-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ibreBaskerville-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ibreBaskerville-italic.fntdata"/><Relationship Id="rId30" Type="http://schemas.openxmlformats.org/officeDocument/2006/relationships/font" Target="fonts/LibreBaskerville-bold.fntdata"/><Relationship Id="rId11" Type="http://schemas.openxmlformats.org/officeDocument/2006/relationships/slide" Target="slides/slide6.xml"/><Relationship Id="rId33" Type="http://schemas.openxmlformats.org/officeDocument/2006/relationships/font" Target="fonts/Merriweather-bold.fntdata"/><Relationship Id="rId10" Type="http://schemas.openxmlformats.org/officeDocument/2006/relationships/slide" Target="slides/slide5.xml"/><Relationship Id="rId32" Type="http://schemas.openxmlformats.org/officeDocument/2006/relationships/font" Target="fonts/Merriweather-regular.fntdata"/><Relationship Id="rId13" Type="http://schemas.openxmlformats.org/officeDocument/2006/relationships/slide" Target="slides/slide8.xml"/><Relationship Id="rId35" Type="http://schemas.openxmlformats.org/officeDocument/2006/relationships/font" Target="fonts/Merriweather-boldItalic.fntdata"/><Relationship Id="rId12" Type="http://schemas.openxmlformats.org/officeDocument/2006/relationships/slide" Target="slides/slide7.xml"/><Relationship Id="rId34" Type="http://schemas.openxmlformats.org/officeDocument/2006/relationships/font" Target="fonts/Merriweather-italic.fntdata"/><Relationship Id="rId15" Type="http://schemas.openxmlformats.org/officeDocument/2006/relationships/slide" Target="slides/slide10.xml"/><Relationship Id="rId14" Type="http://schemas.openxmlformats.org/officeDocument/2006/relationships/slide" Target="slides/slide9.xml"/><Relationship Id="rId36" Type="http://customschemas.google.com/relationships/presentationmetadata" Target="meta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8" name="Google Shape;20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5" name="Google Shape;275;p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7" name="Google Shape;28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 name="Google Shape;29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RCRV SMRs were published in 2003, 22 years ago.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28 vessels in 2001, 17 in 2025, 3 vessels by 2050. USAP has no ship.</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1" name="Google Shape;31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7" name="Google Shape;31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3" name="Google Shape;32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9" name="Google Shape;32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6" name="Google Shape;336;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 name="Google Shape;23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 name="Google Shape;24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RVSS policy supersedes institutional policy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3.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7.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16.png"/><Relationship Id="rId6"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3"/>
          <p:cNvSpPr txBox="1"/>
          <p:nvPr>
            <p:ph type="ctrTitle"/>
          </p:nvPr>
        </p:nvSpPr>
        <p:spPr>
          <a:xfrm>
            <a:off x="4038599" y="1122363"/>
            <a:ext cx="7569631" cy="2133599"/>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 name="Google Shape;10;p23"/>
          <p:cNvSpPr txBox="1"/>
          <p:nvPr>
            <p:ph idx="1" type="subTitle"/>
          </p:nvPr>
        </p:nvSpPr>
        <p:spPr>
          <a:xfrm>
            <a:off x="4038598" y="3602037"/>
            <a:ext cx="7569631" cy="1403915"/>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1" name="Google Shape;11;p23"/>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12" name="Google Shape;12;p23"/>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3" name="Google Shape;13;p23"/>
          <p:cNvSpPr/>
          <p:nvPr/>
        </p:nvSpPr>
        <p:spPr>
          <a:xfrm>
            <a:off x="-175044" y="916608"/>
            <a:ext cx="4069712" cy="3570724"/>
          </a:xfrm>
          <a:custGeom>
            <a:rect b="b" l="l" r="r" t="t"/>
            <a:pathLst>
              <a:path extrusionOk="0" h="5147211" w="5147211">
                <a:moveTo>
                  <a:pt x="0" y="0"/>
                </a:moveTo>
                <a:lnTo>
                  <a:pt x="5147211" y="0"/>
                </a:lnTo>
                <a:lnTo>
                  <a:pt x="5147211" y="5147211"/>
                </a:lnTo>
                <a:lnTo>
                  <a:pt x="0" y="514721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lose-up of several logos&#10;&#10;Description automatically generated" id="14" name="Google Shape;14;p23"/>
          <p:cNvPicPr preferRelativeResize="0"/>
          <p:nvPr/>
        </p:nvPicPr>
        <p:blipFill rotWithShape="1">
          <a:blip r:embed="rId3">
            <a:alphaModFix/>
          </a:blip>
          <a:srcRect b="0" l="0" r="0" t="0"/>
          <a:stretch/>
        </p:blipFill>
        <p:spPr>
          <a:xfrm>
            <a:off x="4038598" y="4487332"/>
            <a:ext cx="4846862" cy="2908117"/>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lain with Logo">
  <p:cSld name="Content Plain with Logo">
    <p:bg>
      <p:bgPr>
        <a:solidFill>
          <a:schemeClr val="lt1"/>
        </a:solidFill>
      </p:bgPr>
    </p:bg>
    <p:spTree>
      <p:nvGrpSpPr>
        <p:cNvPr id="72" name="Shape 72"/>
        <p:cNvGrpSpPr/>
        <p:nvPr/>
      </p:nvGrpSpPr>
      <p:grpSpPr>
        <a:xfrm>
          <a:off x="0" y="0"/>
          <a:ext cx="0" cy="0"/>
          <a:chOff x="0" y="0"/>
          <a:chExt cx="0" cy="0"/>
        </a:xfrm>
      </p:grpSpPr>
      <p:sp>
        <p:nvSpPr>
          <p:cNvPr id="73" name="Google Shape;73;p32"/>
          <p:cNvSpPr txBox="1"/>
          <p:nvPr>
            <p:ph type="title"/>
          </p:nvPr>
        </p:nvSpPr>
        <p:spPr>
          <a:xfrm>
            <a:off x="2889427" y="136525"/>
            <a:ext cx="9013271" cy="110435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2"/>
          <p:cNvSpPr txBox="1"/>
          <p:nvPr>
            <p:ph idx="1" type="body"/>
          </p:nvPr>
        </p:nvSpPr>
        <p:spPr>
          <a:xfrm>
            <a:off x="2889427" y="1553015"/>
            <a:ext cx="9013271" cy="45037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94A7AF"/>
              </a:buClr>
              <a:buSzPts val="2400"/>
              <a:buNone/>
              <a:defRPr sz="2400">
                <a:solidFill>
                  <a:srgbClr val="94A7AF"/>
                </a:solidFill>
              </a:defRPr>
            </a:lvl1pPr>
            <a:lvl2pPr indent="-228600" lvl="1" marL="914400" algn="l">
              <a:lnSpc>
                <a:spcPct val="90000"/>
              </a:lnSpc>
              <a:spcBef>
                <a:spcPts val="500"/>
              </a:spcBef>
              <a:spcAft>
                <a:spcPts val="0"/>
              </a:spcAft>
              <a:buClr>
                <a:srgbClr val="94A7AF"/>
              </a:buClr>
              <a:buSzPts val="2000"/>
              <a:buNone/>
              <a:defRPr sz="2000">
                <a:solidFill>
                  <a:srgbClr val="94A7AF"/>
                </a:solidFill>
              </a:defRPr>
            </a:lvl2pPr>
            <a:lvl3pPr indent="-228600" lvl="2" marL="1371600" algn="l">
              <a:lnSpc>
                <a:spcPct val="90000"/>
              </a:lnSpc>
              <a:spcBef>
                <a:spcPts val="500"/>
              </a:spcBef>
              <a:spcAft>
                <a:spcPts val="0"/>
              </a:spcAft>
              <a:buClr>
                <a:srgbClr val="94A7AF"/>
              </a:buClr>
              <a:buSzPts val="1800"/>
              <a:buNone/>
              <a:defRPr sz="1800">
                <a:solidFill>
                  <a:srgbClr val="94A7AF"/>
                </a:solidFill>
              </a:defRPr>
            </a:lvl3pPr>
            <a:lvl4pPr indent="-228600" lvl="3" marL="1828800" algn="l">
              <a:lnSpc>
                <a:spcPct val="90000"/>
              </a:lnSpc>
              <a:spcBef>
                <a:spcPts val="500"/>
              </a:spcBef>
              <a:spcAft>
                <a:spcPts val="0"/>
              </a:spcAft>
              <a:buClr>
                <a:srgbClr val="94A7AF"/>
              </a:buClr>
              <a:buSzPts val="1600"/>
              <a:buNone/>
              <a:defRPr sz="1600">
                <a:solidFill>
                  <a:srgbClr val="94A7AF"/>
                </a:solidFill>
              </a:defRPr>
            </a:lvl4pPr>
            <a:lvl5pPr indent="-228600" lvl="4" marL="2286000" algn="l">
              <a:lnSpc>
                <a:spcPct val="90000"/>
              </a:lnSpc>
              <a:spcBef>
                <a:spcPts val="500"/>
              </a:spcBef>
              <a:spcAft>
                <a:spcPts val="0"/>
              </a:spcAft>
              <a:buClr>
                <a:srgbClr val="94A7AF"/>
              </a:buClr>
              <a:buSzPts val="1600"/>
              <a:buNone/>
              <a:defRPr sz="1600">
                <a:solidFill>
                  <a:srgbClr val="94A7AF"/>
                </a:solidFill>
              </a:defRPr>
            </a:lvl5pPr>
            <a:lvl6pPr indent="-228600" lvl="5" marL="2743200" algn="l">
              <a:lnSpc>
                <a:spcPct val="90000"/>
              </a:lnSpc>
              <a:spcBef>
                <a:spcPts val="500"/>
              </a:spcBef>
              <a:spcAft>
                <a:spcPts val="0"/>
              </a:spcAft>
              <a:buClr>
                <a:srgbClr val="94A7AF"/>
              </a:buClr>
              <a:buSzPts val="1600"/>
              <a:buNone/>
              <a:defRPr sz="1600">
                <a:solidFill>
                  <a:srgbClr val="94A7AF"/>
                </a:solidFill>
              </a:defRPr>
            </a:lvl6pPr>
            <a:lvl7pPr indent="-228600" lvl="6" marL="3200400" algn="l">
              <a:lnSpc>
                <a:spcPct val="90000"/>
              </a:lnSpc>
              <a:spcBef>
                <a:spcPts val="500"/>
              </a:spcBef>
              <a:spcAft>
                <a:spcPts val="0"/>
              </a:spcAft>
              <a:buClr>
                <a:srgbClr val="94A7AF"/>
              </a:buClr>
              <a:buSzPts val="1600"/>
              <a:buNone/>
              <a:defRPr sz="1600">
                <a:solidFill>
                  <a:srgbClr val="94A7AF"/>
                </a:solidFill>
              </a:defRPr>
            </a:lvl7pPr>
            <a:lvl8pPr indent="-228600" lvl="7" marL="3657600" algn="l">
              <a:lnSpc>
                <a:spcPct val="90000"/>
              </a:lnSpc>
              <a:spcBef>
                <a:spcPts val="500"/>
              </a:spcBef>
              <a:spcAft>
                <a:spcPts val="0"/>
              </a:spcAft>
              <a:buClr>
                <a:srgbClr val="94A7AF"/>
              </a:buClr>
              <a:buSzPts val="1600"/>
              <a:buNone/>
              <a:defRPr sz="1600">
                <a:solidFill>
                  <a:srgbClr val="94A7AF"/>
                </a:solidFill>
              </a:defRPr>
            </a:lvl8pPr>
            <a:lvl9pPr indent="-228600" lvl="8" marL="4114800" algn="l">
              <a:lnSpc>
                <a:spcPct val="90000"/>
              </a:lnSpc>
              <a:spcBef>
                <a:spcPts val="500"/>
              </a:spcBef>
              <a:spcAft>
                <a:spcPts val="0"/>
              </a:spcAft>
              <a:buClr>
                <a:srgbClr val="94A7AF"/>
              </a:buClr>
              <a:buSzPts val="1600"/>
              <a:buNone/>
              <a:defRPr sz="1600">
                <a:solidFill>
                  <a:srgbClr val="94A7AF"/>
                </a:solidFill>
              </a:defRPr>
            </a:lvl9pPr>
          </a:lstStyle>
          <a:p/>
        </p:txBody>
      </p:sp>
      <p:sp>
        <p:nvSpPr>
          <p:cNvPr id="75" name="Google Shape;75;p32"/>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76" name="Google Shape;76;p32"/>
          <p:cNvSpPr/>
          <p:nvPr/>
        </p:nvSpPr>
        <p:spPr>
          <a:xfrm>
            <a:off x="0" y="0"/>
            <a:ext cx="2743200" cy="6858000"/>
          </a:xfrm>
          <a:prstGeom prst="rect">
            <a:avLst/>
          </a:prstGeom>
          <a:solidFill>
            <a:schemeClr val="dk2"/>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7" name="Google Shape;77;p32"/>
          <p:cNvSpPr/>
          <p:nvPr/>
        </p:nvSpPr>
        <p:spPr>
          <a:xfrm>
            <a:off x="10662834" y="5709197"/>
            <a:ext cx="1386091" cy="1104353"/>
          </a:xfrm>
          <a:custGeom>
            <a:rect b="b" l="l" r="r" t="t"/>
            <a:pathLst>
              <a:path extrusionOk="0" h="5147211" w="5147211">
                <a:moveTo>
                  <a:pt x="0" y="0"/>
                </a:moveTo>
                <a:lnTo>
                  <a:pt x="5147211" y="0"/>
                </a:lnTo>
                <a:lnTo>
                  <a:pt x="5147211" y="5147211"/>
                </a:lnTo>
                <a:lnTo>
                  <a:pt x="0" y="514721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Carson">
  <p:cSld name="Content Carson">
    <p:bg>
      <p:bgPr>
        <a:solidFill>
          <a:schemeClr val="lt1"/>
        </a:solidFill>
      </p:bgPr>
    </p:bg>
    <p:spTree>
      <p:nvGrpSpPr>
        <p:cNvPr id="78" name="Shape 78"/>
        <p:cNvGrpSpPr/>
        <p:nvPr/>
      </p:nvGrpSpPr>
      <p:grpSpPr>
        <a:xfrm>
          <a:off x="0" y="0"/>
          <a:ext cx="0" cy="0"/>
          <a:chOff x="0" y="0"/>
          <a:chExt cx="0" cy="0"/>
        </a:xfrm>
      </p:grpSpPr>
      <p:sp>
        <p:nvSpPr>
          <p:cNvPr id="79" name="Google Shape;79;p33"/>
          <p:cNvSpPr txBox="1"/>
          <p:nvPr>
            <p:ph type="title"/>
          </p:nvPr>
        </p:nvSpPr>
        <p:spPr>
          <a:xfrm>
            <a:off x="2889427" y="136525"/>
            <a:ext cx="9013271" cy="110435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3"/>
          <p:cNvSpPr txBox="1"/>
          <p:nvPr>
            <p:ph idx="1" type="body"/>
          </p:nvPr>
        </p:nvSpPr>
        <p:spPr>
          <a:xfrm>
            <a:off x="2889427" y="1553015"/>
            <a:ext cx="9013271" cy="45037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94A7AF"/>
              </a:buClr>
              <a:buSzPts val="2400"/>
              <a:buNone/>
              <a:defRPr sz="2400">
                <a:solidFill>
                  <a:srgbClr val="94A7AF"/>
                </a:solidFill>
              </a:defRPr>
            </a:lvl1pPr>
            <a:lvl2pPr indent="-228600" lvl="1" marL="914400" algn="l">
              <a:lnSpc>
                <a:spcPct val="90000"/>
              </a:lnSpc>
              <a:spcBef>
                <a:spcPts val="500"/>
              </a:spcBef>
              <a:spcAft>
                <a:spcPts val="0"/>
              </a:spcAft>
              <a:buClr>
                <a:srgbClr val="94A7AF"/>
              </a:buClr>
              <a:buSzPts val="2000"/>
              <a:buNone/>
              <a:defRPr sz="2000">
                <a:solidFill>
                  <a:srgbClr val="94A7AF"/>
                </a:solidFill>
              </a:defRPr>
            </a:lvl2pPr>
            <a:lvl3pPr indent="-228600" lvl="2" marL="1371600" algn="l">
              <a:lnSpc>
                <a:spcPct val="90000"/>
              </a:lnSpc>
              <a:spcBef>
                <a:spcPts val="500"/>
              </a:spcBef>
              <a:spcAft>
                <a:spcPts val="0"/>
              </a:spcAft>
              <a:buClr>
                <a:srgbClr val="94A7AF"/>
              </a:buClr>
              <a:buSzPts val="1800"/>
              <a:buNone/>
              <a:defRPr sz="1800">
                <a:solidFill>
                  <a:srgbClr val="94A7AF"/>
                </a:solidFill>
              </a:defRPr>
            </a:lvl3pPr>
            <a:lvl4pPr indent="-228600" lvl="3" marL="1828800" algn="l">
              <a:lnSpc>
                <a:spcPct val="90000"/>
              </a:lnSpc>
              <a:spcBef>
                <a:spcPts val="500"/>
              </a:spcBef>
              <a:spcAft>
                <a:spcPts val="0"/>
              </a:spcAft>
              <a:buClr>
                <a:srgbClr val="94A7AF"/>
              </a:buClr>
              <a:buSzPts val="1600"/>
              <a:buNone/>
              <a:defRPr sz="1600">
                <a:solidFill>
                  <a:srgbClr val="94A7AF"/>
                </a:solidFill>
              </a:defRPr>
            </a:lvl4pPr>
            <a:lvl5pPr indent="-228600" lvl="4" marL="2286000" algn="l">
              <a:lnSpc>
                <a:spcPct val="90000"/>
              </a:lnSpc>
              <a:spcBef>
                <a:spcPts val="500"/>
              </a:spcBef>
              <a:spcAft>
                <a:spcPts val="0"/>
              </a:spcAft>
              <a:buClr>
                <a:srgbClr val="94A7AF"/>
              </a:buClr>
              <a:buSzPts val="1600"/>
              <a:buNone/>
              <a:defRPr sz="1600">
                <a:solidFill>
                  <a:srgbClr val="94A7AF"/>
                </a:solidFill>
              </a:defRPr>
            </a:lvl5pPr>
            <a:lvl6pPr indent="-228600" lvl="5" marL="2743200" algn="l">
              <a:lnSpc>
                <a:spcPct val="90000"/>
              </a:lnSpc>
              <a:spcBef>
                <a:spcPts val="500"/>
              </a:spcBef>
              <a:spcAft>
                <a:spcPts val="0"/>
              </a:spcAft>
              <a:buClr>
                <a:srgbClr val="94A7AF"/>
              </a:buClr>
              <a:buSzPts val="1600"/>
              <a:buNone/>
              <a:defRPr sz="1600">
                <a:solidFill>
                  <a:srgbClr val="94A7AF"/>
                </a:solidFill>
              </a:defRPr>
            </a:lvl6pPr>
            <a:lvl7pPr indent="-228600" lvl="6" marL="3200400" algn="l">
              <a:lnSpc>
                <a:spcPct val="90000"/>
              </a:lnSpc>
              <a:spcBef>
                <a:spcPts val="500"/>
              </a:spcBef>
              <a:spcAft>
                <a:spcPts val="0"/>
              </a:spcAft>
              <a:buClr>
                <a:srgbClr val="94A7AF"/>
              </a:buClr>
              <a:buSzPts val="1600"/>
              <a:buNone/>
              <a:defRPr sz="1600">
                <a:solidFill>
                  <a:srgbClr val="94A7AF"/>
                </a:solidFill>
              </a:defRPr>
            </a:lvl7pPr>
            <a:lvl8pPr indent="-228600" lvl="7" marL="3657600" algn="l">
              <a:lnSpc>
                <a:spcPct val="90000"/>
              </a:lnSpc>
              <a:spcBef>
                <a:spcPts val="500"/>
              </a:spcBef>
              <a:spcAft>
                <a:spcPts val="0"/>
              </a:spcAft>
              <a:buClr>
                <a:srgbClr val="94A7AF"/>
              </a:buClr>
              <a:buSzPts val="1600"/>
              <a:buNone/>
              <a:defRPr sz="1600">
                <a:solidFill>
                  <a:srgbClr val="94A7AF"/>
                </a:solidFill>
              </a:defRPr>
            </a:lvl8pPr>
            <a:lvl9pPr indent="-228600" lvl="8" marL="4114800" algn="l">
              <a:lnSpc>
                <a:spcPct val="90000"/>
              </a:lnSpc>
              <a:spcBef>
                <a:spcPts val="500"/>
              </a:spcBef>
              <a:spcAft>
                <a:spcPts val="0"/>
              </a:spcAft>
              <a:buClr>
                <a:srgbClr val="94A7AF"/>
              </a:buClr>
              <a:buSzPts val="1600"/>
              <a:buNone/>
              <a:defRPr sz="1600">
                <a:solidFill>
                  <a:srgbClr val="94A7AF"/>
                </a:solidFill>
              </a:defRPr>
            </a:lvl9pPr>
          </a:lstStyle>
          <a:p/>
        </p:txBody>
      </p:sp>
      <p:sp>
        <p:nvSpPr>
          <p:cNvPr id="81" name="Google Shape;81;p33"/>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82" name="Google Shape;82;p33"/>
          <p:cNvSpPr/>
          <p:nvPr/>
        </p:nvSpPr>
        <p:spPr>
          <a:xfrm>
            <a:off x="10662834" y="5709197"/>
            <a:ext cx="1386091" cy="1104353"/>
          </a:xfrm>
          <a:custGeom>
            <a:rect b="b" l="l" r="r" t="t"/>
            <a:pathLst>
              <a:path extrusionOk="0" h="5147211" w="5147211">
                <a:moveTo>
                  <a:pt x="0" y="0"/>
                </a:moveTo>
                <a:lnTo>
                  <a:pt x="5147211" y="0"/>
                </a:lnTo>
                <a:lnTo>
                  <a:pt x="5147211" y="5147211"/>
                </a:lnTo>
                <a:lnTo>
                  <a:pt x="0" y="514721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descr="A blue and white boat on water&#10;&#10;AI-generated content may be incorrect." id="83" name="Google Shape;83;p33"/>
          <p:cNvSpPr/>
          <p:nvPr/>
        </p:nvSpPr>
        <p:spPr>
          <a:xfrm>
            <a:off x="-454953" y="-93905"/>
            <a:ext cx="3344380" cy="690745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lvin">
  <p:cSld name="Content Alvin">
    <p:bg>
      <p:bgPr>
        <a:solidFill>
          <a:schemeClr val="lt1"/>
        </a:solidFill>
      </p:bgPr>
    </p:bg>
    <p:spTree>
      <p:nvGrpSpPr>
        <p:cNvPr id="84" name="Shape 84"/>
        <p:cNvGrpSpPr/>
        <p:nvPr/>
      </p:nvGrpSpPr>
      <p:grpSpPr>
        <a:xfrm>
          <a:off x="0" y="0"/>
          <a:ext cx="0" cy="0"/>
          <a:chOff x="0" y="0"/>
          <a:chExt cx="0" cy="0"/>
        </a:xfrm>
      </p:grpSpPr>
      <p:sp>
        <p:nvSpPr>
          <p:cNvPr id="85" name="Google Shape;85;p34"/>
          <p:cNvSpPr/>
          <p:nvPr/>
        </p:nvSpPr>
        <p:spPr>
          <a:xfrm>
            <a:off x="0" y="4198"/>
            <a:ext cx="12199471" cy="6853802"/>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34"/>
          <p:cNvSpPr txBox="1"/>
          <p:nvPr>
            <p:ph type="title"/>
          </p:nvPr>
        </p:nvSpPr>
        <p:spPr>
          <a:xfrm>
            <a:off x="719665" y="290494"/>
            <a:ext cx="10862733" cy="104457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34"/>
          <p:cNvSpPr txBox="1"/>
          <p:nvPr>
            <p:ph idx="1" type="body"/>
          </p:nvPr>
        </p:nvSpPr>
        <p:spPr>
          <a:xfrm>
            <a:off x="719665" y="1680087"/>
            <a:ext cx="10862734" cy="431431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94A7AF"/>
              </a:buClr>
              <a:buSzPts val="2400"/>
              <a:buNone/>
              <a:defRPr sz="2400">
                <a:solidFill>
                  <a:srgbClr val="94A7AF"/>
                </a:solidFill>
              </a:defRPr>
            </a:lvl1pPr>
            <a:lvl2pPr indent="-228600" lvl="1" marL="914400" algn="l">
              <a:lnSpc>
                <a:spcPct val="90000"/>
              </a:lnSpc>
              <a:spcBef>
                <a:spcPts val="500"/>
              </a:spcBef>
              <a:spcAft>
                <a:spcPts val="0"/>
              </a:spcAft>
              <a:buClr>
                <a:srgbClr val="94A7AF"/>
              </a:buClr>
              <a:buSzPts val="2000"/>
              <a:buNone/>
              <a:defRPr sz="2000">
                <a:solidFill>
                  <a:srgbClr val="94A7AF"/>
                </a:solidFill>
              </a:defRPr>
            </a:lvl2pPr>
            <a:lvl3pPr indent="-228600" lvl="2" marL="1371600" algn="l">
              <a:lnSpc>
                <a:spcPct val="90000"/>
              </a:lnSpc>
              <a:spcBef>
                <a:spcPts val="500"/>
              </a:spcBef>
              <a:spcAft>
                <a:spcPts val="0"/>
              </a:spcAft>
              <a:buClr>
                <a:srgbClr val="94A7AF"/>
              </a:buClr>
              <a:buSzPts val="1800"/>
              <a:buNone/>
              <a:defRPr sz="1800">
                <a:solidFill>
                  <a:srgbClr val="94A7AF"/>
                </a:solidFill>
              </a:defRPr>
            </a:lvl3pPr>
            <a:lvl4pPr indent="-228600" lvl="3" marL="1828800" algn="l">
              <a:lnSpc>
                <a:spcPct val="90000"/>
              </a:lnSpc>
              <a:spcBef>
                <a:spcPts val="500"/>
              </a:spcBef>
              <a:spcAft>
                <a:spcPts val="0"/>
              </a:spcAft>
              <a:buClr>
                <a:srgbClr val="94A7AF"/>
              </a:buClr>
              <a:buSzPts val="1600"/>
              <a:buNone/>
              <a:defRPr sz="1600">
                <a:solidFill>
                  <a:srgbClr val="94A7AF"/>
                </a:solidFill>
              </a:defRPr>
            </a:lvl4pPr>
            <a:lvl5pPr indent="-228600" lvl="4" marL="2286000" algn="l">
              <a:lnSpc>
                <a:spcPct val="90000"/>
              </a:lnSpc>
              <a:spcBef>
                <a:spcPts val="500"/>
              </a:spcBef>
              <a:spcAft>
                <a:spcPts val="0"/>
              </a:spcAft>
              <a:buClr>
                <a:srgbClr val="94A7AF"/>
              </a:buClr>
              <a:buSzPts val="1600"/>
              <a:buNone/>
              <a:defRPr sz="1600">
                <a:solidFill>
                  <a:srgbClr val="94A7AF"/>
                </a:solidFill>
              </a:defRPr>
            </a:lvl5pPr>
            <a:lvl6pPr indent="-228600" lvl="5" marL="2743200" algn="l">
              <a:lnSpc>
                <a:spcPct val="90000"/>
              </a:lnSpc>
              <a:spcBef>
                <a:spcPts val="500"/>
              </a:spcBef>
              <a:spcAft>
                <a:spcPts val="0"/>
              </a:spcAft>
              <a:buClr>
                <a:srgbClr val="94A7AF"/>
              </a:buClr>
              <a:buSzPts val="1600"/>
              <a:buNone/>
              <a:defRPr sz="1600">
                <a:solidFill>
                  <a:srgbClr val="94A7AF"/>
                </a:solidFill>
              </a:defRPr>
            </a:lvl6pPr>
            <a:lvl7pPr indent="-228600" lvl="6" marL="3200400" algn="l">
              <a:lnSpc>
                <a:spcPct val="90000"/>
              </a:lnSpc>
              <a:spcBef>
                <a:spcPts val="500"/>
              </a:spcBef>
              <a:spcAft>
                <a:spcPts val="0"/>
              </a:spcAft>
              <a:buClr>
                <a:srgbClr val="94A7AF"/>
              </a:buClr>
              <a:buSzPts val="1600"/>
              <a:buNone/>
              <a:defRPr sz="1600">
                <a:solidFill>
                  <a:srgbClr val="94A7AF"/>
                </a:solidFill>
              </a:defRPr>
            </a:lvl7pPr>
            <a:lvl8pPr indent="-228600" lvl="7" marL="3657600" algn="l">
              <a:lnSpc>
                <a:spcPct val="90000"/>
              </a:lnSpc>
              <a:spcBef>
                <a:spcPts val="500"/>
              </a:spcBef>
              <a:spcAft>
                <a:spcPts val="0"/>
              </a:spcAft>
              <a:buClr>
                <a:srgbClr val="94A7AF"/>
              </a:buClr>
              <a:buSzPts val="1600"/>
              <a:buNone/>
              <a:defRPr sz="1600">
                <a:solidFill>
                  <a:srgbClr val="94A7AF"/>
                </a:solidFill>
              </a:defRPr>
            </a:lvl8pPr>
            <a:lvl9pPr indent="-228600" lvl="8" marL="4114800" algn="l">
              <a:lnSpc>
                <a:spcPct val="90000"/>
              </a:lnSpc>
              <a:spcBef>
                <a:spcPts val="500"/>
              </a:spcBef>
              <a:spcAft>
                <a:spcPts val="0"/>
              </a:spcAft>
              <a:buClr>
                <a:srgbClr val="94A7AF"/>
              </a:buClr>
              <a:buSzPts val="1600"/>
              <a:buNone/>
              <a:defRPr sz="1600">
                <a:solidFill>
                  <a:srgbClr val="94A7AF"/>
                </a:solidFill>
              </a:defRPr>
            </a:lvl9pPr>
          </a:lstStyle>
          <a:p/>
        </p:txBody>
      </p:sp>
      <p:sp>
        <p:nvSpPr>
          <p:cNvPr id="88" name="Google Shape;88;p34"/>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9" name="Google Shape;89;p34"/>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90" name="Google Shape;90;p34"/>
          <p:cNvSpPr/>
          <p:nvPr/>
        </p:nvSpPr>
        <p:spPr>
          <a:xfrm>
            <a:off x="10605380" y="5379473"/>
            <a:ext cx="1496839" cy="1342002"/>
          </a:xfrm>
          <a:custGeom>
            <a:rect b="b" l="l" r="r" t="t"/>
            <a:pathLst>
              <a:path extrusionOk="0" h="5147211" w="5147211">
                <a:moveTo>
                  <a:pt x="0" y="0"/>
                </a:moveTo>
                <a:lnTo>
                  <a:pt x="5147211" y="0"/>
                </a:lnTo>
                <a:lnTo>
                  <a:pt x="5147211" y="5147211"/>
                </a:lnTo>
                <a:lnTo>
                  <a:pt x="0" y="514721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rmstrong">
  <p:cSld name="Content Armstrong">
    <p:bg>
      <p:bgPr>
        <a:solidFill>
          <a:schemeClr val="lt1"/>
        </a:solidFill>
      </p:bgPr>
    </p:bg>
    <p:spTree>
      <p:nvGrpSpPr>
        <p:cNvPr id="91" name="Shape 91"/>
        <p:cNvGrpSpPr/>
        <p:nvPr/>
      </p:nvGrpSpPr>
      <p:grpSpPr>
        <a:xfrm>
          <a:off x="0" y="0"/>
          <a:ext cx="0" cy="0"/>
          <a:chOff x="0" y="0"/>
          <a:chExt cx="0" cy="0"/>
        </a:xfrm>
      </p:grpSpPr>
      <p:sp>
        <p:nvSpPr>
          <p:cNvPr id="92" name="Google Shape;92;p35"/>
          <p:cNvSpPr txBox="1"/>
          <p:nvPr>
            <p:ph type="title"/>
          </p:nvPr>
        </p:nvSpPr>
        <p:spPr>
          <a:xfrm>
            <a:off x="719665" y="290494"/>
            <a:ext cx="10862733" cy="104457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35"/>
          <p:cNvSpPr txBox="1"/>
          <p:nvPr>
            <p:ph idx="1" type="body"/>
          </p:nvPr>
        </p:nvSpPr>
        <p:spPr>
          <a:xfrm>
            <a:off x="719665" y="1680087"/>
            <a:ext cx="10862734" cy="431431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94A7AF"/>
              </a:buClr>
              <a:buSzPts val="2400"/>
              <a:buNone/>
              <a:defRPr sz="2400">
                <a:solidFill>
                  <a:srgbClr val="94A7AF"/>
                </a:solidFill>
              </a:defRPr>
            </a:lvl1pPr>
            <a:lvl2pPr indent="-228600" lvl="1" marL="914400" algn="l">
              <a:lnSpc>
                <a:spcPct val="90000"/>
              </a:lnSpc>
              <a:spcBef>
                <a:spcPts val="500"/>
              </a:spcBef>
              <a:spcAft>
                <a:spcPts val="0"/>
              </a:spcAft>
              <a:buClr>
                <a:srgbClr val="94A7AF"/>
              </a:buClr>
              <a:buSzPts val="2000"/>
              <a:buNone/>
              <a:defRPr sz="2000">
                <a:solidFill>
                  <a:srgbClr val="94A7AF"/>
                </a:solidFill>
              </a:defRPr>
            </a:lvl2pPr>
            <a:lvl3pPr indent="-228600" lvl="2" marL="1371600" algn="l">
              <a:lnSpc>
                <a:spcPct val="90000"/>
              </a:lnSpc>
              <a:spcBef>
                <a:spcPts val="500"/>
              </a:spcBef>
              <a:spcAft>
                <a:spcPts val="0"/>
              </a:spcAft>
              <a:buClr>
                <a:srgbClr val="94A7AF"/>
              </a:buClr>
              <a:buSzPts val="1800"/>
              <a:buNone/>
              <a:defRPr sz="1800">
                <a:solidFill>
                  <a:srgbClr val="94A7AF"/>
                </a:solidFill>
              </a:defRPr>
            </a:lvl3pPr>
            <a:lvl4pPr indent="-228600" lvl="3" marL="1828800" algn="l">
              <a:lnSpc>
                <a:spcPct val="90000"/>
              </a:lnSpc>
              <a:spcBef>
                <a:spcPts val="500"/>
              </a:spcBef>
              <a:spcAft>
                <a:spcPts val="0"/>
              </a:spcAft>
              <a:buClr>
                <a:srgbClr val="94A7AF"/>
              </a:buClr>
              <a:buSzPts val="1600"/>
              <a:buNone/>
              <a:defRPr sz="1600">
                <a:solidFill>
                  <a:srgbClr val="94A7AF"/>
                </a:solidFill>
              </a:defRPr>
            </a:lvl4pPr>
            <a:lvl5pPr indent="-228600" lvl="4" marL="2286000" algn="l">
              <a:lnSpc>
                <a:spcPct val="90000"/>
              </a:lnSpc>
              <a:spcBef>
                <a:spcPts val="500"/>
              </a:spcBef>
              <a:spcAft>
                <a:spcPts val="0"/>
              </a:spcAft>
              <a:buClr>
                <a:srgbClr val="94A7AF"/>
              </a:buClr>
              <a:buSzPts val="1600"/>
              <a:buNone/>
              <a:defRPr sz="1600">
                <a:solidFill>
                  <a:srgbClr val="94A7AF"/>
                </a:solidFill>
              </a:defRPr>
            </a:lvl5pPr>
            <a:lvl6pPr indent="-228600" lvl="5" marL="2743200" algn="l">
              <a:lnSpc>
                <a:spcPct val="90000"/>
              </a:lnSpc>
              <a:spcBef>
                <a:spcPts val="500"/>
              </a:spcBef>
              <a:spcAft>
                <a:spcPts val="0"/>
              </a:spcAft>
              <a:buClr>
                <a:srgbClr val="94A7AF"/>
              </a:buClr>
              <a:buSzPts val="1600"/>
              <a:buNone/>
              <a:defRPr sz="1600">
                <a:solidFill>
                  <a:srgbClr val="94A7AF"/>
                </a:solidFill>
              </a:defRPr>
            </a:lvl6pPr>
            <a:lvl7pPr indent="-228600" lvl="6" marL="3200400" algn="l">
              <a:lnSpc>
                <a:spcPct val="90000"/>
              </a:lnSpc>
              <a:spcBef>
                <a:spcPts val="500"/>
              </a:spcBef>
              <a:spcAft>
                <a:spcPts val="0"/>
              </a:spcAft>
              <a:buClr>
                <a:srgbClr val="94A7AF"/>
              </a:buClr>
              <a:buSzPts val="1600"/>
              <a:buNone/>
              <a:defRPr sz="1600">
                <a:solidFill>
                  <a:srgbClr val="94A7AF"/>
                </a:solidFill>
              </a:defRPr>
            </a:lvl7pPr>
            <a:lvl8pPr indent="-228600" lvl="7" marL="3657600" algn="l">
              <a:lnSpc>
                <a:spcPct val="90000"/>
              </a:lnSpc>
              <a:spcBef>
                <a:spcPts val="500"/>
              </a:spcBef>
              <a:spcAft>
                <a:spcPts val="0"/>
              </a:spcAft>
              <a:buClr>
                <a:srgbClr val="94A7AF"/>
              </a:buClr>
              <a:buSzPts val="1600"/>
              <a:buNone/>
              <a:defRPr sz="1600">
                <a:solidFill>
                  <a:srgbClr val="94A7AF"/>
                </a:solidFill>
              </a:defRPr>
            </a:lvl8pPr>
            <a:lvl9pPr indent="-228600" lvl="8" marL="4114800" algn="l">
              <a:lnSpc>
                <a:spcPct val="90000"/>
              </a:lnSpc>
              <a:spcBef>
                <a:spcPts val="500"/>
              </a:spcBef>
              <a:spcAft>
                <a:spcPts val="0"/>
              </a:spcAft>
              <a:buClr>
                <a:srgbClr val="94A7AF"/>
              </a:buClr>
              <a:buSzPts val="1600"/>
              <a:buNone/>
              <a:defRPr sz="1600">
                <a:solidFill>
                  <a:srgbClr val="94A7AF"/>
                </a:solidFill>
              </a:defRPr>
            </a:lvl9pPr>
          </a:lstStyle>
          <a:p/>
        </p:txBody>
      </p:sp>
      <p:sp>
        <p:nvSpPr>
          <p:cNvPr id="94" name="Google Shape;94;p3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5" name="Google Shape;95;p35"/>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descr="A boat in the water&#10;&#10;AI-generated content may be incorrect." id="96" name="Google Shape;96;p35"/>
          <p:cNvPicPr preferRelativeResize="0"/>
          <p:nvPr/>
        </p:nvPicPr>
        <p:blipFill rotWithShape="1">
          <a:blip r:embed="rId2">
            <a:alphaModFix amt="20000"/>
          </a:blip>
          <a:srcRect b="0" l="0" r="-12" t="0"/>
          <a:stretch/>
        </p:blipFill>
        <p:spPr>
          <a:xfrm>
            <a:off x="0" y="1"/>
            <a:ext cx="12192000" cy="6858000"/>
          </a:xfrm>
          <a:prstGeom prst="rect">
            <a:avLst/>
          </a:prstGeom>
          <a:noFill/>
          <a:ln>
            <a:noFill/>
          </a:ln>
        </p:spPr>
      </p:pic>
      <p:sp>
        <p:nvSpPr>
          <p:cNvPr id="97" name="Google Shape;97;p35"/>
          <p:cNvSpPr/>
          <p:nvPr/>
        </p:nvSpPr>
        <p:spPr>
          <a:xfrm>
            <a:off x="10605380" y="5379473"/>
            <a:ext cx="1496839" cy="1342002"/>
          </a:xfrm>
          <a:custGeom>
            <a:rect b="b" l="l" r="r" t="t"/>
            <a:pathLst>
              <a:path extrusionOk="0" h="5147211" w="5147211">
                <a:moveTo>
                  <a:pt x="0" y="0"/>
                </a:moveTo>
                <a:lnTo>
                  <a:pt x="5147211" y="0"/>
                </a:lnTo>
                <a:lnTo>
                  <a:pt x="5147211" y="5147211"/>
                </a:lnTo>
                <a:lnTo>
                  <a:pt x="0" y="514721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callops">
  <p:cSld name="Content Scallops">
    <p:bg>
      <p:bgPr>
        <a:solidFill>
          <a:schemeClr val="lt1"/>
        </a:solidFill>
      </p:bgPr>
    </p:bg>
    <p:spTree>
      <p:nvGrpSpPr>
        <p:cNvPr id="98" name="Shape 98"/>
        <p:cNvGrpSpPr/>
        <p:nvPr/>
      </p:nvGrpSpPr>
      <p:grpSpPr>
        <a:xfrm>
          <a:off x="0" y="0"/>
          <a:ext cx="0" cy="0"/>
          <a:chOff x="0" y="0"/>
          <a:chExt cx="0" cy="0"/>
        </a:xfrm>
      </p:grpSpPr>
      <p:sp>
        <p:nvSpPr>
          <p:cNvPr id="99" name="Google Shape;99;p36"/>
          <p:cNvSpPr txBox="1"/>
          <p:nvPr>
            <p:ph type="title"/>
          </p:nvPr>
        </p:nvSpPr>
        <p:spPr>
          <a:xfrm>
            <a:off x="719665" y="290494"/>
            <a:ext cx="10862733" cy="104457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36"/>
          <p:cNvSpPr txBox="1"/>
          <p:nvPr>
            <p:ph idx="1" type="body"/>
          </p:nvPr>
        </p:nvSpPr>
        <p:spPr>
          <a:xfrm>
            <a:off x="719665" y="1680087"/>
            <a:ext cx="10862734" cy="431431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94A7AF"/>
              </a:buClr>
              <a:buSzPts val="2400"/>
              <a:buNone/>
              <a:defRPr sz="2400">
                <a:solidFill>
                  <a:srgbClr val="94A7AF"/>
                </a:solidFill>
              </a:defRPr>
            </a:lvl1pPr>
            <a:lvl2pPr indent="-228600" lvl="1" marL="914400" algn="l">
              <a:lnSpc>
                <a:spcPct val="90000"/>
              </a:lnSpc>
              <a:spcBef>
                <a:spcPts val="500"/>
              </a:spcBef>
              <a:spcAft>
                <a:spcPts val="0"/>
              </a:spcAft>
              <a:buClr>
                <a:srgbClr val="94A7AF"/>
              </a:buClr>
              <a:buSzPts val="2000"/>
              <a:buNone/>
              <a:defRPr sz="2000">
                <a:solidFill>
                  <a:srgbClr val="94A7AF"/>
                </a:solidFill>
              </a:defRPr>
            </a:lvl2pPr>
            <a:lvl3pPr indent="-228600" lvl="2" marL="1371600" algn="l">
              <a:lnSpc>
                <a:spcPct val="90000"/>
              </a:lnSpc>
              <a:spcBef>
                <a:spcPts val="500"/>
              </a:spcBef>
              <a:spcAft>
                <a:spcPts val="0"/>
              </a:spcAft>
              <a:buClr>
                <a:srgbClr val="94A7AF"/>
              </a:buClr>
              <a:buSzPts val="1800"/>
              <a:buNone/>
              <a:defRPr sz="1800">
                <a:solidFill>
                  <a:srgbClr val="94A7AF"/>
                </a:solidFill>
              </a:defRPr>
            </a:lvl3pPr>
            <a:lvl4pPr indent="-228600" lvl="3" marL="1828800" algn="l">
              <a:lnSpc>
                <a:spcPct val="90000"/>
              </a:lnSpc>
              <a:spcBef>
                <a:spcPts val="500"/>
              </a:spcBef>
              <a:spcAft>
                <a:spcPts val="0"/>
              </a:spcAft>
              <a:buClr>
                <a:srgbClr val="94A7AF"/>
              </a:buClr>
              <a:buSzPts val="1600"/>
              <a:buNone/>
              <a:defRPr sz="1600">
                <a:solidFill>
                  <a:srgbClr val="94A7AF"/>
                </a:solidFill>
              </a:defRPr>
            </a:lvl4pPr>
            <a:lvl5pPr indent="-228600" lvl="4" marL="2286000" algn="l">
              <a:lnSpc>
                <a:spcPct val="90000"/>
              </a:lnSpc>
              <a:spcBef>
                <a:spcPts val="500"/>
              </a:spcBef>
              <a:spcAft>
                <a:spcPts val="0"/>
              </a:spcAft>
              <a:buClr>
                <a:srgbClr val="94A7AF"/>
              </a:buClr>
              <a:buSzPts val="1600"/>
              <a:buNone/>
              <a:defRPr sz="1600">
                <a:solidFill>
                  <a:srgbClr val="94A7AF"/>
                </a:solidFill>
              </a:defRPr>
            </a:lvl5pPr>
            <a:lvl6pPr indent="-228600" lvl="5" marL="2743200" algn="l">
              <a:lnSpc>
                <a:spcPct val="90000"/>
              </a:lnSpc>
              <a:spcBef>
                <a:spcPts val="500"/>
              </a:spcBef>
              <a:spcAft>
                <a:spcPts val="0"/>
              </a:spcAft>
              <a:buClr>
                <a:srgbClr val="94A7AF"/>
              </a:buClr>
              <a:buSzPts val="1600"/>
              <a:buNone/>
              <a:defRPr sz="1600">
                <a:solidFill>
                  <a:srgbClr val="94A7AF"/>
                </a:solidFill>
              </a:defRPr>
            </a:lvl6pPr>
            <a:lvl7pPr indent="-228600" lvl="6" marL="3200400" algn="l">
              <a:lnSpc>
                <a:spcPct val="90000"/>
              </a:lnSpc>
              <a:spcBef>
                <a:spcPts val="500"/>
              </a:spcBef>
              <a:spcAft>
                <a:spcPts val="0"/>
              </a:spcAft>
              <a:buClr>
                <a:srgbClr val="94A7AF"/>
              </a:buClr>
              <a:buSzPts val="1600"/>
              <a:buNone/>
              <a:defRPr sz="1600">
                <a:solidFill>
                  <a:srgbClr val="94A7AF"/>
                </a:solidFill>
              </a:defRPr>
            </a:lvl7pPr>
            <a:lvl8pPr indent="-228600" lvl="7" marL="3657600" algn="l">
              <a:lnSpc>
                <a:spcPct val="90000"/>
              </a:lnSpc>
              <a:spcBef>
                <a:spcPts val="500"/>
              </a:spcBef>
              <a:spcAft>
                <a:spcPts val="0"/>
              </a:spcAft>
              <a:buClr>
                <a:srgbClr val="94A7AF"/>
              </a:buClr>
              <a:buSzPts val="1600"/>
              <a:buNone/>
              <a:defRPr sz="1600">
                <a:solidFill>
                  <a:srgbClr val="94A7AF"/>
                </a:solidFill>
              </a:defRPr>
            </a:lvl8pPr>
            <a:lvl9pPr indent="-228600" lvl="8" marL="4114800" algn="l">
              <a:lnSpc>
                <a:spcPct val="90000"/>
              </a:lnSpc>
              <a:spcBef>
                <a:spcPts val="500"/>
              </a:spcBef>
              <a:spcAft>
                <a:spcPts val="0"/>
              </a:spcAft>
              <a:buClr>
                <a:srgbClr val="94A7AF"/>
              </a:buClr>
              <a:buSzPts val="1600"/>
              <a:buNone/>
              <a:defRPr sz="1600">
                <a:solidFill>
                  <a:srgbClr val="94A7AF"/>
                </a:solidFill>
              </a:defRPr>
            </a:lvl9pPr>
          </a:lstStyle>
          <a:p/>
        </p:txBody>
      </p:sp>
      <p:sp>
        <p:nvSpPr>
          <p:cNvPr id="101" name="Google Shape;101;p3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2" name="Google Shape;102;p36"/>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descr="A group of people working on a boat&#10;&#10;AI-generated content may be incorrect." id="103" name="Google Shape;103;p36"/>
          <p:cNvPicPr preferRelativeResize="0"/>
          <p:nvPr/>
        </p:nvPicPr>
        <p:blipFill rotWithShape="1">
          <a:blip r:embed="rId2">
            <a:alphaModFix amt="20000"/>
          </a:blip>
          <a:srcRect b="0" l="0" r="0" t="0"/>
          <a:stretch/>
        </p:blipFill>
        <p:spPr>
          <a:xfrm>
            <a:off x="0" y="0"/>
            <a:ext cx="12192000" cy="6858000"/>
          </a:xfrm>
          <a:prstGeom prst="rect">
            <a:avLst/>
          </a:prstGeom>
          <a:noFill/>
          <a:ln>
            <a:noFill/>
          </a:ln>
        </p:spPr>
      </p:pic>
      <p:sp>
        <p:nvSpPr>
          <p:cNvPr id="104" name="Google Shape;104;p36"/>
          <p:cNvSpPr/>
          <p:nvPr/>
        </p:nvSpPr>
        <p:spPr>
          <a:xfrm>
            <a:off x="10605380" y="5379473"/>
            <a:ext cx="1496839" cy="1342002"/>
          </a:xfrm>
          <a:custGeom>
            <a:rect b="b" l="l" r="r" t="t"/>
            <a:pathLst>
              <a:path extrusionOk="0" h="5147211" w="5147211">
                <a:moveTo>
                  <a:pt x="0" y="0"/>
                </a:moveTo>
                <a:lnTo>
                  <a:pt x="5147211" y="0"/>
                </a:lnTo>
                <a:lnTo>
                  <a:pt x="5147211" y="5147211"/>
                </a:lnTo>
                <a:lnTo>
                  <a:pt x="0" y="514721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Backdeck">
  <p:cSld name="Content Backdeck">
    <p:bg>
      <p:bgPr>
        <a:solidFill>
          <a:schemeClr val="lt1"/>
        </a:solidFill>
      </p:bgPr>
    </p:bg>
    <p:spTree>
      <p:nvGrpSpPr>
        <p:cNvPr id="105" name="Shape 105"/>
        <p:cNvGrpSpPr/>
        <p:nvPr/>
      </p:nvGrpSpPr>
      <p:grpSpPr>
        <a:xfrm>
          <a:off x="0" y="0"/>
          <a:ext cx="0" cy="0"/>
          <a:chOff x="0" y="0"/>
          <a:chExt cx="0" cy="0"/>
        </a:xfrm>
      </p:grpSpPr>
      <p:sp>
        <p:nvSpPr>
          <p:cNvPr id="106" name="Google Shape;106;p37"/>
          <p:cNvSpPr txBox="1"/>
          <p:nvPr>
            <p:ph type="title"/>
          </p:nvPr>
        </p:nvSpPr>
        <p:spPr>
          <a:xfrm>
            <a:off x="719665" y="290494"/>
            <a:ext cx="10862733" cy="104457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37"/>
          <p:cNvSpPr txBox="1"/>
          <p:nvPr>
            <p:ph idx="1" type="body"/>
          </p:nvPr>
        </p:nvSpPr>
        <p:spPr>
          <a:xfrm>
            <a:off x="719665" y="1680087"/>
            <a:ext cx="10862734" cy="431431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94A7AF"/>
              </a:buClr>
              <a:buSzPts val="2400"/>
              <a:buNone/>
              <a:defRPr sz="2400">
                <a:solidFill>
                  <a:srgbClr val="94A7AF"/>
                </a:solidFill>
              </a:defRPr>
            </a:lvl1pPr>
            <a:lvl2pPr indent="-228600" lvl="1" marL="914400" algn="l">
              <a:lnSpc>
                <a:spcPct val="90000"/>
              </a:lnSpc>
              <a:spcBef>
                <a:spcPts val="500"/>
              </a:spcBef>
              <a:spcAft>
                <a:spcPts val="0"/>
              </a:spcAft>
              <a:buClr>
                <a:srgbClr val="94A7AF"/>
              </a:buClr>
              <a:buSzPts val="2000"/>
              <a:buNone/>
              <a:defRPr sz="2000">
                <a:solidFill>
                  <a:srgbClr val="94A7AF"/>
                </a:solidFill>
              </a:defRPr>
            </a:lvl2pPr>
            <a:lvl3pPr indent="-228600" lvl="2" marL="1371600" algn="l">
              <a:lnSpc>
                <a:spcPct val="90000"/>
              </a:lnSpc>
              <a:spcBef>
                <a:spcPts val="500"/>
              </a:spcBef>
              <a:spcAft>
                <a:spcPts val="0"/>
              </a:spcAft>
              <a:buClr>
                <a:srgbClr val="94A7AF"/>
              </a:buClr>
              <a:buSzPts val="1800"/>
              <a:buNone/>
              <a:defRPr sz="1800">
                <a:solidFill>
                  <a:srgbClr val="94A7AF"/>
                </a:solidFill>
              </a:defRPr>
            </a:lvl3pPr>
            <a:lvl4pPr indent="-228600" lvl="3" marL="1828800" algn="l">
              <a:lnSpc>
                <a:spcPct val="90000"/>
              </a:lnSpc>
              <a:spcBef>
                <a:spcPts val="500"/>
              </a:spcBef>
              <a:spcAft>
                <a:spcPts val="0"/>
              </a:spcAft>
              <a:buClr>
                <a:srgbClr val="94A7AF"/>
              </a:buClr>
              <a:buSzPts val="1600"/>
              <a:buNone/>
              <a:defRPr sz="1600">
                <a:solidFill>
                  <a:srgbClr val="94A7AF"/>
                </a:solidFill>
              </a:defRPr>
            </a:lvl4pPr>
            <a:lvl5pPr indent="-228600" lvl="4" marL="2286000" algn="l">
              <a:lnSpc>
                <a:spcPct val="90000"/>
              </a:lnSpc>
              <a:spcBef>
                <a:spcPts val="500"/>
              </a:spcBef>
              <a:spcAft>
                <a:spcPts val="0"/>
              </a:spcAft>
              <a:buClr>
                <a:srgbClr val="94A7AF"/>
              </a:buClr>
              <a:buSzPts val="1600"/>
              <a:buNone/>
              <a:defRPr sz="1600">
                <a:solidFill>
                  <a:srgbClr val="94A7AF"/>
                </a:solidFill>
              </a:defRPr>
            </a:lvl5pPr>
            <a:lvl6pPr indent="-228600" lvl="5" marL="2743200" algn="l">
              <a:lnSpc>
                <a:spcPct val="90000"/>
              </a:lnSpc>
              <a:spcBef>
                <a:spcPts val="500"/>
              </a:spcBef>
              <a:spcAft>
                <a:spcPts val="0"/>
              </a:spcAft>
              <a:buClr>
                <a:srgbClr val="94A7AF"/>
              </a:buClr>
              <a:buSzPts val="1600"/>
              <a:buNone/>
              <a:defRPr sz="1600">
                <a:solidFill>
                  <a:srgbClr val="94A7AF"/>
                </a:solidFill>
              </a:defRPr>
            </a:lvl6pPr>
            <a:lvl7pPr indent="-228600" lvl="6" marL="3200400" algn="l">
              <a:lnSpc>
                <a:spcPct val="90000"/>
              </a:lnSpc>
              <a:spcBef>
                <a:spcPts val="500"/>
              </a:spcBef>
              <a:spcAft>
                <a:spcPts val="0"/>
              </a:spcAft>
              <a:buClr>
                <a:srgbClr val="94A7AF"/>
              </a:buClr>
              <a:buSzPts val="1600"/>
              <a:buNone/>
              <a:defRPr sz="1600">
                <a:solidFill>
                  <a:srgbClr val="94A7AF"/>
                </a:solidFill>
              </a:defRPr>
            </a:lvl7pPr>
            <a:lvl8pPr indent="-228600" lvl="7" marL="3657600" algn="l">
              <a:lnSpc>
                <a:spcPct val="90000"/>
              </a:lnSpc>
              <a:spcBef>
                <a:spcPts val="500"/>
              </a:spcBef>
              <a:spcAft>
                <a:spcPts val="0"/>
              </a:spcAft>
              <a:buClr>
                <a:srgbClr val="94A7AF"/>
              </a:buClr>
              <a:buSzPts val="1600"/>
              <a:buNone/>
              <a:defRPr sz="1600">
                <a:solidFill>
                  <a:srgbClr val="94A7AF"/>
                </a:solidFill>
              </a:defRPr>
            </a:lvl8pPr>
            <a:lvl9pPr indent="-228600" lvl="8" marL="4114800" algn="l">
              <a:lnSpc>
                <a:spcPct val="90000"/>
              </a:lnSpc>
              <a:spcBef>
                <a:spcPts val="500"/>
              </a:spcBef>
              <a:spcAft>
                <a:spcPts val="0"/>
              </a:spcAft>
              <a:buClr>
                <a:srgbClr val="94A7AF"/>
              </a:buClr>
              <a:buSzPts val="1600"/>
              <a:buNone/>
              <a:defRPr sz="1600">
                <a:solidFill>
                  <a:srgbClr val="94A7AF"/>
                </a:solidFill>
              </a:defRPr>
            </a:lvl9pPr>
          </a:lstStyle>
          <a:p/>
        </p:txBody>
      </p:sp>
      <p:sp>
        <p:nvSpPr>
          <p:cNvPr id="108" name="Google Shape;108;p37"/>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9" name="Google Shape;109;p37"/>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10" name="Google Shape;110;p37"/>
          <p:cNvSpPr/>
          <p:nvPr/>
        </p:nvSpPr>
        <p:spPr>
          <a:xfrm>
            <a:off x="10605380" y="5379473"/>
            <a:ext cx="1496839" cy="1342002"/>
          </a:xfrm>
          <a:custGeom>
            <a:rect b="b" l="l" r="r" t="t"/>
            <a:pathLst>
              <a:path extrusionOk="0" h="5147211" w="5147211">
                <a:moveTo>
                  <a:pt x="0" y="0"/>
                </a:moveTo>
                <a:lnTo>
                  <a:pt x="5147211" y="0"/>
                </a:lnTo>
                <a:lnTo>
                  <a:pt x="5147211" y="5147211"/>
                </a:lnTo>
                <a:lnTo>
                  <a:pt x="0" y="514721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descr="A group of people on a boat&#10;&#10;AI-generated content may be incorrect." id="111" name="Google Shape;111;p37"/>
          <p:cNvPicPr preferRelativeResize="0"/>
          <p:nvPr/>
        </p:nvPicPr>
        <p:blipFill rotWithShape="1">
          <a:blip r:embed="rId3">
            <a:alphaModFix amt="20000"/>
          </a:blip>
          <a:srcRect b="0" l="0" r="0" t="0"/>
          <a:stretch/>
        </p:blipFill>
        <p:spPr>
          <a:xfrm>
            <a:off x="0" y="0"/>
            <a:ext cx="12192000" cy="68580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de of Conduct">
  <p:cSld name="Code of Conduct">
    <p:bg>
      <p:bgPr>
        <a:solidFill>
          <a:schemeClr val="lt1"/>
        </a:solidFill>
      </p:bgPr>
    </p:bg>
    <p:spTree>
      <p:nvGrpSpPr>
        <p:cNvPr id="112" name="Shape 112"/>
        <p:cNvGrpSpPr/>
        <p:nvPr/>
      </p:nvGrpSpPr>
      <p:grpSpPr>
        <a:xfrm>
          <a:off x="0" y="0"/>
          <a:ext cx="0" cy="0"/>
          <a:chOff x="0" y="0"/>
          <a:chExt cx="0" cy="0"/>
        </a:xfrm>
      </p:grpSpPr>
      <p:sp>
        <p:nvSpPr>
          <p:cNvPr id="113" name="Google Shape;113;p38"/>
          <p:cNvSpPr/>
          <p:nvPr/>
        </p:nvSpPr>
        <p:spPr>
          <a:xfrm flipH="1" rot="10800000">
            <a:off x="306662" y="6249316"/>
            <a:ext cx="10387169" cy="92591"/>
          </a:xfrm>
          <a:prstGeom prst="rect">
            <a:avLst/>
          </a:prstGeom>
          <a:solidFill>
            <a:srgbClr val="1722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4" name="Google Shape;114;p38"/>
          <p:cNvSpPr txBox="1"/>
          <p:nvPr/>
        </p:nvSpPr>
        <p:spPr>
          <a:xfrm>
            <a:off x="433193" y="1434163"/>
            <a:ext cx="8600758" cy="5078313"/>
          </a:xfrm>
          <a:prstGeom prst="rect">
            <a:avLst/>
          </a:prstGeom>
          <a:noFill/>
          <a:ln>
            <a:noFill/>
          </a:ln>
        </p:spPr>
        <p:txBody>
          <a:bodyPr anchorCtr="0" anchor="t" bIns="45700" lIns="91425" spcFirstLastPara="1" rIns="91425" wrap="square" tIns="45700">
            <a:spAutoFit/>
          </a:bodyPr>
          <a:lstStyle/>
          <a:p>
            <a:pPr indent="0" lvl="0" marL="114300" marR="0" rtl="0" algn="l">
              <a:lnSpc>
                <a:spcPct val="90000"/>
              </a:lnSpc>
              <a:spcBef>
                <a:spcPts val="0"/>
              </a:spcBef>
              <a:spcAft>
                <a:spcPts val="0"/>
              </a:spcAft>
              <a:buClr>
                <a:schemeClr val="dk1"/>
              </a:buClr>
              <a:buSzPts val="1800"/>
              <a:buFont typeface="Merriweather"/>
              <a:buNone/>
            </a:pPr>
            <a:r>
              <a:rPr b="1" i="0" lang="en-US" sz="2000" u="none" cap="none" strike="noStrike">
                <a:solidFill>
                  <a:schemeClr val="dk1"/>
                </a:solidFill>
                <a:latin typeface="Merriweather"/>
                <a:ea typeface="Merriweather"/>
                <a:cs typeface="Merriweather"/>
                <a:sym typeface="Merriweather"/>
              </a:rPr>
              <a:t>Everyone is treated respectfully and collegially.</a:t>
            </a:r>
            <a:endParaRPr b="0" i="0" sz="1400" u="none" cap="none" strike="noStrike">
              <a:solidFill>
                <a:srgbClr val="000000"/>
              </a:solidFill>
              <a:latin typeface="Arial"/>
              <a:ea typeface="Arial"/>
              <a:cs typeface="Arial"/>
              <a:sym typeface="Arial"/>
            </a:endParaRPr>
          </a:p>
          <a:p>
            <a:pPr indent="-355600" lvl="0" marL="457200" marR="0" rtl="0" algn="l">
              <a:lnSpc>
                <a:spcPct val="90000"/>
              </a:lnSpc>
              <a:spcBef>
                <a:spcPts val="0"/>
              </a:spcBef>
              <a:spcAft>
                <a:spcPts val="0"/>
              </a:spcAft>
              <a:buClr>
                <a:srgbClr val="888888"/>
              </a:buClr>
              <a:buSzPts val="2000"/>
              <a:buFont typeface="Libre Baskerville"/>
              <a:buChar char="●"/>
            </a:pPr>
            <a:r>
              <a:rPr b="0" i="0" lang="en-US" sz="2000" u="none" cap="none" strike="noStrike">
                <a:solidFill>
                  <a:schemeClr val="dk1"/>
                </a:solidFill>
                <a:latin typeface="Libre Baskerville"/>
                <a:ea typeface="Libre Baskerville"/>
                <a:cs typeface="Libre Baskerville"/>
                <a:sym typeface="Libre Baskerville"/>
              </a:rPr>
              <a:t>Good practices for intercultural collaborations are utilized to ensure all participants are afforded respect.</a:t>
            </a:r>
            <a:endParaRPr b="0" i="0" sz="2000" u="none" cap="none" strike="noStrike">
              <a:solidFill>
                <a:srgbClr val="003F5E"/>
              </a:solidFill>
              <a:latin typeface="Libre Baskerville"/>
              <a:ea typeface="Libre Baskerville"/>
              <a:cs typeface="Libre Baskerville"/>
              <a:sym typeface="Libre Baskerville"/>
            </a:endParaRPr>
          </a:p>
          <a:p>
            <a:pPr indent="-342900" lvl="0" marL="457200" marR="0" rtl="0" algn="l">
              <a:lnSpc>
                <a:spcPct val="90000"/>
              </a:lnSpc>
              <a:spcBef>
                <a:spcPts val="0"/>
              </a:spcBef>
              <a:spcAft>
                <a:spcPts val="0"/>
              </a:spcAft>
              <a:buClr>
                <a:srgbClr val="888888"/>
              </a:buClr>
              <a:buSzPts val="1800"/>
              <a:buFont typeface="Libre Baskerville"/>
              <a:buChar char="●"/>
            </a:pPr>
            <a:r>
              <a:rPr b="0" i="0" lang="en-US" sz="2000" u="none" cap="none" strike="noStrike">
                <a:solidFill>
                  <a:schemeClr val="dk1"/>
                </a:solidFill>
                <a:latin typeface="Libre Baskerville"/>
                <a:ea typeface="Libre Baskerville"/>
                <a:cs typeface="Libre Baskerville"/>
                <a:sym typeface="Libre Baskerville"/>
              </a:rPr>
              <a:t>Participants are mindful of their surroundings and of their fellow participants.</a:t>
            </a:r>
            <a:endParaRPr b="0" i="0" sz="2000" u="none" cap="none" strike="noStrike">
              <a:solidFill>
                <a:srgbClr val="003F5E"/>
              </a:solidFill>
              <a:latin typeface="Libre Baskerville"/>
              <a:ea typeface="Libre Baskerville"/>
              <a:cs typeface="Libre Baskerville"/>
              <a:sym typeface="Libre Baskerville"/>
            </a:endParaRPr>
          </a:p>
          <a:p>
            <a:pPr indent="-342900" lvl="0" marL="457200" marR="0" rtl="0" algn="l">
              <a:lnSpc>
                <a:spcPct val="90000"/>
              </a:lnSpc>
              <a:spcBef>
                <a:spcPts val="0"/>
              </a:spcBef>
              <a:spcAft>
                <a:spcPts val="0"/>
              </a:spcAft>
              <a:buClr>
                <a:srgbClr val="888888"/>
              </a:buClr>
              <a:buSzPts val="1800"/>
              <a:buFont typeface="Libre Baskerville"/>
              <a:buChar char="●"/>
            </a:pPr>
            <a:r>
              <a:rPr b="0" i="0" lang="en-US" sz="2000" u="none" cap="none" strike="noStrike">
                <a:solidFill>
                  <a:schemeClr val="dk1"/>
                </a:solidFill>
                <a:latin typeface="Libre Baskerville"/>
                <a:ea typeface="Libre Baskerville"/>
                <a:cs typeface="Libre Baskerville"/>
                <a:sym typeface="Libre Baskerville"/>
              </a:rPr>
              <a:t>Everyone is accountable: When we as organizers or participants fail to meet these guidelines, we work together to identify problems and adjust policy and practice together.</a:t>
            </a:r>
            <a:endParaRPr b="0" i="0" sz="1400" u="none" cap="none" strike="noStrike">
              <a:solidFill>
                <a:srgbClr val="000000"/>
              </a:solidFill>
              <a:latin typeface="Arial"/>
              <a:ea typeface="Arial"/>
              <a:cs typeface="Arial"/>
              <a:sym typeface="Arial"/>
            </a:endParaRPr>
          </a:p>
          <a:p>
            <a:pPr indent="-228600" lvl="1" marL="914400" marR="0" rtl="0" algn="l">
              <a:lnSpc>
                <a:spcPct val="90000"/>
              </a:lnSpc>
              <a:spcBef>
                <a:spcPts val="0"/>
              </a:spcBef>
              <a:spcAft>
                <a:spcPts val="0"/>
              </a:spcAft>
              <a:buClr>
                <a:schemeClr val="dk1"/>
              </a:buClr>
              <a:buSzPts val="1800"/>
              <a:buFont typeface="Arial"/>
              <a:buNone/>
            </a:pPr>
            <a:r>
              <a:t/>
            </a:r>
            <a:endParaRPr b="0" i="0" sz="2000" u="none" cap="none" strike="noStrike">
              <a:solidFill>
                <a:schemeClr val="dk1"/>
              </a:solidFill>
              <a:latin typeface="Libre Baskerville"/>
              <a:ea typeface="Libre Baskerville"/>
              <a:cs typeface="Libre Baskerville"/>
              <a:sym typeface="Libre Baskerville"/>
            </a:endParaRPr>
          </a:p>
          <a:p>
            <a:pPr indent="0" lvl="0" marL="114300" marR="0" rtl="0" algn="l">
              <a:lnSpc>
                <a:spcPct val="90000"/>
              </a:lnSpc>
              <a:spcBef>
                <a:spcPts val="0"/>
              </a:spcBef>
              <a:spcAft>
                <a:spcPts val="0"/>
              </a:spcAft>
              <a:buClr>
                <a:schemeClr val="dk1"/>
              </a:buClr>
              <a:buSzPts val="1800"/>
              <a:buFont typeface="Merriweather"/>
              <a:buNone/>
            </a:pPr>
            <a:r>
              <a:rPr b="1" i="0" lang="en-US" sz="2000" u="none" cap="none" strike="noStrike">
                <a:solidFill>
                  <a:schemeClr val="dk1"/>
                </a:solidFill>
                <a:latin typeface="Merriweather"/>
                <a:ea typeface="Merriweather"/>
                <a:cs typeface="Merriweather"/>
                <a:sym typeface="Merriweather"/>
              </a:rPr>
              <a:t>Ground rules</a:t>
            </a:r>
            <a:endParaRPr b="0" i="0" sz="1400" u="none" cap="none" strike="noStrike">
              <a:solidFill>
                <a:srgbClr val="000000"/>
              </a:solidFill>
              <a:latin typeface="Arial"/>
              <a:ea typeface="Arial"/>
              <a:cs typeface="Arial"/>
              <a:sym typeface="Arial"/>
            </a:endParaRPr>
          </a:p>
          <a:p>
            <a:pPr indent="-342900" lvl="0" marL="457200" marR="0" rtl="0" algn="l">
              <a:lnSpc>
                <a:spcPct val="90000"/>
              </a:lnSpc>
              <a:spcBef>
                <a:spcPts val="0"/>
              </a:spcBef>
              <a:spcAft>
                <a:spcPts val="0"/>
              </a:spcAft>
              <a:buClr>
                <a:srgbClr val="888888"/>
              </a:buClr>
              <a:buSzPts val="1800"/>
              <a:buFont typeface="Libre Baskerville"/>
              <a:buChar char="●"/>
            </a:pPr>
            <a:r>
              <a:rPr b="0" i="0" lang="en-US" sz="2000" u="none" cap="none" strike="noStrike">
                <a:solidFill>
                  <a:schemeClr val="dk1"/>
                </a:solidFill>
                <a:latin typeface="Libre Baskerville"/>
                <a:ea typeface="Libre Baskerville"/>
                <a:cs typeface="Libre Baskerville"/>
                <a:sym typeface="Libre Baskerville"/>
              </a:rPr>
              <a:t>I will model the behavior I expect to see from others.</a:t>
            </a:r>
            <a:endParaRPr b="0" i="0" sz="2000" u="none" cap="none" strike="noStrike">
              <a:solidFill>
                <a:srgbClr val="003F5E"/>
              </a:solidFill>
              <a:latin typeface="Libre Baskerville"/>
              <a:ea typeface="Libre Baskerville"/>
              <a:cs typeface="Libre Baskerville"/>
              <a:sym typeface="Libre Baskerville"/>
            </a:endParaRPr>
          </a:p>
          <a:p>
            <a:pPr indent="-342900" lvl="0" marL="457200" marR="0" rtl="0" algn="l">
              <a:lnSpc>
                <a:spcPct val="90000"/>
              </a:lnSpc>
              <a:spcBef>
                <a:spcPts val="0"/>
              </a:spcBef>
              <a:spcAft>
                <a:spcPts val="0"/>
              </a:spcAft>
              <a:buClr>
                <a:srgbClr val="888888"/>
              </a:buClr>
              <a:buSzPts val="1800"/>
              <a:buFont typeface="Libre Baskerville"/>
              <a:buChar char="●"/>
            </a:pPr>
            <a:r>
              <a:rPr b="0" i="0" lang="en-US" sz="2000" u="none" cap="none" strike="noStrike">
                <a:solidFill>
                  <a:schemeClr val="dk1"/>
                </a:solidFill>
                <a:latin typeface="Libre Baskerville"/>
                <a:ea typeface="Libre Baskerville"/>
                <a:cs typeface="Libre Baskerville"/>
                <a:sym typeface="Libre Baskerville"/>
              </a:rPr>
              <a:t>I will speak from my own experience and no one else's.</a:t>
            </a:r>
            <a:endParaRPr b="0" i="0" sz="2000" u="none" cap="none" strike="noStrike">
              <a:solidFill>
                <a:srgbClr val="003F5E"/>
              </a:solidFill>
              <a:latin typeface="Libre Baskerville"/>
              <a:ea typeface="Libre Baskerville"/>
              <a:cs typeface="Libre Baskerville"/>
              <a:sym typeface="Libre Baskerville"/>
            </a:endParaRPr>
          </a:p>
          <a:p>
            <a:pPr indent="-342900" lvl="0" marL="457200" marR="0" rtl="0" algn="l">
              <a:lnSpc>
                <a:spcPct val="90000"/>
              </a:lnSpc>
              <a:spcBef>
                <a:spcPts val="0"/>
              </a:spcBef>
              <a:spcAft>
                <a:spcPts val="0"/>
              </a:spcAft>
              <a:buClr>
                <a:srgbClr val="888888"/>
              </a:buClr>
              <a:buSzPts val="1800"/>
              <a:buFont typeface="Libre Baskerville"/>
              <a:buChar char="●"/>
            </a:pPr>
            <a:r>
              <a:rPr b="0" i="0" lang="en-US" sz="2000" u="none" cap="none" strike="noStrike">
                <a:solidFill>
                  <a:schemeClr val="dk1"/>
                </a:solidFill>
                <a:latin typeface="Libre Baskerville"/>
                <a:ea typeface="Libre Baskerville"/>
                <a:cs typeface="Libre Baskerville"/>
                <a:sym typeface="Libre Baskerville"/>
              </a:rPr>
              <a:t>We will give credit appropriately.</a:t>
            </a:r>
            <a:endParaRPr b="0" i="0" sz="2000" u="none" cap="none" strike="noStrike">
              <a:solidFill>
                <a:srgbClr val="003F5E"/>
              </a:solidFill>
              <a:latin typeface="Libre Baskerville"/>
              <a:ea typeface="Libre Baskerville"/>
              <a:cs typeface="Libre Baskerville"/>
              <a:sym typeface="Libre Baskerville"/>
            </a:endParaRPr>
          </a:p>
          <a:p>
            <a:pPr indent="-342900" lvl="0" marL="457200" marR="0" rtl="0" algn="l">
              <a:lnSpc>
                <a:spcPct val="90000"/>
              </a:lnSpc>
              <a:spcBef>
                <a:spcPts val="0"/>
              </a:spcBef>
              <a:spcAft>
                <a:spcPts val="0"/>
              </a:spcAft>
              <a:buClr>
                <a:srgbClr val="888888"/>
              </a:buClr>
              <a:buSzPts val="1800"/>
              <a:buFont typeface="Libre Baskerville"/>
              <a:buChar char="●"/>
            </a:pPr>
            <a:r>
              <a:rPr b="0" i="0" lang="en-US" sz="2000" u="none" cap="none" strike="noStrike">
                <a:solidFill>
                  <a:schemeClr val="dk1"/>
                </a:solidFill>
                <a:latin typeface="Libre Baskerville"/>
                <a:ea typeface="Libre Baskerville"/>
                <a:cs typeface="Libre Baskerville"/>
                <a:sym typeface="Libre Baskerville"/>
              </a:rPr>
              <a:t>We will practice respectful communication.</a:t>
            </a:r>
            <a:endParaRPr b="0" i="0" sz="2000" u="none" cap="none" strike="noStrike">
              <a:solidFill>
                <a:srgbClr val="003F5E"/>
              </a:solidFill>
              <a:latin typeface="Libre Baskerville"/>
              <a:ea typeface="Libre Baskerville"/>
              <a:cs typeface="Libre Baskerville"/>
              <a:sym typeface="Libre Baskerville"/>
            </a:endParaRPr>
          </a:p>
          <a:p>
            <a:pPr indent="-342900" lvl="0" marL="457200" marR="0" rtl="0" algn="l">
              <a:lnSpc>
                <a:spcPct val="90000"/>
              </a:lnSpc>
              <a:spcBef>
                <a:spcPts val="0"/>
              </a:spcBef>
              <a:spcAft>
                <a:spcPts val="0"/>
              </a:spcAft>
              <a:buClr>
                <a:srgbClr val="888888"/>
              </a:buClr>
              <a:buSzPts val="1800"/>
              <a:buFont typeface="Libre Baskerville"/>
              <a:buChar char="●"/>
            </a:pPr>
            <a:r>
              <a:rPr b="0" i="0" lang="en-US" sz="2000" u="none" cap="none" strike="noStrike">
                <a:solidFill>
                  <a:schemeClr val="dk1"/>
                </a:solidFill>
                <a:latin typeface="Libre Baskerville"/>
                <a:ea typeface="Libre Baskerville"/>
                <a:cs typeface="Libre Baskerville"/>
                <a:sym typeface="Libre Baskerville"/>
              </a:rPr>
              <a:t>We will respect and include all voices. </a:t>
            </a:r>
            <a:endParaRPr b="0" i="0" sz="2000" u="none" cap="none" strike="noStrike">
              <a:solidFill>
                <a:srgbClr val="003F5E"/>
              </a:solidFill>
              <a:latin typeface="Libre Baskerville"/>
              <a:ea typeface="Libre Baskerville"/>
              <a:cs typeface="Libre Baskerville"/>
              <a:sym typeface="Libre Baskerville"/>
            </a:endParaRPr>
          </a:p>
          <a:p>
            <a:pPr indent="-342900" lvl="0" marL="457200" marR="0" rtl="0" algn="l">
              <a:lnSpc>
                <a:spcPct val="90000"/>
              </a:lnSpc>
              <a:spcBef>
                <a:spcPts val="0"/>
              </a:spcBef>
              <a:spcAft>
                <a:spcPts val="0"/>
              </a:spcAft>
              <a:buClr>
                <a:srgbClr val="888888"/>
              </a:buClr>
              <a:buSzPts val="1800"/>
              <a:buFont typeface="Libre Baskerville"/>
              <a:buChar char="●"/>
            </a:pPr>
            <a:r>
              <a:rPr b="0" i="0" lang="en-US" sz="2000" u="none" cap="none" strike="noStrike">
                <a:solidFill>
                  <a:schemeClr val="dk1"/>
                </a:solidFill>
                <a:latin typeface="Libre Baskerville"/>
                <a:ea typeface="Libre Baskerville"/>
                <a:cs typeface="Libre Baskerville"/>
                <a:sym typeface="Libre Baskerville"/>
              </a:rPr>
              <a:t>We will not interrupt.</a:t>
            </a:r>
            <a:endParaRPr b="0" i="0" sz="2000" u="none" cap="none" strike="noStrike">
              <a:solidFill>
                <a:srgbClr val="003F5E"/>
              </a:solidFill>
              <a:latin typeface="Libre Baskerville"/>
              <a:ea typeface="Libre Baskerville"/>
              <a:cs typeface="Libre Baskerville"/>
              <a:sym typeface="Libre Baskerville"/>
            </a:endParaRPr>
          </a:p>
          <a:p>
            <a:pPr indent="-342900" lvl="0" marL="457200" marR="0" rtl="0" algn="l">
              <a:lnSpc>
                <a:spcPct val="90000"/>
              </a:lnSpc>
              <a:spcBef>
                <a:spcPts val="0"/>
              </a:spcBef>
              <a:spcAft>
                <a:spcPts val="0"/>
              </a:spcAft>
              <a:buClr>
                <a:srgbClr val="888888"/>
              </a:buClr>
              <a:buSzPts val="1800"/>
              <a:buFont typeface="Libre Baskerville"/>
              <a:buChar char="●"/>
            </a:pPr>
            <a:r>
              <a:rPr b="0" i="0" lang="en-US" sz="2000" u="none" cap="none" strike="noStrike">
                <a:solidFill>
                  <a:schemeClr val="dk1"/>
                </a:solidFill>
                <a:latin typeface="Libre Baskerville"/>
                <a:ea typeface="Libre Baskerville"/>
                <a:cs typeface="Libre Baskerville"/>
                <a:sym typeface="Libre Baskerville"/>
              </a:rPr>
              <a:t>We will focus on listening as well as speaking.</a:t>
            </a:r>
            <a:endParaRPr b="0" i="0" sz="2000" u="none" cap="none" strike="noStrike">
              <a:solidFill>
                <a:srgbClr val="172243"/>
              </a:solidFill>
              <a:latin typeface="Libre Baskerville"/>
              <a:ea typeface="Libre Baskerville"/>
              <a:cs typeface="Libre Baskerville"/>
              <a:sym typeface="Libre Baskerville"/>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5" name="Google Shape;115;p38"/>
          <p:cNvSpPr txBox="1"/>
          <p:nvPr>
            <p:ph idx="12" type="sldNum"/>
          </p:nvPr>
        </p:nvSpPr>
        <p:spPr>
          <a:xfrm>
            <a:off x="6471834" y="6393126"/>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16" name="Google Shape;116;p38"/>
          <p:cNvSpPr/>
          <p:nvPr/>
        </p:nvSpPr>
        <p:spPr>
          <a:xfrm>
            <a:off x="0" y="6001995"/>
            <a:ext cx="978865" cy="856005"/>
          </a:xfrm>
          <a:custGeom>
            <a:rect b="b" l="l" r="r" t="t"/>
            <a:pathLst>
              <a:path extrusionOk="0" h="5147211" w="5147211">
                <a:moveTo>
                  <a:pt x="0" y="0"/>
                </a:moveTo>
                <a:lnTo>
                  <a:pt x="5147211" y="0"/>
                </a:lnTo>
                <a:lnTo>
                  <a:pt x="5147211" y="5147211"/>
                </a:lnTo>
                <a:lnTo>
                  <a:pt x="0" y="514721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7" name="Google Shape;117;p38"/>
          <p:cNvSpPr/>
          <p:nvPr/>
        </p:nvSpPr>
        <p:spPr>
          <a:xfrm>
            <a:off x="306662" y="383132"/>
            <a:ext cx="11565040" cy="143809"/>
          </a:xfrm>
          <a:prstGeom prst="rect">
            <a:avLst/>
          </a:prstGeom>
          <a:solidFill>
            <a:srgbClr val="1722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8" name="Google Shape;118;p38"/>
          <p:cNvSpPr txBox="1"/>
          <p:nvPr/>
        </p:nvSpPr>
        <p:spPr>
          <a:xfrm>
            <a:off x="433192" y="526941"/>
            <a:ext cx="9144000" cy="85600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172243"/>
              </a:buClr>
              <a:buSzPts val="4400"/>
              <a:buFont typeface="Libre Baskerville"/>
              <a:buNone/>
            </a:pPr>
            <a:r>
              <a:rPr b="0" i="1" lang="en-US" sz="4400" u="none" cap="none" strike="noStrike">
                <a:solidFill>
                  <a:srgbClr val="172243"/>
                </a:solidFill>
                <a:latin typeface="Libre Baskerville"/>
                <a:ea typeface="Libre Baskerville"/>
                <a:cs typeface="Libre Baskerville"/>
                <a:sym typeface="Libre Baskerville"/>
              </a:rPr>
              <a:t>UNOLS Code of Conduct</a:t>
            </a:r>
            <a:endParaRPr b="0" i="0" sz="4400" u="none" cap="none" strike="noStrike">
              <a:solidFill>
                <a:schemeClr val="dk1"/>
              </a:solidFill>
              <a:latin typeface="Arial"/>
              <a:ea typeface="Arial"/>
              <a:cs typeface="Arial"/>
              <a:sym typeface="Arial"/>
            </a:endParaRPr>
          </a:p>
        </p:txBody>
      </p:sp>
      <p:sp>
        <p:nvSpPr>
          <p:cNvPr id="119" name="Google Shape;119;p38"/>
          <p:cNvSpPr/>
          <p:nvPr/>
        </p:nvSpPr>
        <p:spPr>
          <a:xfrm>
            <a:off x="8833383" y="-2569152"/>
            <a:ext cx="3380994" cy="9985091"/>
          </a:xfrm>
          <a:custGeom>
            <a:rect b="b" l="l" r="r" t="t"/>
            <a:pathLst>
              <a:path extrusionOk="0" h="11846692" w="5472684">
                <a:moveTo>
                  <a:pt x="0" y="0"/>
                </a:moveTo>
                <a:lnTo>
                  <a:pt x="5472684" y="0"/>
                </a:lnTo>
                <a:lnTo>
                  <a:pt x="5472684" y="11846692"/>
                </a:lnTo>
                <a:lnTo>
                  <a:pt x="0" y="11846692"/>
                </a:lnTo>
                <a:lnTo>
                  <a:pt x="0" y="0"/>
                </a:lnTo>
                <a:close/>
              </a:path>
            </a:pathLst>
          </a:custGeom>
          <a:blipFill rotWithShape="1">
            <a:blip r:embed="rId3">
              <a:alphaModFix/>
            </a:blip>
            <a:stretch>
              <a:fillRect b="0" l="-112615" r="-11260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Dark" type="twoObj">
  <p:cSld name="TWO_OBJECTS">
    <p:spTree>
      <p:nvGrpSpPr>
        <p:cNvPr id="120" name="Shape 120"/>
        <p:cNvGrpSpPr/>
        <p:nvPr/>
      </p:nvGrpSpPr>
      <p:grpSpPr>
        <a:xfrm>
          <a:off x="0" y="0"/>
          <a:ext cx="0" cy="0"/>
          <a:chOff x="0" y="0"/>
          <a:chExt cx="0" cy="0"/>
        </a:xfrm>
      </p:grpSpPr>
      <p:sp>
        <p:nvSpPr>
          <p:cNvPr id="121" name="Google Shape;121;p39"/>
          <p:cNvSpPr txBox="1"/>
          <p:nvPr>
            <p:ph type="title"/>
          </p:nvPr>
        </p:nvSpPr>
        <p:spPr>
          <a:xfrm>
            <a:off x="838200" y="365125"/>
            <a:ext cx="10515600" cy="128111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3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23" name="Google Shape;123;p3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24" name="Google Shape;124;p39"/>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125" name="Google Shape;125;p39"/>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26" name="Google Shape;126;p39"/>
          <p:cNvSpPr/>
          <p:nvPr/>
        </p:nvSpPr>
        <p:spPr>
          <a:xfrm>
            <a:off x="10445858" y="5440362"/>
            <a:ext cx="1695200" cy="1281113"/>
          </a:xfrm>
          <a:custGeom>
            <a:rect b="b" l="l" r="r" t="t"/>
            <a:pathLst>
              <a:path extrusionOk="0" h="5147211" w="5147211">
                <a:moveTo>
                  <a:pt x="0" y="0"/>
                </a:moveTo>
                <a:lnTo>
                  <a:pt x="5147211" y="0"/>
                </a:lnTo>
                <a:lnTo>
                  <a:pt x="5147211" y="5147211"/>
                </a:lnTo>
                <a:lnTo>
                  <a:pt x="0" y="514721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White">
  <p:cSld name="Two Content White">
    <p:bg>
      <p:bgPr>
        <a:solidFill>
          <a:schemeClr val="lt1"/>
        </a:solidFill>
      </p:bgPr>
    </p:bg>
    <p:spTree>
      <p:nvGrpSpPr>
        <p:cNvPr id="127" name="Shape 127"/>
        <p:cNvGrpSpPr/>
        <p:nvPr/>
      </p:nvGrpSpPr>
      <p:grpSpPr>
        <a:xfrm>
          <a:off x="0" y="0"/>
          <a:ext cx="0" cy="0"/>
          <a:chOff x="0" y="0"/>
          <a:chExt cx="0" cy="0"/>
        </a:xfrm>
      </p:grpSpPr>
      <p:sp>
        <p:nvSpPr>
          <p:cNvPr id="128" name="Google Shape;128;p40"/>
          <p:cNvSpPr txBox="1"/>
          <p:nvPr>
            <p:ph type="title"/>
          </p:nvPr>
        </p:nvSpPr>
        <p:spPr>
          <a:xfrm>
            <a:off x="838200" y="365125"/>
            <a:ext cx="10515600" cy="128111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4400"/>
              <a:buFont typeface="Play"/>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4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30" name="Google Shape;130;p4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31" name="Google Shape;131;p40"/>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132" name="Google Shape;132;p40"/>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33" name="Google Shape;133;p40"/>
          <p:cNvSpPr/>
          <p:nvPr/>
        </p:nvSpPr>
        <p:spPr>
          <a:xfrm>
            <a:off x="10445858" y="5440362"/>
            <a:ext cx="1695200" cy="1281113"/>
          </a:xfrm>
          <a:custGeom>
            <a:rect b="b" l="l" r="r" t="t"/>
            <a:pathLst>
              <a:path extrusionOk="0" h="5147211" w="5147211">
                <a:moveTo>
                  <a:pt x="0" y="0"/>
                </a:moveTo>
                <a:lnTo>
                  <a:pt x="5147211" y="0"/>
                </a:lnTo>
                <a:lnTo>
                  <a:pt x="5147211" y="5147211"/>
                </a:lnTo>
                <a:lnTo>
                  <a:pt x="0" y="514721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Dark" type="twoTxTwoObj">
  <p:cSld name="TWO_OBJECTS_WITH_TEXT">
    <p:spTree>
      <p:nvGrpSpPr>
        <p:cNvPr id="134" name="Shape 134"/>
        <p:cNvGrpSpPr/>
        <p:nvPr/>
      </p:nvGrpSpPr>
      <p:grpSpPr>
        <a:xfrm>
          <a:off x="0" y="0"/>
          <a:ext cx="0" cy="0"/>
          <a:chOff x="0" y="0"/>
          <a:chExt cx="0" cy="0"/>
        </a:xfrm>
      </p:grpSpPr>
      <p:sp>
        <p:nvSpPr>
          <p:cNvPr id="135" name="Google Shape;135;p4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4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37" name="Google Shape;137;p4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38" name="Google Shape;138;p4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39" name="Google Shape;139;p4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40" name="Google Shape;140;p41"/>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141" name="Google Shape;141;p41"/>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42" name="Google Shape;142;p41"/>
          <p:cNvSpPr/>
          <p:nvPr/>
        </p:nvSpPr>
        <p:spPr>
          <a:xfrm>
            <a:off x="10445858" y="5440362"/>
            <a:ext cx="1695200" cy="1281113"/>
          </a:xfrm>
          <a:custGeom>
            <a:rect b="b" l="l" r="r" t="t"/>
            <a:pathLst>
              <a:path extrusionOk="0" h="5147211" w="5147211">
                <a:moveTo>
                  <a:pt x="0" y="0"/>
                </a:moveTo>
                <a:lnTo>
                  <a:pt x="5147211" y="0"/>
                </a:lnTo>
                <a:lnTo>
                  <a:pt x="5147211" y="5147211"/>
                </a:lnTo>
                <a:lnTo>
                  <a:pt x="0" y="514721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4"/>
          <p:cNvSpPr txBox="1"/>
          <p:nvPr>
            <p:ph type="title"/>
          </p:nvPr>
        </p:nvSpPr>
        <p:spPr>
          <a:xfrm>
            <a:off x="960895" y="365125"/>
            <a:ext cx="10392905" cy="131896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4"/>
          <p:cNvSpPr txBox="1"/>
          <p:nvPr>
            <p:ph idx="1" type="body"/>
          </p:nvPr>
        </p:nvSpPr>
        <p:spPr>
          <a:xfrm>
            <a:off x="960894" y="1825625"/>
            <a:ext cx="10392905" cy="4358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8" name="Google Shape;18;p24"/>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19" name="Google Shape;19;p24"/>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20" name="Google Shape;20;p24"/>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1" name="Google Shape;21;p24"/>
          <p:cNvSpPr/>
          <p:nvPr/>
        </p:nvSpPr>
        <p:spPr>
          <a:xfrm>
            <a:off x="10689783" y="5524341"/>
            <a:ext cx="1328031" cy="1318968"/>
          </a:xfrm>
          <a:custGeom>
            <a:rect b="b" l="l" r="r" t="t"/>
            <a:pathLst>
              <a:path extrusionOk="0" h="5147211" w="5147211">
                <a:moveTo>
                  <a:pt x="0" y="0"/>
                </a:moveTo>
                <a:lnTo>
                  <a:pt x="5147211" y="0"/>
                </a:lnTo>
                <a:lnTo>
                  <a:pt x="5147211" y="5147211"/>
                </a:lnTo>
                <a:lnTo>
                  <a:pt x="0" y="514721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White">
  <p:cSld name="Comparison White">
    <p:bg>
      <p:bgPr>
        <a:solidFill>
          <a:schemeClr val="lt1"/>
        </a:solidFill>
      </p:bgPr>
    </p:bg>
    <p:spTree>
      <p:nvGrpSpPr>
        <p:cNvPr id="143" name="Shape 143"/>
        <p:cNvGrpSpPr/>
        <p:nvPr/>
      </p:nvGrpSpPr>
      <p:grpSpPr>
        <a:xfrm>
          <a:off x="0" y="0"/>
          <a:ext cx="0" cy="0"/>
          <a:chOff x="0" y="0"/>
          <a:chExt cx="0" cy="0"/>
        </a:xfrm>
      </p:grpSpPr>
      <p:sp>
        <p:nvSpPr>
          <p:cNvPr id="144" name="Google Shape;144;p4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4400"/>
              <a:buFont typeface="Play"/>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4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2400"/>
              <a:buNone/>
              <a:defRPr b="1" sz="2400">
                <a:solidFill>
                  <a:schemeClr val="dk2"/>
                </a:solidFill>
              </a:defRPr>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46" name="Google Shape;146;p4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47" name="Google Shape;147;p4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2400"/>
              <a:buNone/>
              <a:defRPr b="1" sz="2400">
                <a:solidFill>
                  <a:schemeClr val="dk2"/>
                </a:solidFill>
              </a:defRPr>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48" name="Google Shape;148;p4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49" name="Google Shape;149;p42"/>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150" name="Google Shape;150;p42"/>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51" name="Google Shape;151;p42"/>
          <p:cNvSpPr/>
          <p:nvPr/>
        </p:nvSpPr>
        <p:spPr>
          <a:xfrm>
            <a:off x="10445858" y="5440362"/>
            <a:ext cx="1695200" cy="1281113"/>
          </a:xfrm>
          <a:custGeom>
            <a:rect b="b" l="l" r="r" t="t"/>
            <a:pathLst>
              <a:path extrusionOk="0" h="5147211" w="5147211">
                <a:moveTo>
                  <a:pt x="0" y="0"/>
                </a:moveTo>
                <a:lnTo>
                  <a:pt x="5147211" y="0"/>
                </a:lnTo>
                <a:lnTo>
                  <a:pt x="5147211" y="5147211"/>
                </a:lnTo>
                <a:lnTo>
                  <a:pt x="0" y="514721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cial Media and Thanks">
  <p:cSld name="Social Media and Thanks">
    <p:bg>
      <p:bgPr>
        <a:solidFill>
          <a:schemeClr val="lt1"/>
        </a:solidFill>
      </p:bgPr>
    </p:bg>
    <p:spTree>
      <p:nvGrpSpPr>
        <p:cNvPr id="152" name="Shape 152"/>
        <p:cNvGrpSpPr/>
        <p:nvPr/>
      </p:nvGrpSpPr>
      <p:grpSpPr>
        <a:xfrm>
          <a:off x="0" y="0"/>
          <a:ext cx="0" cy="0"/>
          <a:chOff x="0" y="0"/>
          <a:chExt cx="0" cy="0"/>
        </a:xfrm>
      </p:grpSpPr>
      <p:pic>
        <p:nvPicPr>
          <p:cNvPr descr="A close-up of several logos&#10;&#10;Description automatically generated" id="153" name="Google Shape;153;p43"/>
          <p:cNvPicPr preferRelativeResize="0"/>
          <p:nvPr/>
        </p:nvPicPr>
        <p:blipFill rotWithShape="1">
          <a:blip r:embed="rId2">
            <a:alphaModFix/>
          </a:blip>
          <a:srcRect b="0" l="0" r="0" t="0"/>
          <a:stretch/>
        </p:blipFill>
        <p:spPr>
          <a:xfrm>
            <a:off x="3012215" y="3624280"/>
            <a:ext cx="6463444" cy="3878066"/>
          </a:xfrm>
          <a:prstGeom prst="rect">
            <a:avLst/>
          </a:prstGeom>
          <a:noFill/>
          <a:ln>
            <a:noFill/>
          </a:ln>
        </p:spPr>
      </p:pic>
      <p:sp>
        <p:nvSpPr>
          <p:cNvPr id="154" name="Google Shape;154;p43"/>
          <p:cNvSpPr/>
          <p:nvPr/>
        </p:nvSpPr>
        <p:spPr>
          <a:xfrm flipH="1" rot="10800000">
            <a:off x="306662" y="6448595"/>
            <a:ext cx="11885338" cy="92591"/>
          </a:xfrm>
          <a:prstGeom prst="rect">
            <a:avLst/>
          </a:prstGeom>
          <a:solidFill>
            <a:srgbClr val="1722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5" name="Google Shape;155;p43"/>
          <p:cNvSpPr txBox="1"/>
          <p:nvPr>
            <p:ph idx="12" type="sldNum"/>
          </p:nvPr>
        </p:nvSpPr>
        <p:spPr>
          <a:xfrm>
            <a:off x="9371309" y="6492875"/>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56" name="Google Shape;156;p43"/>
          <p:cNvSpPr/>
          <p:nvPr/>
        </p:nvSpPr>
        <p:spPr>
          <a:xfrm>
            <a:off x="0" y="5486401"/>
            <a:ext cx="1687609" cy="1371600"/>
          </a:xfrm>
          <a:custGeom>
            <a:rect b="b" l="l" r="r" t="t"/>
            <a:pathLst>
              <a:path extrusionOk="0" h="5147211" w="5147211">
                <a:moveTo>
                  <a:pt x="0" y="0"/>
                </a:moveTo>
                <a:lnTo>
                  <a:pt x="5147211" y="0"/>
                </a:lnTo>
                <a:lnTo>
                  <a:pt x="5147211" y="5147211"/>
                </a:lnTo>
                <a:lnTo>
                  <a:pt x="0" y="514721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7" name="Google Shape;157;p43"/>
          <p:cNvSpPr/>
          <p:nvPr/>
        </p:nvSpPr>
        <p:spPr>
          <a:xfrm>
            <a:off x="306662" y="383132"/>
            <a:ext cx="11565040" cy="143809"/>
          </a:xfrm>
          <a:prstGeom prst="rect">
            <a:avLst/>
          </a:prstGeom>
          <a:solidFill>
            <a:srgbClr val="1722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8" name="Google Shape;158;p43"/>
          <p:cNvSpPr txBox="1"/>
          <p:nvPr/>
        </p:nvSpPr>
        <p:spPr>
          <a:xfrm>
            <a:off x="2152385" y="461881"/>
            <a:ext cx="8183105" cy="856004"/>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172243"/>
              </a:buClr>
              <a:buSzPts val="4400"/>
              <a:buFont typeface="Libre Baskerville"/>
              <a:buNone/>
            </a:pPr>
            <a:r>
              <a:rPr b="0" i="1" lang="en-US" sz="4400" u="none" cap="none" strike="noStrike">
                <a:solidFill>
                  <a:srgbClr val="172243"/>
                </a:solidFill>
                <a:latin typeface="Libre Baskerville"/>
                <a:ea typeface="Libre Baskerville"/>
                <a:cs typeface="Libre Baskerville"/>
                <a:sym typeface="Libre Baskerville"/>
              </a:rPr>
              <a:t>Follow us on Social Media</a:t>
            </a:r>
            <a:endParaRPr b="0" i="0" sz="4400" u="none" cap="none" strike="noStrike">
              <a:solidFill>
                <a:schemeClr val="dk1"/>
              </a:solidFill>
              <a:latin typeface="Arial"/>
              <a:ea typeface="Arial"/>
              <a:cs typeface="Arial"/>
              <a:sym typeface="Arial"/>
            </a:endParaRPr>
          </a:p>
        </p:txBody>
      </p:sp>
      <p:sp>
        <p:nvSpPr>
          <p:cNvPr id="159" name="Google Shape;159;p43"/>
          <p:cNvSpPr txBox="1"/>
          <p:nvPr/>
        </p:nvSpPr>
        <p:spPr>
          <a:xfrm>
            <a:off x="701334" y="4798942"/>
            <a:ext cx="2646300" cy="129918"/>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160" name="Google Shape;160;p43"/>
          <p:cNvGrpSpPr/>
          <p:nvPr/>
        </p:nvGrpSpPr>
        <p:grpSpPr>
          <a:xfrm>
            <a:off x="1360589" y="1396634"/>
            <a:ext cx="10098504" cy="2174687"/>
            <a:chOff x="1455539" y="2291998"/>
            <a:chExt cx="10098504" cy="2174687"/>
          </a:xfrm>
        </p:grpSpPr>
        <p:sp>
          <p:nvSpPr>
            <p:cNvPr id="161" name="Google Shape;161;p43"/>
            <p:cNvSpPr/>
            <p:nvPr/>
          </p:nvSpPr>
          <p:spPr>
            <a:xfrm>
              <a:off x="9661948" y="2375805"/>
              <a:ext cx="1892095" cy="1662050"/>
            </a:xfrm>
            <a:custGeom>
              <a:rect b="b" l="l" r="r" t="t"/>
              <a:pathLst>
                <a:path extrusionOk="0" h="2733832" w="2733832">
                  <a:moveTo>
                    <a:pt x="0" y="0"/>
                  </a:moveTo>
                  <a:lnTo>
                    <a:pt x="2733832" y="0"/>
                  </a:lnTo>
                  <a:lnTo>
                    <a:pt x="2733832" y="2733832"/>
                  </a:lnTo>
                  <a:lnTo>
                    <a:pt x="0" y="273383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2" name="Google Shape;162;p43"/>
            <p:cNvSpPr/>
            <p:nvPr/>
          </p:nvSpPr>
          <p:spPr>
            <a:xfrm>
              <a:off x="5656230" y="2291998"/>
              <a:ext cx="1892095" cy="1662050"/>
            </a:xfrm>
            <a:custGeom>
              <a:rect b="b" l="l" r="r" t="t"/>
              <a:pathLst>
                <a:path extrusionOk="0" h="2753123" w="2753123">
                  <a:moveTo>
                    <a:pt x="0" y="0"/>
                  </a:moveTo>
                  <a:lnTo>
                    <a:pt x="2753123" y="0"/>
                  </a:lnTo>
                  <a:lnTo>
                    <a:pt x="2753123" y="2753124"/>
                  </a:lnTo>
                  <a:lnTo>
                    <a:pt x="0" y="275312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3" name="Google Shape;163;p43"/>
            <p:cNvSpPr/>
            <p:nvPr/>
          </p:nvSpPr>
          <p:spPr>
            <a:xfrm>
              <a:off x="1455539" y="2319910"/>
              <a:ext cx="1892095" cy="1634137"/>
            </a:xfrm>
            <a:custGeom>
              <a:rect b="b" l="l" r="r" t="t"/>
              <a:pathLst>
                <a:path extrusionOk="0" h="2786194" w="2786194">
                  <a:moveTo>
                    <a:pt x="0" y="0"/>
                  </a:moveTo>
                  <a:lnTo>
                    <a:pt x="2786194" y="0"/>
                  </a:lnTo>
                  <a:lnTo>
                    <a:pt x="2786194" y="2786194"/>
                  </a:lnTo>
                  <a:lnTo>
                    <a:pt x="0" y="278619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4" name="Google Shape;164;p43"/>
            <p:cNvSpPr txBox="1"/>
            <p:nvPr/>
          </p:nvSpPr>
          <p:spPr>
            <a:xfrm>
              <a:off x="1720566" y="3954048"/>
              <a:ext cx="136204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@unols_org</a:t>
              </a:r>
              <a:endParaRPr b="0" i="0" sz="1800" u="none" cap="none" strike="noStrike">
                <a:solidFill>
                  <a:schemeClr val="dk1"/>
                </a:solidFill>
                <a:latin typeface="Arial"/>
                <a:ea typeface="Arial"/>
                <a:cs typeface="Arial"/>
                <a:sym typeface="Arial"/>
              </a:endParaRPr>
            </a:p>
          </p:txBody>
        </p:sp>
        <p:sp>
          <p:nvSpPr>
            <p:cNvPr id="165" name="Google Shape;165;p43"/>
            <p:cNvSpPr txBox="1"/>
            <p:nvPr/>
          </p:nvSpPr>
          <p:spPr>
            <a:xfrm>
              <a:off x="6130032" y="4005267"/>
              <a:ext cx="94448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@unols</a:t>
              </a:r>
              <a:endParaRPr b="0" i="0" sz="1800" u="none" cap="none" strike="noStrike">
                <a:solidFill>
                  <a:schemeClr val="dk1"/>
                </a:solidFill>
                <a:latin typeface="Arial"/>
                <a:ea typeface="Arial"/>
                <a:cs typeface="Arial"/>
                <a:sym typeface="Arial"/>
              </a:endParaRPr>
            </a:p>
          </p:txBody>
        </p:sp>
        <p:sp>
          <p:nvSpPr>
            <p:cNvPr id="166" name="Google Shape;166;p43"/>
            <p:cNvSpPr txBox="1"/>
            <p:nvPr/>
          </p:nvSpPr>
          <p:spPr>
            <a:xfrm>
              <a:off x="10221586" y="4097353"/>
              <a:ext cx="94448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@unols</a:t>
              </a:r>
              <a:endParaRPr b="0" i="0" sz="1800" u="none" cap="none" strike="noStrike">
                <a:solidFill>
                  <a:schemeClr val="dk1"/>
                </a:solidFill>
                <a:latin typeface="Arial"/>
                <a:ea typeface="Arial"/>
                <a:cs typeface="Arial"/>
                <a:sym typeface="Arial"/>
              </a:endParaRPr>
            </a:p>
          </p:txBody>
        </p:sp>
      </p:grpSp>
      <p:sp>
        <p:nvSpPr>
          <p:cNvPr id="167" name="Google Shape;167;p43"/>
          <p:cNvSpPr txBox="1"/>
          <p:nvPr/>
        </p:nvSpPr>
        <p:spPr>
          <a:xfrm>
            <a:off x="2024484" y="3870416"/>
            <a:ext cx="8183105" cy="856004"/>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172243"/>
              </a:buClr>
              <a:buSzPts val="4400"/>
              <a:buFont typeface="Libre Baskerville"/>
              <a:buNone/>
            </a:pPr>
            <a:r>
              <a:rPr b="0" i="1" lang="en-US" sz="4400" u="none" cap="none" strike="noStrike">
                <a:solidFill>
                  <a:srgbClr val="172243"/>
                </a:solidFill>
                <a:latin typeface="Libre Baskerville"/>
                <a:ea typeface="Libre Baskerville"/>
                <a:cs typeface="Libre Baskerville"/>
                <a:sym typeface="Libre Baskerville"/>
              </a:rPr>
              <a:t>Thanks to our Sponsors!</a:t>
            </a:r>
            <a:endParaRPr b="0" i="0" sz="4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8" name="Shape 168"/>
        <p:cNvGrpSpPr/>
        <p:nvPr/>
      </p:nvGrpSpPr>
      <p:grpSpPr>
        <a:xfrm>
          <a:off x="0" y="0"/>
          <a:ext cx="0" cy="0"/>
          <a:chOff x="0" y="0"/>
          <a:chExt cx="0" cy="0"/>
        </a:xfrm>
      </p:grpSpPr>
      <p:sp>
        <p:nvSpPr>
          <p:cNvPr id="169" name="Google Shape;169;p44"/>
          <p:cNvSpPr txBox="1"/>
          <p:nvPr>
            <p:ph type="title"/>
          </p:nvPr>
        </p:nvSpPr>
        <p:spPr>
          <a:xfrm>
            <a:off x="4038600" y="365125"/>
            <a:ext cx="7315200" cy="128111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p44"/>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171" name="Google Shape;171;p44"/>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72" name="Google Shape;172;p44"/>
          <p:cNvSpPr/>
          <p:nvPr/>
        </p:nvSpPr>
        <p:spPr>
          <a:xfrm>
            <a:off x="10445858" y="5440362"/>
            <a:ext cx="1695200" cy="1281113"/>
          </a:xfrm>
          <a:custGeom>
            <a:rect b="b" l="l" r="r" t="t"/>
            <a:pathLst>
              <a:path extrusionOk="0" h="5147211" w="5147211">
                <a:moveTo>
                  <a:pt x="0" y="0"/>
                </a:moveTo>
                <a:lnTo>
                  <a:pt x="5147211" y="0"/>
                </a:lnTo>
                <a:lnTo>
                  <a:pt x="5147211" y="5147211"/>
                </a:lnTo>
                <a:lnTo>
                  <a:pt x="0" y="514721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3" name="Shape 173"/>
        <p:cNvGrpSpPr/>
        <p:nvPr/>
      </p:nvGrpSpPr>
      <p:grpSpPr>
        <a:xfrm>
          <a:off x="0" y="0"/>
          <a:ext cx="0" cy="0"/>
          <a:chOff x="0" y="0"/>
          <a:chExt cx="0" cy="0"/>
        </a:xfrm>
      </p:grpSpPr>
      <p:sp>
        <p:nvSpPr>
          <p:cNvPr id="174" name="Google Shape;174;p45"/>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175" name="Google Shape;175;p4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176" name="Google Shape;176;p45"/>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77" name="Google Shape;177;p45"/>
          <p:cNvSpPr/>
          <p:nvPr/>
        </p:nvSpPr>
        <p:spPr>
          <a:xfrm>
            <a:off x="10445858" y="5440362"/>
            <a:ext cx="1695200" cy="1281113"/>
          </a:xfrm>
          <a:custGeom>
            <a:rect b="b" l="l" r="r" t="t"/>
            <a:pathLst>
              <a:path extrusionOk="0" h="5147211" w="5147211">
                <a:moveTo>
                  <a:pt x="0" y="0"/>
                </a:moveTo>
                <a:lnTo>
                  <a:pt x="5147211" y="0"/>
                </a:lnTo>
                <a:lnTo>
                  <a:pt x="5147211" y="5147211"/>
                </a:lnTo>
                <a:lnTo>
                  <a:pt x="0" y="514721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78" name="Shape 178"/>
        <p:cNvGrpSpPr/>
        <p:nvPr/>
      </p:nvGrpSpPr>
      <p:grpSpPr>
        <a:xfrm>
          <a:off x="0" y="0"/>
          <a:ext cx="0" cy="0"/>
          <a:chOff x="0" y="0"/>
          <a:chExt cx="0" cy="0"/>
        </a:xfrm>
      </p:grpSpPr>
      <p:sp>
        <p:nvSpPr>
          <p:cNvPr id="179" name="Google Shape;179;p4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0" name="Google Shape;180;p4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lt1"/>
              </a:buClr>
              <a:buSzPts val="3200"/>
              <a:buChar char="•"/>
              <a:defRPr sz="3200"/>
            </a:lvl1pPr>
            <a:lvl2pPr indent="-406400" lvl="1" marL="914400" algn="l">
              <a:lnSpc>
                <a:spcPct val="90000"/>
              </a:lnSpc>
              <a:spcBef>
                <a:spcPts val="500"/>
              </a:spcBef>
              <a:spcAft>
                <a:spcPts val="0"/>
              </a:spcAft>
              <a:buClr>
                <a:schemeClr val="lt1"/>
              </a:buClr>
              <a:buSzPts val="2800"/>
              <a:buChar char="•"/>
              <a:defRPr sz="2800"/>
            </a:lvl2pPr>
            <a:lvl3pPr indent="-381000" lvl="2" marL="1371600" algn="l">
              <a:lnSpc>
                <a:spcPct val="90000"/>
              </a:lnSpc>
              <a:spcBef>
                <a:spcPts val="500"/>
              </a:spcBef>
              <a:spcAft>
                <a:spcPts val="0"/>
              </a:spcAft>
              <a:buClr>
                <a:schemeClr val="lt1"/>
              </a:buClr>
              <a:buSzPts val="2400"/>
              <a:buChar char="•"/>
              <a:defRPr sz="2400"/>
            </a:lvl3pPr>
            <a:lvl4pPr indent="-355600" lvl="3" marL="1828800" algn="l">
              <a:lnSpc>
                <a:spcPct val="90000"/>
              </a:lnSpc>
              <a:spcBef>
                <a:spcPts val="500"/>
              </a:spcBef>
              <a:spcAft>
                <a:spcPts val="0"/>
              </a:spcAft>
              <a:buClr>
                <a:schemeClr val="lt1"/>
              </a:buClr>
              <a:buSzPts val="2000"/>
              <a:buChar char="•"/>
              <a:defRPr sz="2000"/>
            </a:lvl4pPr>
            <a:lvl5pPr indent="-355600" lvl="4" marL="2286000" algn="l">
              <a:lnSpc>
                <a:spcPct val="90000"/>
              </a:lnSpc>
              <a:spcBef>
                <a:spcPts val="500"/>
              </a:spcBef>
              <a:spcAft>
                <a:spcPts val="0"/>
              </a:spcAft>
              <a:buClr>
                <a:schemeClr val="lt1"/>
              </a:buClr>
              <a:buSzPts val="2000"/>
              <a:buChar char="•"/>
              <a:defRPr sz="2000"/>
            </a:lvl5pPr>
            <a:lvl6pPr indent="-355600" lvl="5" marL="2743200" algn="l">
              <a:lnSpc>
                <a:spcPct val="90000"/>
              </a:lnSpc>
              <a:spcBef>
                <a:spcPts val="500"/>
              </a:spcBef>
              <a:spcAft>
                <a:spcPts val="0"/>
              </a:spcAft>
              <a:buClr>
                <a:schemeClr val="lt1"/>
              </a:buClr>
              <a:buSzPts val="2000"/>
              <a:buChar char="•"/>
              <a:defRPr sz="2000"/>
            </a:lvl6pPr>
            <a:lvl7pPr indent="-355600" lvl="6" marL="3200400" algn="l">
              <a:lnSpc>
                <a:spcPct val="90000"/>
              </a:lnSpc>
              <a:spcBef>
                <a:spcPts val="500"/>
              </a:spcBef>
              <a:spcAft>
                <a:spcPts val="0"/>
              </a:spcAft>
              <a:buClr>
                <a:schemeClr val="lt1"/>
              </a:buClr>
              <a:buSzPts val="2000"/>
              <a:buChar char="•"/>
              <a:defRPr sz="2000"/>
            </a:lvl7pPr>
            <a:lvl8pPr indent="-355600" lvl="7" marL="3657600" algn="l">
              <a:lnSpc>
                <a:spcPct val="90000"/>
              </a:lnSpc>
              <a:spcBef>
                <a:spcPts val="500"/>
              </a:spcBef>
              <a:spcAft>
                <a:spcPts val="0"/>
              </a:spcAft>
              <a:buClr>
                <a:schemeClr val="lt1"/>
              </a:buClr>
              <a:buSzPts val="2000"/>
              <a:buChar char="•"/>
              <a:defRPr sz="2000"/>
            </a:lvl8pPr>
            <a:lvl9pPr indent="-355600" lvl="8" marL="4114800" algn="l">
              <a:lnSpc>
                <a:spcPct val="90000"/>
              </a:lnSpc>
              <a:spcBef>
                <a:spcPts val="500"/>
              </a:spcBef>
              <a:spcAft>
                <a:spcPts val="0"/>
              </a:spcAft>
              <a:buClr>
                <a:schemeClr val="lt1"/>
              </a:buClr>
              <a:buSzPts val="2000"/>
              <a:buChar char="•"/>
              <a:defRPr sz="2000"/>
            </a:lvl9pPr>
          </a:lstStyle>
          <a:p/>
        </p:txBody>
      </p:sp>
      <p:sp>
        <p:nvSpPr>
          <p:cNvPr id="181" name="Google Shape;181;p4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182" name="Google Shape;182;p4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183" name="Google Shape;183;p4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184" name="Google Shape;184;p46"/>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85" name="Google Shape;185;p46"/>
          <p:cNvSpPr/>
          <p:nvPr/>
        </p:nvSpPr>
        <p:spPr>
          <a:xfrm>
            <a:off x="10647336" y="5656881"/>
            <a:ext cx="1493722" cy="1064594"/>
          </a:xfrm>
          <a:custGeom>
            <a:rect b="b" l="l" r="r" t="t"/>
            <a:pathLst>
              <a:path extrusionOk="0" h="5147211" w="5147211">
                <a:moveTo>
                  <a:pt x="0" y="0"/>
                </a:moveTo>
                <a:lnTo>
                  <a:pt x="5147211" y="0"/>
                </a:lnTo>
                <a:lnTo>
                  <a:pt x="5147211" y="5147211"/>
                </a:lnTo>
                <a:lnTo>
                  <a:pt x="0" y="514721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86" name="Shape 186"/>
        <p:cNvGrpSpPr/>
        <p:nvPr/>
      </p:nvGrpSpPr>
      <p:grpSpPr>
        <a:xfrm>
          <a:off x="0" y="0"/>
          <a:ext cx="0" cy="0"/>
          <a:chOff x="0" y="0"/>
          <a:chExt cx="0" cy="0"/>
        </a:xfrm>
      </p:grpSpPr>
      <p:sp>
        <p:nvSpPr>
          <p:cNvPr id="187" name="Google Shape;187;p4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8" name="Google Shape;188;p47"/>
          <p:cNvSpPr/>
          <p:nvPr>
            <p:ph idx="2" type="pic"/>
          </p:nvPr>
        </p:nvSpPr>
        <p:spPr>
          <a:xfrm>
            <a:off x="5183188" y="987425"/>
            <a:ext cx="6172200" cy="4873625"/>
          </a:xfrm>
          <a:prstGeom prst="rect">
            <a:avLst/>
          </a:prstGeom>
          <a:noFill/>
          <a:ln>
            <a:noFill/>
          </a:ln>
        </p:spPr>
      </p:sp>
      <p:sp>
        <p:nvSpPr>
          <p:cNvPr id="189" name="Google Shape;189;p4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190" name="Google Shape;190;p47"/>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191" name="Google Shape;191;p47"/>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192" name="Google Shape;192;p47"/>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93" name="Google Shape;193;p47"/>
          <p:cNvSpPr/>
          <p:nvPr/>
        </p:nvSpPr>
        <p:spPr>
          <a:xfrm>
            <a:off x="10445858" y="5440362"/>
            <a:ext cx="1695200" cy="1281113"/>
          </a:xfrm>
          <a:custGeom>
            <a:rect b="b" l="l" r="r" t="t"/>
            <a:pathLst>
              <a:path extrusionOk="0" h="5147211" w="5147211">
                <a:moveTo>
                  <a:pt x="0" y="0"/>
                </a:moveTo>
                <a:lnTo>
                  <a:pt x="5147211" y="0"/>
                </a:lnTo>
                <a:lnTo>
                  <a:pt x="5147211" y="5147211"/>
                </a:lnTo>
                <a:lnTo>
                  <a:pt x="0" y="514721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bg>
      <p:bgPr>
        <a:solidFill>
          <a:schemeClr val="lt1"/>
        </a:solidFill>
      </p:bgPr>
    </p:bg>
    <p:spTree>
      <p:nvGrpSpPr>
        <p:cNvPr id="194" name="Shape 194"/>
        <p:cNvGrpSpPr/>
        <p:nvPr/>
      </p:nvGrpSpPr>
      <p:grpSpPr>
        <a:xfrm>
          <a:off x="0" y="0"/>
          <a:ext cx="0" cy="0"/>
          <a:chOff x="0" y="0"/>
          <a:chExt cx="0" cy="0"/>
        </a:xfrm>
      </p:grpSpPr>
      <p:sp>
        <p:nvSpPr>
          <p:cNvPr id="195" name="Google Shape;195;p48"/>
          <p:cNvSpPr txBox="1"/>
          <p:nvPr>
            <p:ph type="title"/>
          </p:nvPr>
        </p:nvSpPr>
        <p:spPr>
          <a:xfrm>
            <a:off x="4038600" y="365125"/>
            <a:ext cx="7315200" cy="128111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6" name="Google Shape;196;p48"/>
          <p:cNvSpPr txBox="1"/>
          <p:nvPr>
            <p:ph idx="1" type="body"/>
          </p:nvPr>
        </p:nvSpPr>
        <p:spPr>
          <a:xfrm rot="5400000">
            <a:off x="5501601" y="362621"/>
            <a:ext cx="4389195" cy="731520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 name="Google Shape;197;p48"/>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98" name="Google Shape;198;p48"/>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99" name="Google Shape;199;p48"/>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00" name="Shape 200"/>
        <p:cNvGrpSpPr/>
        <p:nvPr/>
      </p:nvGrpSpPr>
      <p:grpSpPr>
        <a:xfrm>
          <a:off x="0" y="0"/>
          <a:ext cx="0" cy="0"/>
          <a:chOff x="0" y="0"/>
          <a:chExt cx="0" cy="0"/>
        </a:xfrm>
      </p:grpSpPr>
      <p:sp>
        <p:nvSpPr>
          <p:cNvPr id="201" name="Google Shape;201;p4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2" name="Google Shape;202;p4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03" name="Google Shape;203;p49"/>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204" name="Google Shape;204;p49"/>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205" name="Google Shape;205;p49"/>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 Header 1">
    <p:bg>
      <p:bgPr>
        <a:solidFill>
          <a:schemeClr val="lt1"/>
        </a:solidFill>
      </p:bgPr>
    </p:bg>
    <p:spTree>
      <p:nvGrpSpPr>
        <p:cNvPr id="22" name="Shape 22"/>
        <p:cNvGrpSpPr/>
        <p:nvPr/>
      </p:nvGrpSpPr>
      <p:grpSpPr>
        <a:xfrm>
          <a:off x="0" y="0"/>
          <a:ext cx="0" cy="0"/>
          <a:chOff x="0" y="0"/>
          <a:chExt cx="0" cy="0"/>
        </a:xfrm>
      </p:grpSpPr>
      <p:sp>
        <p:nvSpPr>
          <p:cNvPr id="23" name="Google Shape;23;p25"/>
          <p:cNvSpPr/>
          <p:nvPr/>
        </p:nvSpPr>
        <p:spPr>
          <a:xfrm flipH="1" rot="10800000">
            <a:off x="306662" y="6249315"/>
            <a:ext cx="10387169" cy="92591"/>
          </a:xfrm>
          <a:prstGeom prst="rect">
            <a:avLst/>
          </a:prstGeom>
          <a:solidFill>
            <a:srgbClr val="1722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 name="Google Shape;24;p25"/>
          <p:cNvSpPr txBox="1"/>
          <p:nvPr>
            <p:ph idx="12" type="sldNum"/>
          </p:nvPr>
        </p:nvSpPr>
        <p:spPr>
          <a:xfrm>
            <a:off x="6471834" y="6393126"/>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5" name="Google Shape;25;p25"/>
          <p:cNvSpPr/>
          <p:nvPr/>
        </p:nvSpPr>
        <p:spPr>
          <a:xfrm>
            <a:off x="0" y="6001995"/>
            <a:ext cx="978865" cy="856005"/>
          </a:xfrm>
          <a:custGeom>
            <a:rect b="b" l="l" r="r" t="t"/>
            <a:pathLst>
              <a:path extrusionOk="0" h="5147211" w="5147211">
                <a:moveTo>
                  <a:pt x="0" y="0"/>
                </a:moveTo>
                <a:lnTo>
                  <a:pt x="5147211" y="0"/>
                </a:lnTo>
                <a:lnTo>
                  <a:pt x="5147211" y="5147211"/>
                </a:lnTo>
                <a:lnTo>
                  <a:pt x="0" y="514721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 name="Google Shape;26;p25"/>
          <p:cNvSpPr/>
          <p:nvPr/>
        </p:nvSpPr>
        <p:spPr>
          <a:xfrm>
            <a:off x="306662" y="383132"/>
            <a:ext cx="11565040" cy="92591"/>
          </a:xfrm>
          <a:prstGeom prst="rect">
            <a:avLst/>
          </a:prstGeom>
          <a:solidFill>
            <a:srgbClr val="1722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 name="Google Shape;27;p25"/>
          <p:cNvSpPr txBox="1"/>
          <p:nvPr>
            <p:ph type="ctrTitle"/>
          </p:nvPr>
        </p:nvSpPr>
        <p:spPr>
          <a:xfrm>
            <a:off x="306663" y="2423393"/>
            <a:ext cx="8000430" cy="1262735"/>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5"/>
          <p:cNvSpPr txBox="1"/>
          <p:nvPr>
            <p:ph idx="1" type="subTitle"/>
          </p:nvPr>
        </p:nvSpPr>
        <p:spPr>
          <a:xfrm>
            <a:off x="273803" y="3686128"/>
            <a:ext cx="8033289" cy="1403915"/>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 name="Google Shape;29;p25"/>
          <p:cNvSpPr/>
          <p:nvPr/>
        </p:nvSpPr>
        <p:spPr>
          <a:xfrm>
            <a:off x="8307092" y="-917394"/>
            <a:ext cx="3884908" cy="8418574"/>
          </a:xfrm>
          <a:custGeom>
            <a:rect b="b" l="l" r="r" t="t"/>
            <a:pathLst>
              <a:path extrusionOk="0" h="11846692" w="5472684">
                <a:moveTo>
                  <a:pt x="0" y="0"/>
                </a:moveTo>
                <a:lnTo>
                  <a:pt x="5472684" y="0"/>
                </a:lnTo>
                <a:lnTo>
                  <a:pt x="5472684" y="11846692"/>
                </a:lnTo>
                <a:lnTo>
                  <a:pt x="0" y="11846692"/>
                </a:lnTo>
                <a:lnTo>
                  <a:pt x="0" y="0"/>
                </a:lnTo>
                <a:close/>
              </a:path>
            </a:pathLst>
          </a:custGeom>
          <a:blipFill rotWithShape="1">
            <a:blip r:embed="rId3">
              <a:alphaModFix/>
            </a:blip>
            <a:stretch>
              <a:fillRect b="0" l="-168517" r="-169157"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 Header 2">
    <p:bg>
      <p:bgPr>
        <a:solidFill>
          <a:schemeClr val="lt1"/>
        </a:solidFill>
      </p:bgPr>
    </p:bg>
    <p:spTree>
      <p:nvGrpSpPr>
        <p:cNvPr id="30" name="Shape 30"/>
        <p:cNvGrpSpPr/>
        <p:nvPr/>
      </p:nvGrpSpPr>
      <p:grpSpPr>
        <a:xfrm>
          <a:off x="0" y="0"/>
          <a:ext cx="0" cy="0"/>
          <a:chOff x="0" y="0"/>
          <a:chExt cx="0" cy="0"/>
        </a:xfrm>
      </p:grpSpPr>
      <p:sp>
        <p:nvSpPr>
          <p:cNvPr id="31" name="Google Shape;31;p26"/>
          <p:cNvSpPr/>
          <p:nvPr/>
        </p:nvSpPr>
        <p:spPr>
          <a:xfrm flipH="1" rot="10800000">
            <a:off x="306662" y="6249315"/>
            <a:ext cx="10387169" cy="92591"/>
          </a:xfrm>
          <a:prstGeom prst="rect">
            <a:avLst/>
          </a:prstGeom>
          <a:solidFill>
            <a:srgbClr val="1722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 name="Google Shape;32;p26"/>
          <p:cNvSpPr txBox="1"/>
          <p:nvPr>
            <p:ph idx="12" type="sldNum"/>
          </p:nvPr>
        </p:nvSpPr>
        <p:spPr>
          <a:xfrm>
            <a:off x="6471834" y="6393126"/>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3" name="Google Shape;33;p26"/>
          <p:cNvSpPr/>
          <p:nvPr/>
        </p:nvSpPr>
        <p:spPr>
          <a:xfrm>
            <a:off x="0" y="6001995"/>
            <a:ext cx="978865" cy="856005"/>
          </a:xfrm>
          <a:custGeom>
            <a:rect b="b" l="l" r="r" t="t"/>
            <a:pathLst>
              <a:path extrusionOk="0" h="5147211" w="5147211">
                <a:moveTo>
                  <a:pt x="0" y="0"/>
                </a:moveTo>
                <a:lnTo>
                  <a:pt x="5147211" y="0"/>
                </a:lnTo>
                <a:lnTo>
                  <a:pt x="5147211" y="5147211"/>
                </a:lnTo>
                <a:lnTo>
                  <a:pt x="0" y="514721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 name="Google Shape;34;p26"/>
          <p:cNvSpPr/>
          <p:nvPr/>
        </p:nvSpPr>
        <p:spPr>
          <a:xfrm>
            <a:off x="306662" y="383132"/>
            <a:ext cx="11565040" cy="92591"/>
          </a:xfrm>
          <a:prstGeom prst="rect">
            <a:avLst/>
          </a:prstGeom>
          <a:solidFill>
            <a:srgbClr val="1722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 name="Google Shape;35;p26"/>
          <p:cNvSpPr txBox="1"/>
          <p:nvPr>
            <p:ph type="ctrTitle"/>
          </p:nvPr>
        </p:nvSpPr>
        <p:spPr>
          <a:xfrm>
            <a:off x="306663" y="2423393"/>
            <a:ext cx="8000430" cy="1262735"/>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6"/>
          <p:cNvSpPr txBox="1"/>
          <p:nvPr>
            <p:ph idx="1" type="subTitle"/>
          </p:nvPr>
        </p:nvSpPr>
        <p:spPr>
          <a:xfrm>
            <a:off x="273803" y="3686128"/>
            <a:ext cx="8033289" cy="1403915"/>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7" name="Google Shape;37;p26"/>
          <p:cNvSpPr/>
          <p:nvPr/>
        </p:nvSpPr>
        <p:spPr>
          <a:xfrm>
            <a:off x="8613754" y="-1461771"/>
            <a:ext cx="3519898" cy="8622978"/>
          </a:xfrm>
          <a:custGeom>
            <a:rect b="b" l="l" r="r" t="t"/>
            <a:pathLst>
              <a:path extrusionOk="0" h="11846692" w="5472684">
                <a:moveTo>
                  <a:pt x="0" y="0"/>
                </a:moveTo>
                <a:lnTo>
                  <a:pt x="5472684" y="0"/>
                </a:lnTo>
                <a:lnTo>
                  <a:pt x="5472684" y="11846692"/>
                </a:lnTo>
                <a:lnTo>
                  <a:pt x="0" y="11846692"/>
                </a:lnTo>
                <a:lnTo>
                  <a:pt x="0" y="0"/>
                </a:lnTo>
                <a:close/>
              </a:path>
            </a:pathLst>
          </a:custGeom>
          <a:blipFill rotWithShape="1">
            <a:blip r:embed="rId3">
              <a:alphaModFix/>
            </a:blip>
            <a:stretch>
              <a:fillRect b="0" l="-31074" r="-3107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 Header 3">
    <p:bg>
      <p:bgPr>
        <a:solidFill>
          <a:schemeClr val="lt1"/>
        </a:solidFill>
      </p:bgPr>
    </p:bg>
    <p:spTree>
      <p:nvGrpSpPr>
        <p:cNvPr id="38" name="Shape 38"/>
        <p:cNvGrpSpPr/>
        <p:nvPr/>
      </p:nvGrpSpPr>
      <p:grpSpPr>
        <a:xfrm>
          <a:off x="0" y="0"/>
          <a:ext cx="0" cy="0"/>
          <a:chOff x="0" y="0"/>
          <a:chExt cx="0" cy="0"/>
        </a:xfrm>
      </p:grpSpPr>
      <p:sp>
        <p:nvSpPr>
          <p:cNvPr id="39" name="Google Shape;39;p27"/>
          <p:cNvSpPr/>
          <p:nvPr/>
        </p:nvSpPr>
        <p:spPr>
          <a:xfrm flipH="1" rot="10800000">
            <a:off x="306662" y="6249315"/>
            <a:ext cx="10387169" cy="92591"/>
          </a:xfrm>
          <a:prstGeom prst="rect">
            <a:avLst/>
          </a:prstGeom>
          <a:solidFill>
            <a:srgbClr val="1722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 name="Google Shape;40;p27"/>
          <p:cNvSpPr txBox="1"/>
          <p:nvPr>
            <p:ph idx="12" type="sldNum"/>
          </p:nvPr>
        </p:nvSpPr>
        <p:spPr>
          <a:xfrm>
            <a:off x="6471834" y="6393126"/>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41" name="Google Shape;41;p27"/>
          <p:cNvSpPr/>
          <p:nvPr/>
        </p:nvSpPr>
        <p:spPr>
          <a:xfrm>
            <a:off x="0" y="6001995"/>
            <a:ext cx="978865" cy="856005"/>
          </a:xfrm>
          <a:custGeom>
            <a:rect b="b" l="l" r="r" t="t"/>
            <a:pathLst>
              <a:path extrusionOk="0" h="5147211" w="5147211">
                <a:moveTo>
                  <a:pt x="0" y="0"/>
                </a:moveTo>
                <a:lnTo>
                  <a:pt x="5147211" y="0"/>
                </a:lnTo>
                <a:lnTo>
                  <a:pt x="5147211" y="5147211"/>
                </a:lnTo>
                <a:lnTo>
                  <a:pt x="0" y="514721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 name="Google Shape;42;p27"/>
          <p:cNvSpPr/>
          <p:nvPr/>
        </p:nvSpPr>
        <p:spPr>
          <a:xfrm>
            <a:off x="306662" y="383132"/>
            <a:ext cx="11565040" cy="92591"/>
          </a:xfrm>
          <a:prstGeom prst="rect">
            <a:avLst/>
          </a:prstGeom>
          <a:solidFill>
            <a:srgbClr val="1722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 name="Google Shape;43;p27"/>
          <p:cNvSpPr txBox="1"/>
          <p:nvPr>
            <p:ph type="ctrTitle"/>
          </p:nvPr>
        </p:nvSpPr>
        <p:spPr>
          <a:xfrm>
            <a:off x="306663" y="2423393"/>
            <a:ext cx="8000430" cy="1262735"/>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7"/>
          <p:cNvSpPr txBox="1"/>
          <p:nvPr>
            <p:ph idx="1" type="subTitle"/>
          </p:nvPr>
        </p:nvSpPr>
        <p:spPr>
          <a:xfrm>
            <a:off x="273803" y="3686128"/>
            <a:ext cx="8033289" cy="1403915"/>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5" name="Google Shape;45;p27"/>
          <p:cNvSpPr/>
          <p:nvPr/>
        </p:nvSpPr>
        <p:spPr>
          <a:xfrm>
            <a:off x="9215034" y="99749"/>
            <a:ext cx="3007243" cy="7262345"/>
          </a:xfrm>
          <a:custGeom>
            <a:rect b="b" l="l" r="r" t="t"/>
            <a:pathLst>
              <a:path extrusionOk="0" h="11846692" w="5472684">
                <a:moveTo>
                  <a:pt x="0" y="0"/>
                </a:moveTo>
                <a:lnTo>
                  <a:pt x="5472684" y="0"/>
                </a:lnTo>
                <a:lnTo>
                  <a:pt x="5472684" y="11846692"/>
                </a:lnTo>
                <a:lnTo>
                  <a:pt x="0" y="11846692"/>
                </a:lnTo>
                <a:lnTo>
                  <a:pt x="0" y="0"/>
                </a:lnTo>
                <a:close/>
              </a:path>
            </a:pathLst>
          </a:custGeom>
          <a:blipFill rotWithShape="1">
            <a:blip r:embed="rId3">
              <a:alphaModFix/>
            </a:blip>
            <a:stretch>
              <a:fillRect b="0" l="-10803" r="-10803"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Section Header 4">
    <p:bg>
      <p:bgPr>
        <a:solidFill>
          <a:schemeClr val="lt1"/>
        </a:solidFill>
      </p:bgPr>
    </p:bg>
    <p:spTree>
      <p:nvGrpSpPr>
        <p:cNvPr id="46" name="Shape 46"/>
        <p:cNvGrpSpPr/>
        <p:nvPr/>
      </p:nvGrpSpPr>
      <p:grpSpPr>
        <a:xfrm>
          <a:off x="0" y="0"/>
          <a:ext cx="0" cy="0"/>
          <a:chOff x="0" y="0"/>
          <a:chExt cx="0" cy="0"/>
        </a:xfrm>
      </p:grpSpPr>
      <p:sp>
        <p:nvSpPr>
          <p:cNvPr id="47" name="Google Shape;47;p28"/>
          <p:cNvSpPr/>
          <p:nvPr/>
        </p:nvSpPr>
        <p:spPr>
          <a:xfrm flipH="1" rot="10800000">
            <a:off x="306662" y="6249315"/>
            <a:ext cx="10387169" cy="92591"/>
          </a:xfrm>
          <a:prstGeom prst="rect">
            <a:avLst/>
          </a:prstGeom>
          <a:solidFill>
            <a:srgbClr val="1722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 name="Google Shape;48;p28"/>
          <p:cNvSpPr txBox="1"/>
          <p:nvPr>
            <p:ph idx="12" type="sldNum"/>
          </p:nvPr>
        </p:nvSpPr>
        <p:spPr>
          <a:xfrm>
            <a:off x="6471834" y="6393126"/>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49" name="Google Shape;49;p28"/>
          <p:cNvSpPr/>
          <p:nvPr/>
        </p:nvSpPr>
        <p:spPr>
          <a:xfrm>
            <a:off x="0" y="6001995"/>
            <a:ext cx="978865" cy="856005"/>
          </a:xfrm>
          <a:custGeom>
            <a:rect b="b" l="l" r="r" t="t"/>
            <a:pathLst>
              <a:path extrusionOk="0" h="5147211" w="5147211">
                <a:moveTo>
                  <a:pt x="0" y="0"/>
                </a:moveTo>
                <a:lnTo>
                  <a:pt x="5147211" y="0"/>
                </a:lnTo>
                <a:lnTo>
                  <a:pt x="5147211" y="5147211"/>
                </a:lnTo>
                <a:lnTo>
                  <a:pt x="0" y="514721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0" name="Google Shape;50;p28"/>
          <p:cNvSpPr/>
          <p:nvPr/>
        </p:nvSpPr>
        <p:spPr>
          <a:xfrm>
            <a:off x="306662" y="383132"/>
            <a:ext cx="11565040" cy="92591"/>
          </a:xfrm>
          <a:prstGeom prst="rect">
            <a:avLst/>
          </a:prstGeom>
          <a:solidFill>
            <a:srgbClr val="1722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 name="Google Shape;51;p28"/>
          <p:cNvSpPr txBox="1"/>
          <p:nvPr>
            <p:ph type="ctrTitle"/>
          </p:nvPr>
        </p:nvSpPr>
        <p:spPr>
          <a:xfrm>
            <a:off x="306663" y="2423393"/>
            <a:ext cx="8000430" cy="1262735"/>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8"/>
          <p:cNvSpPr txBox="1"/>
          <p:nvPr>
            <p:ph idx="1" type="subTitle"/>
          </p:nvPr>
        </p:nvSpPr>
        <p:spPr>
          <a:xfrm>
            <a:off x="273803" y="3686128"/>
            <a:ext cx="8033289" cy="1403915"/>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3" name="Google Shape;53;p28"/>
          <p:cNvSpPr/>
          <p:nvPr/>
        </p:nvSpPr>
        <p:spPr>
          <a:xfrm>
            <a:off x="8462074" y="0"/>
            <a:ext cx="3729925" cy="6990604"/>
          </a:xfrm>
          <a:custGeom>
            <a:rect b="b" l="l" r="r" t="t"/>
            <a:pathLst>
              <a:path extrusionOk="0" h="11846692" w="5472684">
                <a:moveTo>
                  <a:pt x="0" y="0"/>
                </a:moveTo>
                <a:lnTo>
                  <a:pt x="5472684" y="0"/>
                </a:lnTo>
                <a:lnTo>
                  <a:pt x="5472684" y="11846692"/>
                </a:lnTo>
                <a:lnTo>
                  <a:pt x="0" y="11846692"/>
                </a:lnTo>
                <a:lnTo>
                  <a:pt x="0" y="0"/>
                </a:lnTo>
                <a:close/>
              </a:path>
            </a:pathLst>
          </a:custGeom>
          <a:blipFill rotWithShape="1">
            <a:blip r:embed="rId3">
              <a:alphaModFix/>
            </a:blip>
            <a:stretch>
              <a:fillRect b="0" l="-110003" r="-11000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ogo Dark" type="secHead">
  <p:cSld name="SECTION_HEADER">
    <p:bg>
      <p:bgPr>
        <a:solidFill>
          <a:schemeClr val="dk2"/>
        </a:solidFill>
      </p:bgPr>
    </p:bg>
    <p:spTree>
      <p:nvGrpSpPr>
        <p:cNvPr id="54" name="Shape 54"/>
        <p:cNvGrpSpPr/>
        <p:nvPr/>
      </p:nvGrpSpPr>
      <p:grpSpPr>
        <a:xfrm>
          <a:off x="0" y="0"/>
          <a:ext cx="0" cy="0"/>
          <a:chOff x="0" y="0"/>
          <a:chExt cx="0" cy="0"/>
        </a:xfrm>
      </p:grpSpPr>
      <p:sp>
        <p:nvSpPr>
          <p:cNvPr id="55" name="Google Shape;55;p29"/>
          <p:cNvSpPr txBox="1"/>
          <p:nvPr>
            <p:ph type="title"/>
          </p:nvPr>
        </p:nvSpPr>
        <p:spPr>
          <a:xfrm>
            <a:off x="719665" y="290494"/>
            <a:ext cx="10862733" cy="104457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9"/>
          <p:cNvSpPr txBox="1"/>
          <p:nvPr>
            <p:ph idx="1" type="body"/>
          </p:nvPr>
        </p:nvSpPr>
        <p:spPr>
          <a:xfrm>
            <a:off x="719665" y="1680087"/>
            <a:ext cx="10862734" cy="431431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chemeClr val="lt1"/>
              </a:buClr>
              <a:buSzPts val="2000"/>
              <a:buNone/>
              <a:defRPr sz="2000">
                <a:solidFill>
                  <a:schemeClr val="lt1"/>
                </a:solidFill>
              </a:defRPr>
            </a:lvl2pPr>
            <a:lvl3pPr indent="-228600" lvl="2" marL="1371600" algn="l">
              <a:lnSpc>
                <a:spcPct val="90000"/>
              </a:lnSpc>
              <a:spcBef>
                <a:spcPts val="500"/>
              </a:spcBef>
              <a:spcAft>
                <a:spcPts val="0"/>
              </a:spcAft>
              <a:buClr>
                <a:schemeClr val="lt1"/>
              </a:buClr>
              <a:buSzPts val="1800"/>
              <a:buNone/>
              <a:defRPr sz="1800">
                <a:solidFill>
                  <a:schemeClr val="lt1"/>
                </a:solidFill>
              </a:defRPr>
            </a:lvl3pPr>
            <a:lvl4pPr indent="-228600" lvl="3" marL="1828800" algn="l">
              <a:lnSpc>
                <a:spcPct val="90000"/>
              </a:lnSpc>
              <a:spcBef>
                <a:spcPts val="500"/>
              </a:spcBef>
              <a:spcAft>
                <a:spcPts val="0"/>
              </a:spcAft>
              <a:buClr>
                <a:schemeClr val="lt1"/>
              </a:buClr>
              <a:buSzPts val="1600"/>
              <a:buNone/>
              <a:defRPr sz="1600">
                <a:solidFill>
                  <a:schemeClr val="lt1"/>
                </a:solidFill>
              </a:defRPr>
            </a:lvl4pPr>
            <a:lvl5pPr indent="-228600" lvl="4" marL="2286000" algn="l">
              <a:lnSpc>
                <a:spcPct val="90000"/>
              </a:lnSpc>
              <a:spcBef>
                <a:spcPts val="500"/>
              </a:spcBef>
              <a:spcAft>
                <a:spcPts val="0"/>
              </a:spcAft>
              <a:buClr>
                <a:schemeClr val="lt1"/>
              </a:buClr>
              <a:buSzPts val="1600"/>
              <a:buNone/>
              <a:defRPr sz="1600">
                <a:solidFill>
                  <a:schemeClr val="lt1"/>
                </a:solidFill>
              </a:defRPr>
            </a:lvl5pPr>
            <a:lvl6pPr indent="-228600" lvl="5" marL="2743200" algn="l">
              <a:lnSpc>
                <a:spcPct val="90000"/>
              </a:lnSpc>
              <a:spcBef>
                <a:spcPts val="500"/>
              </a:spcBef>
              <a:spcAft>
                <a:spcPts val="0"/>
              </a:spcAft>
              <a:buClr>
                <a:schemeClr val="lt1"/>
              </a:buClr>
              <a:buSzPts val="1600"/>
              <a:buNone/>
              <a:defRPr sz="1600">
                <a:solidFill>
                  <a:schemeClr val="lt1"/>
                </a:solidFill>
              </a:defRPr>
            </a:lvl6pPr>
            <a:lvl7pPr indent="-228600" lvl="6" marL="3200400" algn="l">
              <a:lnSpc>
                <a:spcPct val="90000"/>
              </a:lnSpc>
              <a:spcBef>
                <a:spcPts val="500"/>
              </a:spcBef>
              <a:spcAft>
                <a:spcPts val="0"/>
              </a:spcAft>
              <a:buClr>
                <a:schemeClr val="lt1"/>
              </a:buClr>
              <a:buSzPts val="1600"/>
              <a:buNone/>
              <a:defRPr sz="1600">
                <a:solidFill>
                  <a:schemeClr val="lt1"/>
                </a:solidFill>
              </a:defRPr>
            </a:lvl7pPr>
            <a:lvl8pPr indent="-228600" lvl="7" marL="3657600" algn="l">
              <a:lnSpc>
                <a:spcPct val="90000"/>
              </a:lnSpc>
              <a:spcBef>
                <a:spcPts val="500"/>
              </a:spcBef>
              <a:spcAft>
                <a:spcPts val="0"/>
              </a:spcAft>
              <a:buClr>
                <a:schemeClr val="lt1"/>
              </a:buClr>
              <a:buSzPts val="1600"/>
              <a:buNone/>
              <a:defRPr sz="1600">
                <a:solidFill>
                  <a:schemeClr val="lt1"/>
                </a:solidFill>
              </a:defRPr>
            </a:lvl8pPr>
            <a:lvl9pPr indent="-228600" lvl="8" marL="4114800" algn="l">
              <a:lnSpc>
                <a:spcPct val="90000"/>
              </a:lnSpc>
              <a:spcBef>
                <a:spcPts val="500"/>
              </a:spcBef>
              <a:spcAft>
                <a:spcPts val="0"/>
              </a:spcAft>
              <a:buClr>
                <a:schemeClr val="lt1"/>
              </a:buClr>
              <a:buSzPts val="1600"/>
              <a:buNone/>
              <a:defRPr sz="1600">
                <a:solidFill>
                  <a:schemeClr val="lt1"/>
                </a:solidFill>
              </a:defRPr>
            </a:lvl9pPr>
          </a:lstStyle>
          <a:p/>
        </p:txBody>
      </p:sp>
      <p:sp>
        <p:nvSpPr>
          <p:cNvPr id="57" name="Google Shape;57;p29"/>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58" name="Google Shape;58;p29"/>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59" name="Google Shape;59;p29"/>
          <p:cNvSpPr/>
          <p:nvPr/>
        </p:nvSpPr>
        <p:spPr>
          <a:xfrm>
            <a:off x="10605380" y="5379473"/>
            <a:ext cx="1496839" cy="1342002"/>
          </a:xfrm>
          <a:custGeom>
            <a:rect b="b" l="l" r="r" t="t"/>
            <a:pathLst>
              <a:path extrusionOk="0" h="5147211" w="5147211">
                <a:moveTo>
                  <a:pt x="0" y="0"/>
                </a:moveTo>
                <a:lnTo>
                  <a:pt x="5147211" y="0"/>
                </a:lnTo>
                <a:lnTo>
                  <a:pt x="5147211" y="5147211"/>
                </a:lnTo>
                <a:lnTo>
                  <a:pt x="0" y="514721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ogo White 1">
  <p:cSld name="Content Logo White 1">
    <p:bg>
      <p:bgPr>
        <a:solidFill>
          <a:schemeClr val="lt1"/>
        </a:solidFill>
      </p:bgPr>
    </p:bg>
    <p:spTree>
      <p:nvGrpSpPr>
        <p:cNvPr id="60" name="Shape 60"/>
        <p:cNvGrpSpPr/>
        <p:nvPr/>
      </p:nvGrpSpPr>
      <p:grpSpPr>
        <a:xfrm>
          <a:off x="0" y="0"/>
          <a:ext cx="0" cy="0"/>
          <a:chOff x="0" y="0"/>
          <a:chExt cx="0" cy="0"/>
        </a:xfrm>
      </p:grpSpPr>
      <p:sp>
        <p:nvSpPr>
          <p:cNvPr id="61" name="Google Shape;61;p30"/>
          <p:cNvSpPr txBox="1"/>
          <p:nvPr>
            <p:ph type="title"/>
          </p:nvPr>
        </p:nvSpPr>
        <p:spPr>
          <a:xfrm>
            <a:off x="719665" y="290494"/>
            <a:ext cx="10862733" cy="104457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30"/>
          <p:cNvSpPr txBox="1"/>
          <p:nvPr>
            <p:ph idx="1" type="body"/>
          </p:nvPr>
        </p:nvSpPr>
        <p:spPr>
          <a:xfrm>
            <a:off x="719665" y="1680087"/>
            <a:ext cx="10862734" cy="431431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94A7AF"/>
              </a:buClr>
              <a:buSzPts val="2400"/>
              <a:buNone/>
              <a:defRPr sz="2400">
                <a:solidFill>
                  <a:srgbClr val="94A7AF"/>
                </a:solidFill>
              </a:defRPr>
            </a:lvl1pPr>
            <a:lvl2pPr indent="-228600" lvl="1" marL="914400" algn="l">
              <a:lnSpc>
                <a:spcPct val="90000"/>
              </a:lnSpc>
              <a:spcBef>
                <a:spcPts val="500"/>
              </a:spcBef>
              <a:spcAft>
                <a:spcPts val="0"/>
              </a:spcAft>
              <a:buClr>
                <a:srgbClr val="94A7AF"/>
              </a:buClr>
              <a:buSzPts val="2000"/>
              <a:buNone/>
              <a:defRPr sz="2000">
                <a:solidFill>
                  <a:srgbClr val="94A7AF"/>
                </a:solidFill>
              </a:defRPr>
            </a:lvl2pPr>
            <a:lvl3pPr indent="-228600" lvl="2" marL="1371600" algn="l">
              <a:lnSpc>
                <a:spcPct val="90000"/>
              </a:lnSpc>
              <a:spcBef>
                <a:spcPts val="500"/>
              </a:spcBef>
              <a:spcAft>
                <a:spcPts val="0"/>
              </a:spcAft>
              <a:buClr>
                <a:srgbClr val="94A7AF"/>
              </a:buClr>
              <a:buSzPts val="1800"/>
              <a:buNone/>
              <a:defRPr sz="1800">
                <a:solidFill>
                  <a:srgbClr val="94A7AF"/>
                </a:solidFill>
              </a:defRPr>
            </a:lvl3pPr>
            <a:lvl4pPr indent="-228600" lvl="3" marL="1828800" algn="l">
              <a:lnSpc>
                <a:spcPct val="90000"/>
              </a:lnSpc>
              <a:spcBef>
                <a:spcPts val="500"/>
              </a:spcBef>
              <a:spcAft>
                <a:spcPts val="0"/>
              </a:spcAft>
              <a:buClr>
                <a:srgbClr val="94A7AF"/>
              </a:buClr>
              <a:buSzPts val="1600"/>
              <a:buNone/>
              <a:defRPr sz="1600">
                <a:solidFill>
                  <a:srgbClr val="94A7AF"/>
                </a:solidFill>
              </a:defRPr>
            </a:lvl4pPr>
            <a:lvl5pPr indent="-228600" lvl="4" marL="2286000" algn="l">
              <a:lnSpc>
                <a:spcPct val="90000"/>
              </a:lnSpc>
              <a:spcBef>
                <a:spcPts val="500"/>
              </a:spcBef>
              <a:spcAft>
                <a:spcPts val="0"/>
              </a:spcAft>
              <a:buClr>
                <a:srgbClr val="94A7AF"/>
              </a:buClr>
              <a:buSzPts val="1600"/>
              <a:buNone/>
              <a:defRPr sz="1600">
                <a:solidFill>
                  <a:srgbClr val="94A7AF"/>
                </a:solidFill>
              </a:defRPr>
            </a:lvl5pPr>
            <a:lvl6pPr indent="-228600" lvl="5" marL="2743200" algn="l">
              <a:lnSpc>
                <a:spcPct val="90000"/>
              </a:lnSpc>
              <a:spcBef>
                <a:spcPts val="500"/>
              </a:spcBef>
              <a:spcAft>
                <a:spcPts val="0"/>
              </a:spcAft>
              <a:buClr>
                <a:srgbClr val="94A7AF"/>
              </a:buClr>
              <a:buSzPts val="1600"/>
              <a:buNone/>
              <a:defRPr sz="1600">
                <a:solidFill>
                  <a:srgbClr val="94A7AF"/>
                </a:solidFill>
              </a:defRPr>
            </a:lvl6pPr>
            <a:lvl7pPr indent="-228600" lvl="6" marL="3200400" algn="l">
              <a:lnSpc>
                <a:spcPct val="90000"/>
              </a:lnSpc>
              <a:spcBef>
                <a:spcPts val="500"/>
              </a:spcBef>
              <a:spcAft>
                <a:spcPts val="0"/>
              </a:spcAft>
              <a:buClr>
                <a:srgbClr val="94A7AF"/>
              </a:buClr>
              <a:buSzPts val="1600"/>
              <a:buNone/>
              <a:defRPr sz="1600">
                <a:solidFill>
                  <a:srgbClr val="94A7AF"/>
                </a:solidFill>
              </a:defRPr>
            </a:lvl7pPr>
            <a:lvl8pPr indent="-228600" lvl="7" marL="3657600" algn="l">
              <a:lnSpc>
                <a:spcPct val="90000"/>
              </a:lnSpc>
              <a:spcBef>
                <a:spcPts val="500"/>
              </a:spcBef>
              <a:spcAft>
                <a:spcPts val="0"/>
              </a:spcAft>
              <a:buClr>
                <a:srgbClr val="94A7AF"/>
              </a:buClr>
              <a:buSzPts val="1600"/>
              <a:buNone/>
              <a:defRPr sz="1600">
                <a:solidFill>
                  <a:srgbClr val="94A7AF"/>
                </a:solidFill>
              </a:defRPr>
            </a:lvl8pPr>
            <a:lvl9pPr indent="-228600" lvl="8" marL="4114800" algn="l">
              <a:lnSpc>
                <a:spcPct val="90000"/>
              </a:lnSpc>
              <a:spcBef>
                <a:spcPts val="500"/>
              </a:spcBef>
              <a:spcAft>
                <a:spcPts val="0"/>
              </a:spcAft>
              <a:buClr>
                <a:srgbClr val="94A7AF"/>
              </a:buClr>
              <a:buSzPts val="1600"/>
              <a:buNone/>
              <a:defRPr sz="1600">
                <a:solidFill>
                  <a:srgbClr val="94A7AF"/>
                </a:solidFill>
              </a:defRPr>
            </a:lvl9pPr>
          </a:lstStyle>
          <a:p/>
        </p:txBody>
      </p:sp>
      <p:sp>
        <p:nvSpPr>
          <p:cNvPr id="63" name="Google Shape;63;p30"/>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64" name="Google Shape;64;p30"/>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65" name="Google Shape;65;p30"/>
          <p:cNvSpPr/>
          <p:nvPr/>
        </p:nvSpPr>
        <p:spPr>
          <a:xfrm>
            <a:off x="9982200" y="6177008"/>
            <a:ext cx="2043192" cy="544467"/>
          </a:xfrm>
          <a:custGeom>
            <a:rect b="b" l="l" r="r" t="t"/>
            <a:pathLst>
              <a:path extrusionOk="0" h="909593" w="3161702">
                <a:moveTo>
                  <a:pt x="0" y="0"/>
                </a:moveTo>
                <a:lnTo>
                  <a:pt x="3161702" y="0"/>
                </a:lnTo>
                <a:lnTo>
                  <a:pt x="3161702" y="909592"/>
                </a:lnTo>
                <a:lnTo>
                  <a:pt x="0" y="909592"/>
                </a:lnTo>
                <a:lnTo>
                  <a:pt x="0" y="0"/>
                </a:lnTo>
                <a:close/>
              </a:path>
            </a:pathLst>
          </a:custGeom>
          <a:blipFill rotWithShape="1">
            <a:blip r:embed="rId2">
              <a:alphaModFix amt="46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ogo White Vertical">
  <p:cSld name="Content Logo White Vertical">
    <p:bg>
      <p:bgPr>
        <a:solidFill>
          <a:schemeClr val="lt1"/>
        </a:solidFill>
      </p:bgPr>
    </p:bg>
    <p:spTree>
      <p:nvGrpSpPr>
        <p:cNvPr id="66" name="Shape 66"/>
        <p:cNvGrpSpPr/>
        <p:nvPr/>
      </p:nvGrpSpPr>
      <p:grpSpPr>
        <a:xfrm>
          <a:off x="0" y="0"/>
          <a:ext cx="0" cy="0"/>
          <a:chOff x="0" y="0"/>
          <a:chExt cx="0" cy="0"/>
        </a:xfrm>
      </p:grpSpPr>
      <p:sp>
        <p:nvSpPr>
          <p:cNvPr id="67" name="Google Shape;67;p31"/>
          <p:cNvSpPr txBox="1"/>
          <p:nvPr>
            <p:ph type="title"/>
          </p:nvPr>
        </p:nvSpPr>
        <p:spPr>
          <a:xfrm>
            <a:off x="719665" y="290494"/>
            <a:ext cx="9013271" cy="110435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31"/>
          <p:cNvSpPr txBox="1"/>
          <p:nvPr>
            <p:ph idx="1" type="body"/>
          </p:nvPr>
        </p:nvSpPr>
        <p:spPr>
          <a:xfrm>
            <a:off x="719665" y="1680087"/>
            <a:ext cx="9013271" cy="45037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94A7AF"/>
              </a:buClr>
              <a:buSzPts val="2400"/>
              <a:buNone/>
              <a:defRPr sz="2400">
                <a:solidFill>
                  <a:srgbClr val="94A7AF"/>
                </a:solidFill>
              </a:defRPr>
            </a:lvl1pPr>
            <a:lvl2pPr indent="-228600" lvl="1" marL="914400" algn="l">
              <a:lnSpc>
                <a:spcPct val="90000"/>
              </a:lnSpc>
              <a:spcBef>
                <a:spcPts val="500"/>
              </a:spcBef>
              <a:spcAft>
                <a:spcPts val="0"/>
              </a:spcAft>
              <a:buClr>
                <a:srgbClr val="94A7AF"/>
              </a:buClr>
              <a:buSzPts val="2000"/>
              <a:buNone/>
              <a:defRPr sz="2000">
                <a:solidFill>
                  <a:srgbClr val="94A7AF"/>
                </a:solidFill>
              </a:defRPr>
            </a:lvl2pPr>
            <a:lvl3pPr indent="-228600" lvl="2" marL="1371600" algn="l">
              <a:lnSpc>
                <a:spcPct val="90000"/>
              </a:lnSpc>
              <a:spcBef>
                <a:spcPts val="500"/>
              </a:spcBef>
              <a:spcAft>
                <a:spcPts val="0"/>
              </a:spcAft>
              <a:buClr>
                <a:srgbClr val="94A7AF"/>
              </a:buClr>
              <a:buSzPts val="1800"/>
              <a:buNone/>
              <a:defRPr sz="1800">
                <a:solidFill>
                  <a:srgbClr val="94A7AF"/>
                </a:solidFill>
              </a:defRPr>
            </a:lvl3pPr>
            <a:lvl4pPr indent="-228600" lvl="3" marL="1828800" algn="l">
              <a:lnSpc>
                <a:spcPct val="90000"/>
              </a:lnSpc>
              <a:spcBef>
                <a:spcPts val="500"/>
              </a:spcBef>
              <a:spcAft>
                <a:spcPts val="0"/>
              </a:spcAft>
              <a:buClr>
                <a:srgbClr val="94A7AF"/>
              </a:buClr>
              <a:buSzPts val="1600"/>
              <a:buNone/>
              <a:defRPr sz="1600">
                <a:solidFill>
                  <a:srgbClr val="94A7AF"/>
                </a:solidFill>
              </a:defRPr>
            </a:lvl4pPr>
            <a:lvl5pPr indent="-228600" lvl="4" marL="2286000" algn="l">
              <a:lnSpc>
                <a:spcPct val="90000"/>
              </a:lnSpc>
              <a:spcBef>
                <a:spcPts val="500"/>
              </a:spcBef>
              <a:spcAft>
                <a:spcPts val="0"/>
              </a:spcAft>
              <a:buClr>
                <a:srgbClr val="94A7AF"/>
              </a:buClr>
              <a:buSzPts val="1600"/>
              <a:buNone/>
              <a:defRPr sz="1600">
                <a:solidFill>
                  <a:srgbClr val="94A7AF"/>
                </a:solidFill>
              </a:defRPr>
            </a:lvl5pPr>
            <a:lvl6pPr indent="-228600" lvl="5" marL="2743200" algn="l">
              <a:lnSpc>
                <a:spcPct val="90000"/>
              </a:lnSpc>
              <a:spcBef>
                <a:spcPts val="500"/>
              </a:spcBef>
              <a:spcAft>
                <a:spcPts val="0"/>
              </a:spcAft>
              <a:buClr>
                <a:srgbClr val="94A7AF"/>
              </a:buClr>
              <a:buSzPts val="1600"/>
              <a:buNone/>
              <a:defRPr sz="1600">
                <a:solidFill>
                  <a:srgbClr val="94A7AF"/>
                </a:solidFill>
              </a:defRPr>
            </a:lvl6pPr>
            <a:lvl7pPr indent="-228600" lvl="6" marL="3200400" algn="l">
              <a:lnSpc>
                <a:spcPct val="90000"/>
              </a:lnSpc>
              <a:spcBef>
                <a:spcPts val="500"/>
              </a:spcBef>
              <a:spcAft>
                <a:spcPts val="0"/>
              </a:spcAft>
              <a:buClr>
                <a:srgbClr val="94A7AF"/>
              </a:buClr>
              <a:buSzPts val="1600"/>
              <a:buNone/>
              <a:defRPr sz="1600">
                <a:solidFill>
                  <a:srgbClr val="94A7AF"/>
                </a:solidFill>
              </a:defRPr>
            </a:lvl7pPr>
            <a:lvl8pPr indent="-228600" lvl="7" marL="3657600" algn="l">
              <a:lnSpc>
                <a:spcPct val="90000"/>
              </a:lnSpc>
              <a:spcBef>
                <a:spcPts val="500"/>
              </a:spcBef>
              <a:spcAft>
                <a:spcPts val="0"/>
              </a:spcAft>
              <a:buClr>
                <a:srgbClr val="94A7AF"/>
              </a:buClr>
              <a:buSzPts val="1600"/>
              <a:buNone/>
              <a:defRPr sz="1600">
                <a:solidFill>
                  <a:srgbClr val="94A7AF"/>
                </a:solidFill>
              </a:defRPr>
            </a:lvl8pPr>
            <a:lvl9pPr indent="-228600" lvl="8" marL="4114800" algn="l">
              <a:lnSpc>
                <a:spcPct val="90000"/>
              </a:lnSpc>
              <a:spcBef>
                <a:spcPts val="500"/>
              </a:spcBef>
              <a:spcAft>
                <a:spcPts val="0"/>
              </a:spcAft>
              <a:buClr>
                <a:srgbClr val="94A7AF"/>
              </a:buClr>
              <a:buSzPts val="1600"/>
              <a:buNone/>
              <a:defRPr sz="1600">
                <a:solidFill>
                  <a:srgbClr val="94A7AF"/>
                </a:solidFill>
              </a:defRPr>
            </a:lvl9pPr>
          </a:lstStyle>
          <a:p/>
        </p:txBody>
      </p:sp>
      <p:sp>
        <p:nvSpPr>
          <p:cNvPr id="69" name="Google Shape;69;p31"/>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70" name="Google Shape;70;p31"/>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71" name="Google Shape;71;p31"/>
          <p:cNvSpPr/>
          <p:nvPr/>
        </p:nvSpPr>
        <p:spPr>
          <a:xfrm rot="-5400000">
            <a:off x="7732747" y="2245204"/>
            <a:ext cx="6567932" cy="2350574"/>
          </a:xfrm>
          <a:custGeom>
            <a:rect b="b" l="l" r="r" t="t"/>
            <a:pathLst>
              <a:path extrusionOk="0" h="909593" w="3161702">
                <a:moveTo>
                  <a:pt x="0" y="0"/>
                </a:moveTo>
                <a:lnTo>
                  <a:pt x="3161702" y="0"/>
                </a:lnTo>
                <a:lnTo>
                  <a:pt x="3161702" y="909592"/>
                </a:lnTo>
                <a:lnTo>
                  <a:pt x="0" y="909592"/>
                </a:lnTo>
                <a:lnTo>
                  <a:pt x="0" y="0"/>
                </a:lnTo>
                <a:close/>
              </a:path>
            </a:pathLst>
          </a:custGeom>
          <a:blipFill rotWithShape="1">
            <a:blip r:embed="rId2">
              <a:alphaModFix amt="46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theme" Target="../theme/theme2.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 name="Shape 5"/>
        <p:cNvGrpSpPr/>
        <p:nvPr/>
      </p:nvGrpSpPr>
      <p:grpSpPr>
        <a:xfrm>
          <a:off x="0" y="0"/>
          <a:ext cx="0" cy="0"/>
          <a:chOff x="0" y="0"/>
          <a:chExt cx="0" cy="0"/>
        </a:xfrm>
      </p:grpSpPr>
      <p:sp>
        <p:nvSpPr>
          <p:cNvPr id="6" name="Google Shape;6;p22"/>
          <p:cNvSpPr txBox="1"/>
          <p:nvPr>
            <p:ph type="title"/>
          </p:nvPr>
        </p:nvSpPr>
        <p:spPr>
          <a:xfrm>
            <a:off x="4038600" y="365125"/>
            <a:ext cx="7315200" cy="128111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Play"/>
              <a:buNone/>
              <a:defRPr b="0" i="0" sz="4400" u="none" cap="none" strike="noStrike">
                <a:solidFill>
                  <a:schemeClr val="lt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2"/>
          <p:cNvSpPr txBox="1"/>
          <p:nvPr>
            <p:ph idx="1" type="body"/>
          </p:nvPr>
        </p:nvSpPr>
        <p:spPr>
          <a:xfrm>
            <a:off x="4038598" y="1825624"/>
            <a:ext cx="7315201" cy="4389195"/>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25.png"/><Relationship Id="rId5"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3.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1"/>
          <p:cNvSpPr txBox="1"/>
          <p:nvPr>
            <p:ph type="ctrTitle"/>
          </p:nvPr>
        </p:nvSpPr>
        <p:spPr>
          <a:xfrm>
            <a:off x="4038599" y="1122363"/>
            <a:ext cx="7569631" cy="2133599"/>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Play"/>
              <a:buNone/>
            </a:pPr>
            <a:r>
              <a:rPr lang="en-US"/>
              <a:t>RVOC Safety Committee Update</a:t>
            </a:r>
            <a:endParaRPr/>
          </a:p>
        </p:txBody>
      </p:sp>
      <p:sp>
        <p:nvSpPr>
          <p:cNvPr id="211" name="Google Shape;211;p1"/>
          <p:cNvSpPr txBox="1"/>
          <p:nvPr>
            <p:ph idx="1" type="subTitle"/>
          </p:nvPr>
        </p:nvSpPr>
        <p:spPr>
          <a:xfrm>
            <a:off x="4038598" y="3602037"/>
            <a:ext cx="7569631" cy="1403915"/>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chemeClr val="lt1"/>
              </a:buClr>
              <a:buSzPts val="2400"/>
              <a:buNone/>
            </a:pPr>
            <a:r>
              <a:rPr lang="en-US"/>
              <a:t>RVTEC 2025</a:t>
            </a:r>
            <a:endParaRPr/>
          </a:p>
          <a:p>
            <a:pPr indent="0" lvl="0" marL="0" rtl="0" algn="ctr">
              <a:lnSpc>
                <a:spcPct val="90000"/>
              </a:lnSpc>
              <a:spcBef>
                <a:spcPts val="0"/>
              </a:spcBef>
              <a:spcAft>
                <a:spcPts val="0"/>
              </a:spcAft>
              <a:buClr>
                <a:schemeClr val="lt1"/>
              </a:buClr>
              <a:buSzPts val="2400"/>
              <a:buNone/>
            </a:pPr>
            <a:r>
              <a:t/>
            </a:r>
            <a:endParaRPr/>
          </a:p>
          <a:p>
            <a:pPr indent="0" lvl="0" marL="0" rtl="0" algn="ctr">
              <a:lnSpc>
                <a:spcPct val="90000"/>
              </a:lnSpc>
              <a:spcBef>
                <a:spcPts val="0"/>
              </a:spcBef>
              <a:spcAft>
                <a:spcPts val="0"/>
              </a:spcAft>
              <a:buClr>
                <a:schemeClr val="lt1"/>
              </a:buClr>
              <a:buSzPts val="2400"/>
              <a:buNone/>
            </a:pPr>
            <a:r>
              <a:rPr lang="en-US"/>
              <a:t>Matt Durham - SIO</a:t>
            </a:r>
            <a:endParaRPr/>
          </a:p>
          <a:p>
            <a:pPr indent="0" lvl="0" marL="0" rtl="0" algn="ctr">
              <a:lnSpc>
                <a:spcPct val="90000"/>
              </a:lnSpc>
              <a:spcBef>
                <a:spcPts val="0"/>
              </a:spcBef>
              <a:spcAft>
                <a:spcPts val="0"/>
              </a:spcAft>
              <a:buClr>
                <a:schemeClr val="lt1"/>
              </a:buClr>
              <a:buSzPts val="2400"/>
              <a:buNone/>
            </a:pPr>
            <a:r>
              <a:rPr lang="en-US"/>
              <a:t>Erich Gruebel - URI</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p10" title="Screenshot - 10_15_2025 , 12_56_48 PM.png"/>
          <p:cNvPicPr preferRelativeResize="0"/>
          <p:nvPr/>
        </p:nvPicPr>
        <p:blipFill rotWithShape="1">
          <a:blip r:embed="rId3">
            <a:alphaModFix/>
          </a:blip>
          <a:srcRect b="0" l="0" r="0" t="0"/>
          <a:stretch/>
        </p:blipFill>
        <p:spPr>
          <a:xfrm>
            <a:off x="152400" y="152400"/>
            <a:ext cx="4097177" cy="6553198"/>
          </a:xfrm>
          <a:prstGeom prst="rect">
            <a:avLst/>
          </a:prstGeom>
          <a:noFill/>
          <a:ln cap="flat" cmpd="sng" w="38100">
            <a:solidFill>
              <a:schemeClr val="lt1"/>
            </a:solidFill>
            <a:prstDash val="solid"/>
            <a:round/>
            <a:headEnd len="sm" w="sm" type="none"/>
            <a:tailEnd len="sm" w="sm" type="none"/>
          </a:ln>
        </p:spPr>
      </p:pic>
      <p:pic>
        <p:nvPicPr>
          <p:cNvPr id="271" name="Google Shape;271;p10" title="Screenshot - 10_15_2025 , 12_52_54 PM.png"/>
          <p:cNvPicPr preferRelativeResize="0"/>
          <p:nvPr/>
        </p:nvPicPr>
        <p:blipFill rotWithShape="1">
          <a:blip r:embed="rId4">
            <a:alphaModFix/>
          </a:blip>
          <a:srcRect b="0" l="0" r="0" t="0"/>
          <a:stretch/>
        </p:blipFill>
        <p:spPr>
          <a:xfrm>
            <a:off x="4354950" y="1949175"/>
            <a:ext cx="7837049" cy="4908825"/>
          </a:xfrm>
          <a:prstGeom prst="rect">
            <a:avLst/>
          </a:prstGeom>
          <a:noFill/>
          <a:ln cap="flat" cmpd="sng" w="38100">
            <a:solidFill>
              <a:schemeClr val="lt1"/>
            </a:solidFill>
            <a:prstDash val="solid"/>
            <a:round/>
            <a:headEnd len="sm" w="sm" type="none"/>
            <a:tailEnd len="sm" w="sm" type="none"/>
          </a:ln>
        </p:spPr>
      </p:pic>
      <p:pic>
        <p:nvPicPr>
          <p:cNvPr id="272" name="Google Shape;272;p10" title="Screenshot - 10_15_2025 , 12_54_40 PM.png"/>
          <p:cNvPicPr preferRelativeResize="0"/>
          <p:nvPr/>
        </p:nvPicPr>
        <p:blipFill rotWithShape="1">
          <a:blip r:embed="rId5">
            <a:alphaModFix/>
          </a:blip>
          <a:srcRect b="0" l="0" r="0" t="0"/>
          <a:stretch/>
        </p:blipFill>
        <p:spPr>
          <a:xfrm>
            <a:off x="3736326" y="56825"/>
            <a:ext cx="4897427" cy="3372175"/>
          </a:xfrm>
          <a:prstGeom prst="rect">
            <a:avLst/>
          </a:prstGeom>
          <a:noFill/>
          <a:ln cap="flat" cmpd="sng" w="38100">
            <a:solidFill>
              <a:schemeClr val="lt1"/>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11"/>
          <p:cNvSpPr txBox="1"/>
          <p:nvPr>
            <p:ph type="ctrTitle"/>
          </p:nvPr>
        </p:nvSpPr>
        <p:spPr>
          <a:xfrm>
            <a:off x="4038599" y="1122363"/>
            <a:ext cx="7569600" cy="21336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Play"/>
              <a:buNone/>
            </a:pPr>
            <a:r>
              <a:rPr lang="en-US"/>
              <a:t>UNOLS Fleet Improvement Committee Update</a:t>
            </a:r>
            <a:endParaRPr/>
          </a:p>
        </p:txBody>
      </p:sp>
      <p:sp>
        <p:nvSpPr>
          <p:cNvPr id="278" name="Google Shape;278;p11"/>
          <p:cNvSpPr txBox="1"/>
          <p:nvPr>
            <p:ph idx="1" type="subTitle"/>
          </p:nvPr>
        </p:nvSpPr>
        <p:spPr>
          <a:xfrm>
            <a:off x="4038598" y="3602037"/>
            <a:ext cx="7569600" cy="14040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rPr lang="en-US"/>
              <a:t>RVTEC 2025</a:t>
            </a:r>
            <a:endParaRPr/>
          </a:p>
          <a:p>
            <a:pPr indent="0" lvl="0" marL="0" rtl="0" algn="ctr">
              <a:lnSpc>
                <a:spcPct val="90000"/>
              </a:lnSpc>
              <a:spcBef>
                <a:spcPts val="0"/>
              </a:spcBef>
              <a:spcAft>
                <a:spcPts val="0"/>
              </a:spcAft>
              <a:buClr>
                <a:schemeClr val="lt1"/>
              </a:buClr>
              <a:buSzPts val="2400"/>
              <a:buNone/>
            </a:pPr>
            <a:r>
              <a:t/>
            </a:r>
            <a:endParaRPr/>
          </a:p>
          <a:p>
            <a:pPr indent="0" lvl="0" marL="0" rtl="0" algn="ctr">
              <a:lnSpc>
                <a:spcPct val="90000"/>
              </a:lnSpc>
              <a:spcBef>
                <a:spcPts val="0"/>
              </a:spcBef>
              <a:spcAft>
                <a:spcPts val="0"/>
              </a:spcAft>
              <a:buClr>
                <a:schemeClr val="lt1"/>
              </a:buClr>
              <a:buSzPts val="2400"/>
              <a:buNone/>
            </a:pPr>
            <a:r>
              <a:rPr lang="en-US"/>
              <a:t>Erich Gruebel - URI</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12"/>
          <p:cNvSpPr txBox="1"/>
          <p:nvPr>
            <p:ph type="title"/>
          </p:nvPr>
        </p:nvSpPr>
        <p:spPr>
          <a:xfrm>
            <a:off x="960895" y="365125"/>
            <a:ext cx="10392900" cy="1319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Fleet Improvement Committee Charge</a:t>
            </a:r>
            <a:endParaRPr/>
          </a:p>
        </p:txBody>
      </p:sp>
      <p:sp>
        <p:nvSpPr>
          <p:cNvPr id="284" name="Google Shape;284;p12"/>
          <p:cNvSpPr txBox="1"/>
          <p:nvPr>
            <p:ph idx="1" type="body"/>
          </p:nvPr>
        </p:nvSpPr>
        <p:spPr>
          <a:xfrm>
            <a:off x="960900" y="1595075"/>
            <a:ext cx="10392900" cy="45888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1800"/>
              <a:buNone/>
            </a:pPr>
            <a:r>
              <a:t/>
            </a:r>
            <a:endParaRPr sz="2000"/>
          </a:p>
          <a:p>
            <a:pPr indent="0" lvl="0" marL="0" rtl="0" algn="l">
              <a:lnSpc>
                <a:spcPct val="150000"/>
              </a:lnSpc>
              <a:spcBef>
                <a:spcPts val="600"/>
              </a:spcBef>
              <a:spcAft>
                <a:spcPts val="600"/>
              </a:spcAft>
              <a:buSzPts val="1800"/>
              <a:buNone/>
            </a:pPr>
            <a:r>
              <a:rPr i="1" lang="en-US" sz="2300"/>
              <a:t>The Fleet Improvement Committee (FIC) works to assure the continuing excellence of the Academic Research Fleet (ARF), to improve the capability and effectiveness of individual ships and to assure that the number, mix and overall capability of ships in the ARF match the science requirements of academic oceanography in the U.S.</a:t>
            </a:r>
            <a:endParaRPr i="1" sz="23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13"/>
          <p:cNvSpPr txBox="1"/>
          <p:nvPr>
            <p:ph type="title"/>
          </p:nvPr>
        </p:nvSpPr>
        <p:spPr>
          <a:xfrm>
            <a:off x="960895" y="365125"/>
            <a:ext cx="10392900" cy="1319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Science Mission Requirements (SMRs)</a:t>
            </a:r>
            <a:endParaRPr/>
          </a:p>
        </p:txBody>
      </p:sp>
      <p:sp>
        <p:nvSpPr>
          <p:cNvPr id="290" name="Google Shape;290;p13"/>
          <p:cNvSpPr txBox="1"/>
          <p:nvPr>
            <p:ph idx="1" type="body"/>
          </p:nvPr>
        </p:nvSpPr>
        <p:spPr>
          <a:xfrm>
            <a:off x="960894" y="1825625"/>
            <a:ext cx="10392900" cy="4358100"/>
          </a:xfrm>
          <a:prstGeom prst="rect">
            <a:avLst/>
          </a:prstGeom>
          <a:noFill/>
          <a:ln>
            <a:noFill/>
          </a:ln>
        </p:spPr>
        <p:txBody>
          <a:bodyPr anchorCtr="0" anchor="t" bIns="45700" lIns="91425" spcFirstLastPara="1" rIns="91425" wrap="square" tIns="45700">
            <a:normAutofit fontScale="92500" lnSpcReduction="20000"/>
          </a:bodyPr>
          <a:lstStyle/>
          <a:p>
            <a:pPr indent="-334327" lvl="0" marL="457200" rtl="0" algn="l">
              <a:lnSpc>
                <a:spcPct val="90000"/>
              </a:lnSpc>
              <a:spcBef>
                <a:spcPts val="1000"/>
              </a:spcBef>
              <a:spcAft>
                <a:spcPts val="0"/>
              </a:spcAft>
              <a:buSzPct val="64285"/>
              <a:buChar char="•"/>
            </a:pPr>
            <a:r>
              <a:rPr lang="en-US"/>
              <a:t>Specifications which define minimum requirements and capabilities needed for research vessels, separated by classification</a:t>
            </a:r>
            <a:endParaRPr/>
          </a:p>
          <a:p>
            <a:pPr indent="0" lvl="0" marL="457200" rtl="0" algn="l">
              <a:lnSpc>
                <a:spcPct val="90000"/>
              </a:lnSpc>
              <a:spcBef>
                <a:spcPts val="1000"/>
              </a:spcBef>
              <a:spcAft>
                <a:spcPts val="0"/>
              </a:spcAft>
              <a:buSzPct val="75630"/>
              <a:buNone/>
            </a:pPr>
            <a:r>
              <a:t/>
            </a:r>
            <a:endParaRPr/>
          </a:p>
          <a:p>
            <a:pPr indent="-334327" lvl="0" marL="457200" rtl="0" algn="l">
              <a:lnSpc>
                <a:spcPct val="90000"/>
              </a:lnSpc>
              <a:spcBef>
                <a:spcPts val="1000"/>
              </a:spcBef>
              <a:spcAft>
                <a:spcPts val="0"/>
              </a:spcAft>
              <a:buSzPct val="64285"/>
              <a:buChar char="•"/>
            </a:pPr>
            <a:r>
              <a:rPr lang="en-US"/>
              <a:t>SMRs are the first step in ~10 year ship acquisition process</a:t>
            </a:r>
            <a:endParaRPr/>
          </a:p>
          <a:p>
            <a:pPr indent="0" lvl="0" marL="457200" rtl="0" algn="l">
              <a:lnSpc>
                <a:spcPct val="90000"/>
              </a:lnSpc>
              <a:spcBef>
                <a:spcPts val="1000"/>
              </a:spcBef>
              <a:spcAft>
                <a:spcPts val="0"/>
              </a:spcAft>
              <a:buSzPct val="75630"/>
              <a:buNone/>
            </a:pPr>
            <a:r>
              <a:rPr lang="en-US"/>
              <a:t> </a:t>
            </a:r>
            <a:endParaRPr/>
          </a:p>
          <a:p>
            <a:pPr indent="-334327" lvl="0" marL="457200" rtl="0" algn="l">
              <a:lnSpc>
                <a:spcPct val="90000"/>
              </a:lnSpc>
              <a:spcBef>
                <a:spcPts val="1000"/>
              </a:spcBef>
              <a:spcAft>
                <a:spcPts val="0"/>
              </a:spcAft>
              <a:buSzPct val="64285"/>
              <a:buChar char="•"/>
            </a:pPr>
            <a:r>
              <a:rPr lang="en-US"/>
              <a:t>Updated periodically by panels of scientists, engineers, maritime professionals, and vessel operators. Driven by community input. </a:t>
            </a:r>
            <a:endParaRPr/>
          </a:p>
          <a:p>
            <a:pPr indent="0" lvl="0" marL="457200" rtl="0" algn="l">
              <a:lnSpc>
                <a:spcPct val="90000"/>
              </a:lnSpc>
              <a:spcBef>
                <a:spcPts val="1000"/>
              </a:spcBef>
              <a:spcAft>
                <a:spcPts val="0"/>
              </a:spcAft>
              <a:buSzPct val="75630"/>
              <a:buNone/>
            </a:pPr>
            <a:r>
              <a:t/>
            </a:r>
            <a:endParaRPr/>
          </a:p>
          <a:p>
            <a:pPr indent="-334327" lvl="0" marL="457200" rtl="0" algn="l">
              <a:lnSpc>
                <a:spcPct val="90000"/>
              </a:lnSpc>
              <a:spcBef>
                <a:spcPts val="1000"/>
              </a:spcBef>
              <a:spcAft>
                <a:spcPts val="0"/>
              </a:spcAft>
              <a:buSzPct val="64285"/>
              <a:buChar char="•"/>
            </a:pPr>
            <a:r>
              <a:rPr lang="en-US"/>
              <a:t>The FIC has begun the newest update to the Ocean Class SMR, last updated in 2003</a:t>
            </a:r>
            <a:endParaRPr/>
          </a:p>
          <a:p>
            <a:pPr indent="0" lvl="0" marL="0" rtl="0" algn="l">
              <a:lnSpc>
                <a:spcPct val="90000"/>
              </a:lnSpc>
              <a:spcBef>
                <a:spcPts val="1000"/>
              </a:spcBef>
              <a:spcAft>
                <a:spcPts val="0"/>
              </a:spcAft>
              <a:buSzPct val="7563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14"/>
          <p:cNvSpPr txBox="1"/>
          <p:nvPr>
            <p:ph type="title"/>
          </p:nvPr>
        </p:nvSpPr>
        <p:spPr>
          <a:xfrm>
            <a:off x="960895" y="365125"/>
            <a:ext cx="10392900" cy="1319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Science Mission Requirements (SMRs)</a:t>
            </a:r>
            <a:endParaRPr/>
          </a:p>
        </p:txBody>
      </p:sp>
      <p:pic>
        <p:nvPicPr>
          <p:cNvPr id="296" name="Google Shape;296;p14" title="Screenshot - 10_15_2025 , 2_32_05 PM.png"/>
          <p:cNvPicPr preferRelativeResize="0"/>
          <p:nvPr/>
        </p:nvPicPr>
        <p:blipFill rotWithShape="1">
          <a:blip r:embed="rId3">
            <a:alphaModFix/>
          </a:blip>
          <a:srcRect b="0" l="0" r="0" t="0"/>
          <a:stretch/>
        </p:blipFill>
        <p:spPr>
          <a:xfrm>
            <a:off x="639825" y="1425675"/>
            <a:ext cx="9814625" cy="48689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15"/>
          <p:cNvSpPr txBox="1"/>
          <p:nvPr>
            <p:ph type="title"/>
          </p:nvPr>
        </p:nvSpPr>
        <p:spPr>
          <a:xfrm>
            <a:off x="960895" y="365125"/>
            <a:ext cx="10392900" cy="1319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Replacing the Kilo Moana and Thomas G. Thompson</a:t>
            </a:r>
            <a:endParaRPr/>
          </a:p>
        </p:txBody>
      </p:sp>
      <p:sp>
        <p:nvSpPr>
          <p:cNvPr id="302" name="Google Shape;302;p15"/>
          <p:cNvSpPr txBox="1"/>
          <p:nvPr>
            <p:ph idx="1" type="body"/>
          </p:nvPr>
        </p:nvSpPr>
        <p:spPr>
          <a:xfrm>
            <a:off x="960894" y="1825625"/>
            <a:ext cx="10392900" cy="43581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Char char="•"/>
            </a:pPr>
            <a:r>
              <a:rPr lang="en-US"/>
              <a:t>RV Kilo Moana’s service life ends 2032</a:t>
            </a:r>
            <a:endParaRPr/>
          </a:p>
          <a:p>
            <a:pPr indent="0" lvl="0" marL="457200" rtl="0" algn="l">
              <a:lnSpc>
                <a:spcPct val="90000"/>
              </a:lnSpc>
              <a:spcBef>
                <a:spcPts val="1000"/>
              </a:spcBef>
              <a:spcAft>
                <a:spcPts val="0"/>
              </a:spcAft>
              <a:buSzPts val="1800"/>
              <a:buNone/>
            </a:pPr>
            <a:r>
              <a:t/>
            </a:r>
            <a:endParaRPr/>
          </a:p>
          <a:p>
            <a:pPr indent="-342900" lvl="0" marL="457200" rtl="0" algn="l">
              <a:lnSpc>
                <a:spcPct val="90000"/>
              </a:lnSpc>
              <a:spcBef>
                <a:spcPts val="1000"/>
              </a:spcBef>
              <a:spcAft>
                <a:spcPts val="0"/>
              </a:spcAft>
              <a:buSzPts val="1800"/>
              <a:buChar char="•"/>
            </a:pPr>
            <a:r>
              <a:rPr lang="en-US"/>
              <a:t>RV Thomas G. Thompson service life ends 2036</a:t>
            </a:r>
            <a:endParaRPr/>
          </a:p>
          <a:p>
            <a:pPr indent="0" lvl="0" marL="457200" rtl="0" algn="l">
              <a:lnSpc>
                <a:spcPct val="90000"/>
              </a:lnSpc>
              <a:spcBef>
                <a:spcPts val="1000"/>
              </a:spcBef>
              <a:spcAft>
                <a:spcPts val="0"/>
              </a:spcAft>
              <a:buSzPts val="1800"/>
              <a:buNone/>
            </a:pPr>
            <a:r>
              <a:t/>
            </a:r>
            <a:endParaRPr/>
          </a:p>
          <a:p>
            <a:pPr indent="-342900" lvl="0" marL="457200" rtl="0" algn="l">
              <a:lnSpc>
                <a:spcPct val="90000"/>
              </a:lnSpc>
              <a:spcBef>
                <a:spcPts val="1000"/>
              </a:spcBef>
              <a:spcAft>
                <a:spcPts val="0"/>
              </a:spcAft>
              <a:buSzPts val="1800"/>
              <a:buChar char="•"/>
            </a:pPr>
            <a:r>
              <a:rPr lang="en-US"/>
              <a:t>No formal replacement program is in place for either vessel at this time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16"/>
          <p:cNvSpPr txBox="1"/>
          <p:nvPr>
            <p:ph type="title"/>
          </p:nvPr>
        </p:nvSpPr>
        <p:spPr>
          <a:xfrm>
            <a:off x="960895" y="365125"/>
            <a:ext cx="10392900" cy="1319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Evaluation of NOAA </a:t>
            </a:r>
            <a:r>
              <a:rPr i="1" lang="en-US"/>
              <a:t>“Class B”</a:t>
            </a:r>
            <a:r>
              <a:rPr lang="en-US"/>
              <a:t> Vessel</a:t>
            </a:r>
            <a:endParaRPr/>
          </a:p>
        </p:txBody>
      </p:sp>
      <p:pic>
        <p:nvPicPr>
          <p:cNvPr id="308" name="Google Shape;308;p16" title="Screenshot - 10_15_2025 , 1_16_30 PM.png"/>
          <p:cNvPicPr preferRelativeResize="0"/>
          <p:nvPr/>
        </p:nvPicPr>
        <p:blipFill rotWithShape="1">
          <a:blip r:embed="rId3">
            <a:alphaModFix/>
          </a:blip>
          <a:srcRect b="0" l="0" r="0" t="0"/>
          <a:stretch/>
        </p:blipFill>
        <p:spPr>
          <a:xfrm>
            <a:off x="2256726" y="1825625"/>
            <a:ext cx="7683650" cy="46111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17"/>
          <p:cNvSpPr txBox="1"/>
          <p:nvPr>
            <p:ph type="title"/>
          </p:nvPr>
        </p:nvSpPr>
        <p:spPr>
          <a:xfrm>
            <a:off x="960895" y="365125"/>
            <a:ext cx="10392900" cy="1319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Evaluation of NOAA </a:t>
            </a:r>
            <a:r>
              <a:rPr i="1" lang="en-US"/>
              <a:t>“Class B”</a:t>
            </a:r>
            <a:r>
              <a:rPr lang="en-US"/>
              <a:t> Vessel</a:t>
            </a:r>
            <a:endParaRPr/>
          </a:p>
        </p:txBody>
      </p:sp>
      <p:sp>
        <p:nvSpPr>
          <p:cNvPr id="314" name="Google Shape;314;p17"/>
          <p:cNvSpPr txBox="1"/>
          <p:nvPr>
            <p:ph idx="1" type="body"/>
          </p:nvPr>
        </p:nvSpPr>
        <p:spPr>
          <a:xfrm>
            <a:off x="960894" y="1825625"/>
            <a:ext cx="10392900" cy="4358100"/>
          </a:xfrm>
          <a:prstGeom prst="rect">
            <a:avLst/>
          </a:prstGeom>
          <a:noFill/>
          <a:ln>
            <a:noFill/>
          </a:ln>
        </p:spPr>
        <p:txBody>
          <a:bodyPr anchorCtr="0" anchor="t" bIns="45700" lIns="91425" spcFirstLastPara="1" rIns="91425" wrap="square" tIns="45700">
            <a:normAutofit lnSpcReduction="20000"/>
          </a:bodyPr>
          <a:lstStyle/>
          <a:p>
            <a:pPr indent="-342900" lvl="0" marL="457200" rtl="0" algn="l">
              <a:lnSpc>
                <a:spcPct val="90000"/>
              </a:lnSpc>
              <a:spcBef>
                <a:spcPts val="1000"/>
              </a:spcBef>
              <a:spcAft>
                <a:spcPts val="0"/>
              </a:spcAft>
              <a:buSzPts val="1800"/>
              <a:buChar char="•"/>
            </a:pPr>
            <a:r>
              <a:rPr lang="en-US"/>
              <a:t>Design review to determine the suitability of the new NOAA Class B (Surveyor &amp; Navigator) as a potential replacement for Kilo Moana and Thomas G Thompson</a:t>
            </a:r>
            <a:endParaRPr/>
          </a:p>
          <a:p>
            <a:pPr indent="0" lvl="0" marL="457200" rtl="0" algn="l">
              <a:lnSpc>
                <a:spcPct val="90000"/>
              </a:lnSpc>
              <a:spcBef>
                <a:spcPts val="1000"/>
              </a:spcBef>
              <a:spcAft>
                <a:spcPts val="0"/>
              </a:spcAft>
              <a:buSzPts val="1800"/>
              <a:buNone/>
            </a:pPr>
            <a:r>
              <a:t/>
            </a:r>
            <a:endParaRPr/>
          </a:p>
          <a:p>
            <a:pPr indent="-342900" lvl="0" marL="457200" rtl="0" algn="l">
              <a:lnSpc>
                <a:spcPct val="90000"/>
              </a:lnSpc>
              <a:spcBef>
                <a:spcPts val="1000"/>
              </a:spcBef>
              <a:spcAft>
                <a:spcPts val="0"/>
              </a:spcAft>
              <a:buSzPts val="1800"/>
              <a:buChar char="•"/>
            </a:pPr>
            <a:r>
              <a:rPr lang="en-US"/>
              <a:t>The Class B design is inadequate for several reasons</a:t>
            </a:r>
            <a:endParaRPr/>
          </a:p>
          <a:p>
            <a:pPr indent="-342900" lvl="1" marL="914400" rtl="0" algn="l">
              <a:lnSpc>
                <a:spcPct val="90000"/>
              </a:lnSpc>
              <a:spcBef>
                <a:spcPts val="0"/>
              </a:spcBef>
              <a:spcAft>
                <a:spcPts val="0"/>
              </a:spcAft>
              <a:buSzPts val="1800"/>
              <a:buChar char="•"/>
            </a:pPr>
            <a:r>
              <a:rPr lang="en-US"/>
              <a:t>Deck and Lab Space (-1400 sq. ft.)</a:t>
            </a:r>
            <a:endParaRPr/>
          </a:p>
          <a:p>
            <a:pPr indent="-342900" lvl="1" marL="914400" rtl="0" algn="l">
              <a:lnSpc>
                <a:spcPct val="90000"/>
              </a:lnSpc>
              <a:spcBef>
                <a:spcPts val="0"/>
              </a:spcBef>
              <a:spcAft>
                <a:spcPts val="0"/>
              </a:spcAft>
              <a:buSzPts val="1800"/>
              <a:buChar char="•"/>
            </a:pPr>
            <a:r>
              <a:rPr lang="en-US"/>
              <a:t>Overboard Handling Capability</a:t>
            </a:r>
            <a:endParaRPr/>
          </a:p>
          <a:p>
            <a:pPr indent="-342900" lvl="1" marL="914400" rtl="0" algn="l">
              <a:lnSpc>
                <a:spcPct val="90000"/>
              </a:lnSpc>
              <a:spcBef>
                <a:spcPts val="0"/>
              </a:spcBef>
              <a:spcAft>
                <a:spcPts val="0"/>
              </a:spcAft>
              <a:buSzPts val="1800"/>
              <a:buChar char="•"/>
            </a:pPr>
            <a:r>
              <a:rPr lang="en-US"/>
              <a:t>Seakeeping (up to SS4)</a:t>
            </a:r>
            <a:endParaRPr/>
          </a:p>
          <a:p>
            <a:pPr indent="-342900" lvl="1" marL="914400" rtl="0" algn="l">
              <a:lnSpc>
                <a:spcPct val="90000"/>
              </a:lnSpc>
              <a:spcBef>
                <a:spcPts val="0"/>
              </a:spcBef>
              <a:spcAft>
                <a:spcPts val="0"/>
              </a:spcAft>
              <a:buSzPts val="1800"/>
              <a:buChar char="•"/>
            </a:pPr>
            <a:r>
              <a:rPr lang="en-US"/>
              <a:t>Endurance (-40 days)</a:t>
            </a:r>
            <a:endParaRPr/>
          </a:p>
          <a:p>
            <a:pPr indent="0" lvl="0" marL="914400" rtl="0" algn="l">
              <a:lnSpc>
                <a:spcPct val="90000"/>
              </a:lnSpc>
              <a:spcBef>
                <a:spcPts val="1000"/>
              </a:spcBef>
              <a:spcAft>
                <a:spcPts val="0"/>
              </a:spcAft>
              <a:buSzPts val="1800"/>
              <a:buNone/>
            </a:pPr>
            <a:r>
              <a:t/>
            </a:r>
            <a:endParaRPr/>
          </a:p>
          <a:p>
            <a:pPr indent="-342900" lvl="0" marL="457200" rtl="0" algn="l">
              <a:lnSpc>
                <a:spcPct val="90000"/>
              </a:lnSpc>
              <a:spcBef>
                <a:spcPts val="1000"/>
              </a:spcBef>
              <a:spcAft>
                <a:spcPts val="0"/>
              </a:spcAft>
              <a:buSzPts val="1800"/>
              <a:buChar char="•"/>
            </a:pPr>
            <a:r>
              <a:rPr lang="en-US"/>
              <a:t>Built as survey vessels, not general purpose RVs</a:t>
            </a:r>
            <a:endParaRPr/>
          </a:p>
          <a:p>
            <a:pPr indent="0" lvl="0" marL="0" rtl="0" algn="l">
              <a:lnSpc>
                <a:spcPct val="90000"/>
              </a:lnSpc>
              <a:spcBef>
                <a:spcPts val="1000"/>
              </a:spcBef>
              <a:spcAft>
                <a:spcPts val="0"/>
              </a:spcAft>
              <a:buSzPts val="1800"/>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18"/>
          <p:cNvSpPr txBox="1"/>
          <p:nvPr>
            <p:ph type="title"/>
          </p:nvPr>
        </p:nvSpPr>
        <p:spPr>
          <a:xfrm>
            <a:off x="960895" y="365125"/>
            <a:ext cx="10392900" cy="1319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Evaluation of NOAA </a:t>
            </a:r>
            <a:r>
              <a:rPr i="1" lang="en-US"/>
              <a:t>“Class A”</a:t>
            </a:r>
            <a:r>
              <a:rPr lang="en-US"/>
              <a:t> Vessel</a:t>
            </a:r>
            <a:endParaRPr/>
          </a:p>
        </p:txBody>
      </p:sp>
      <p:pic>
        <p:nvPicPr>
          <p:cNvPr id="320" name="Google Shape;320;p18" title="Screenshot - 10_15_2025 , 1_15_06 PM.png"/>
          <p:cNvPicPr preferRelativeResize="0"/>
          <p:nvPr/>
        </p:nvPicPr>
        <p:blipFill rotWithShape="1">
          <a:blip r:embed="rId3">
            <a:alphaModFix/>
          </a:blip>
          <a:srcRect b="0" l="0" r="0" t="0"/>
          <a:stretch/>
        </p:blipFill>
        <p:spPr>
          <a:xfrm>
            <a:off x="1366900" y="1580025"/>
            <a:ext cx="9216775" cy="47993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19"/>
          <p:cNvSpPr txBox="1"/>
          <p:nvPr>
            <p:ph type="title"/>
          </p:nvPr>
        </p:nvSpPr>
        <p:spPr>
          <a:xfrm>
            <a:off x="960895" y="365125"/>
            <a:ext cx="10392900" cy="1319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Evaluation of NOAA </a:t>
            </a:r>
            <a:r>
              <a:rPr i="1" lang="en-US"/>
              <a:t>“Class A”</a:t>
            </a:r>
            <a:r>
              <a:rPr lang="en-US"/>
              <a:t> Vessel</a:t>
            </a:r>
            <a:endParaRPr/>
          </a:p>
        </p:txBody>
      </p:sp>
      <p:sp>
        <p:nvSpPr>
          <p:cNvPr id="326" name="Google Shape;326;p19"/>
          <p:cNvSpPr txBox="1"/>
          <p:nvPr>
            <p:ph idx="1" type="body"/>
          </p:nvPr>
        </p:nvSpPr>
        <p:spPr>
          <a:xfrm>
            <a:off x="960894" y="1825625"/>
            <a:ext cx="10392900" cy="4358100"/>
          </a:xfrm>
          <a:prstGeom prst="rect">
            <a:avLst/>
          </a:prstGeom>
          <a:noFill/>
          <a:ln>
            <a:noFill/>
          </a:ln>
        </p:spPr>
        <p:txBody>
          <a:bodyPr anchorCtr="0" anchor="t" bIns="45700" lIns="91425" spcFirstLastPara="1" rIns="91425" wrap="square" tIns="45700">
            <a:normAutofit lnSpcReduction="20000"/>
          </a:bodyPr>
          <a:lstStyle/>
          <a:p>
            <a:pPr indent="-342900" lvl="0" marL="457200" rtl="0" algn="l">
              <a:lnSpc>
                <a:spcPct val="90000"/>
              </a:lnSpc>
              <a:spcBef>
                <a:spcPts val="1000"/>
              </a:spcBef>
              <a:spcAft>
                <a:spcPts val="0"/>
              </a:spcAft>
              <a:buSzPts val="1800"/>
              <a:buChar char="•"/>
            </a:pPr>
            <a:r>
              <a:rPr lang="en-US"/>
              <a:t>Design review against the to determine the suitability of the new NOAA Class A (Discoverer &amp; Oceanographer) as a potential replacement for Kilo Moana and Thomas G Thompson</a:t>
            </a:r>
            <a:endParaRPr/>
          </a:p>
          <a:p>
            <a:pPr indent="0" lvl="0" marL="457200" rtl="0" algn="l">
              <a:lnSpc>
                <a:spcPct val="90000"/>
              </a:lnSpc>
              <a:spcBef>
                <a:spcPts val="1000"/>
              </a:spcBef>
              <a:spcAft>
                <a:spcPts val="0"/>
              </a:spcAft>
              <a:buSzPts val="1800"/>
              <a:buNone/>
            </a:pPr>
            <a:r>
              <a:t/>
            </a:r>
            <a:endParaRPr/>
          </a:p>
          <a:p>
            <a:pPr indent="-342900" lvl="0" marL="457200" rtl="0" algn="l">
              <a:lnSpc>
                <a:spcPct val="90000"/>
              </a:lnSpc>
              <a:spcBef>
                <a:spcPts val="1000"/>
              </a:spcBef>
              <a:spcAft>
                <a:spcPts val="0"/>
              </a:spcAft>
              <a:buSzPts val="1800"/>
              <a:buChar char="•"/>
            </a:pPr>
            <a:r>
              <a:rPr lang="en-US"/>
              <a:t>The Class A is a suitable replacement for Kilo Moana</a:t>
            </a:r>
            <a:endParaRPr/>
          </a:p>
          <a:p>
            <a:pPr indent="0" lvl="0" marL="457200" rtl="0" algn="l">
              <a:lnSpc>
                <a:spcPct val="90000"/>
              </a:lnSpc>
              <a:spcBef>
                <a:spcPts val="1000"/>
              </a:spcBef>
              <a:spcAft>
                <a:spcPts val="0"/>
              </a:spcAft>
              <a:buSzPts val="1800"/>
              <a:buNone/>
            </a:pPr>
            <a:r>
              <a:t/>
            </a:r>
            <a:endParaRPr/>
          </a:p>
          <a:p>
            <a:pPr indent="-342900" lvl="0" marL="457200" rtl="0" algn="l">
              <a:lnSpc>
                <a:spcPct val="90000"/>
              </a:lnSpc>
              <a:spcBef>
                <a:spcPts val="1000"/>
              </a:spcBef>
              <a:spcAft>
                <a:spcPts val="0"/>
              </a:spcAft>
              <a:buSzPts val="1800"/>
              <a:buChar char="•"/>
            </a:pPr>
            <a:r>
              <a:rPr lang="en-US"/>
              <a:t>The Class A does NOT meet the GCSMR</a:t>
            </a:r>
            <a:endParaRPr/>
          </a:p>
          <a:p>
            <a:pPr indent="0" lvl="0" marL="457200" rtl="0" algn="l">
              <a:lnSpc>
                <a:spcPct val="90000"/>
              </a:lnSpc>
              <a:spcBef>
                <a:spcPts val="1000"/>
              </a:spcBef>
              <a:spcAft>
                <a:spcPts val="0"/>
              </a:spcAft>
              <a:buSzPts val="1800"/>
              <a:buNone/>
            </a:pPr>
            <a:r>
              <a:t/>
            </a:r>
            <a:endParaRPr/>
          </a:p>
          <a:p>
            <a:pPr indent="-342900" lvl="0" marL="457200" rtl="0" algn="l">
              <a:lnSpc>
                <a:spcPct val="90000"/>
              </a:lnSpc>
              <a:spcBef>
                <a:spcPts val="1000"/>
              </a:spcBef>
              <a:spcAft>
                <a:spcPts val="0"/>
              </a:spcAft>
              <a:buSzPts val="1800"/>
              <a:buChar char="•"/>
            </a:pPr>
            <a:r>
              <a:rPr lang="en-US"/>
              <a:t>Recommendation sent to UNOLS Council in July of 2025</a:t>
            </a:r>
            <a:endParaRPr/>
          </a:p>
          <a:p>
            <a:pPr indent="0" lvl="0" marL="0" rtl="0" algn="l">
              <a:lnSpc>
                <a:spcPct val="90000"/>
              </a:lnSpc>
              <a:spcBef>
                <a:spcPts val="1000"/>
              </a:spcBef>
              <a:spcAft>
                <a:spcPts val="0"/>
              </a:spcAft>
              <a:buSzPts val="18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
          <p:cNvSpPr txBox="1"/>
          <p:nvPr>
            <p:ph type="title"/>
          </p:nvPr>
        </p:nvSpPr>
        <p:spPr>
          <a:xfrm>
            <a:off x="960895" y="365125"/>
            <a:ext cx="10392900" cy="1319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Safety Committee Charge</a:t>
            </a:r>
            <a:endParaRPr/>
          </a:p>
        </p:txBody>
      </p:sp>
      <p:sp>
        <p:nvSpPr>
          <p:cNvPr id="217" name="Google Shape;217;p2"/>
          <p:cNvSpPr txBox="1"/>
          <p:nvPr>
            <p:ph idx="1" type="body"/>
          </p:nvPr>
        </p:nvSpPr>
        <p:spPr>
          <a:xfrm>
            <a:off x="960894" y="1825625"/>
            <a:ext cx="10392900" cy="43581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Char char="•"/>
            </a:pPr>
            <a:r>
              <a:rPr lang="en-US"/>
              <a:t>Maintain the Research Vessel Safety Standards (RVSS)</a:t>
            </a:r>
            <a:endParaRPr/>
          </a:p>
          <a:p>
            <a:pPr indent="0" lvl="0" marL="457200" rtl="0" algn="l">
              <a:lnSpc>
                <a:spcPct val="90000"/>
              </a:lnSpc>
              <a:spcBef>
                <a:spcPts val="1000"/>
              </a:spcBef>
              <a:spcAft>
                <a:spcPts val="0"/>
              </a:spcAft>
              <a:buSzPts val="1800"/>
              <a:buNone/>
            </a:pPr>
            <a:r>
              <a:t/>
            </a:r>
            <a:endParaRPr/>
          </a:p>
          <a:p>
            <a:pPr indent="-342900" lvl="0" marL="457200" rtl="0" algn="l">
              <a:lnSpc>
                <a:spcPct val="90000"/>
              </a:lnSpc>
              <a:spcBef>
                <a:spcPts val="1000"/>
              </a:spcBef>
              <a:spcAft>
                <a:spcPts val="0"/>
              </a:spcAft>
              <a:buSzPts val="1800"/>
              <a:buChar char="•"/>
            </a:pPr>
            <a:r>
              <a:rPr lang="en-US"/>
              <a:t>Consider waiver requests to the RVSS</a:t>
            </a:r>
            <a:endParaRPr/>
          </a:p>
          <a:p>
            <a:pPr indent="0" lvl="0" marL="457200" rtl="0" algn="l">
              <a:lnSpc>
                <a:spcPct val="90000"/>
              </a:lnSpc>
              <a:spcBef>
                <a:spcPts val="1000"/>
              </a:spcBef>
              <a:spcAft>
                <a:spcPts val="0"/>
              </a:spcAft>
              <a:buSzPts val="1800"/>
              <a:buNone/>
            </a:pPr>
            <a:r>
              <a:t/>
            </a:r>
            <a:endParaRPr/>
          </a:p>
          <a:p>
            <a:pPr indent="-342900" lvl="0" marL="457200" rtl="0" algn="l">
              <a:lnSpc>
                <a:spcPct val="90000"/>
              </a:lnSpc>
              <a:spcBef>
                <a:spcPts val="1000"/>
              </a:spcBef>
              <a:spcAft>
                <a:spcPts val="0"/>
              </a:spcAft>
              <a:buSzPts val="1800"/>
              <a:buChar char="•"/>
            </a:pPr>
            <a:r>
              <a:rPr lang="en-US"/>
              <a:t>Evaluate mishaps, near-misses, and ongoing safety issues relevant to the research fleet</a:t>
            </a:r>
            <a:endParaRPr/>
          </a:p>
          <a:p>
            <a:pPr indent="0" lvl="0" marL="457200" rtl="0" algn="l">
              <a:lnSpc>
                <a:spcPct val="90000"/>
              </a:lnSpc>
              <a:spcBef>
                <a:spcPts val="1000"/>
              </a:spcBef>
              <a:spcAft>
                <a:spcPts val="0"/>
              </a:spcAft>
              <a:buSzPts val="1800"/>
              <a:buNone/>
            </a:pPr>
            <a:r>
              <a:t/>
            </a:r>
            <a:endParaRPr/>
          </a:p>
          <a:p>
            <a:pPr indent="-342900" lvl="0" marL="457200" rtl="0" algn="l">
              <a:lnSpc>
                <a:spcPct val="90000"/>
              </a:lnSpc>
              <a:spcBef>
                <a:spcPts val="1000"/>
              </a:spcBef>
              <a:spcAft>
                <a:spcPts val="0"/>
              </a:spcAft>
              <a:buSzPts val="1800"/>
              <a:buChar char="•"/>
            </a:pPr>
            <a:r>
              <a:rPr lang="en-US"/>
              <a:t>Provide advice to Federal Funding Agencies on safety issues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20"/>
          <p:cNvSpPr txBox="1"/>
          <p:nvPr>
            <p:ph type="title"/>
          </p:nvPr>
        </p:nvSpPr>
        <p:spPr>
          <a:xfrm>
            <a:off x="960895" y="365125"/>
            <a:ext cx="10392900" cy="1319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Evaluation of NOAA </a:t>
            </a:r>
            <a:r>
              <a:rPr i="1" lang="en-US"/>
              <a:t>“Class A”</a:t>
            </a:r>
            <a:r>
              <a:rPr lang="en-US"/>
              <a:t> Vessel</a:t>
            </a:r>
            <a:endParaRPr/>
          </a:p>
        </p:txBody>
      </p:sp>
      <p:sp>
        <p:nvSpPr>
          <p:cNvPr id="332" name="Google Shape;332;p20"/>
          <p:cNvSpPr txBox="1"/>
          <p:nvPr>
            <p:ph idx="1" type="body"/>
          </p:nvPr>
        </p:nvSpPr>
        <p:spPr>
          <a:xfrm>
            <a:off x="463600" y="1722825"/>
            <a:ext cx="5150100" cy="3792900"/>
          </a:xfrm>
          <a:prstGeom prst="rect">
            <a:avLst/>
          </a:prstGeom>
          <a:noFill/>
          <a:ln>
            <a:noFill/>
          </a:ln>
        </p:spPr>
        <p:txBody>
          <a:bodyPr anchorCtr="0" anchor="t" bIns="45700" lIns="91425" spcFirstLastPara="1" rIns="91425" wrap="square" tIns="45700">
            <a:normAutofit lnSpcReduction="20000"/>
          </a:bodyPr>
          <a:lstStyle/>
          <a:p>
            <a:pPr indent="-342900" lvl="0" marL="457200" rtl="0" algn="l">
              <a:lnSpc>
                <a:spcPct val="90000"/>
              </a:lnSpc>
              <a:spcBef>
                <a:spcPts val="1000"/>
              </a:spcBef>
              <a:spcAft>
                <a:spcPts val="0"/>
              </a:spcAft>
              <a:buSzPts val="1800"/>
              <a:buChar char="•"/>
            </a:pPr>
            <a:r>
              <a:rPr lang="en-US"/>
              <a:t>Meets or exceeds OCSMRs *with reasonable modifications</a:t>
            </a:r>
            <a:endParaRPr/>
          </a:p>
          <a:p>
            <a:pPr indent="0" lvl="0" marL="457200" rtl="0" algn="l">
              <a:lnSpc>
                <a:spcPct val="90000"/>
              </a:lnSpc>
              <a:spcBef>
                <a:spcPts val="1000"/>
              </a:spcBef>
              <a:spcAft>
                <a:spcPts val="0"/>
              </a:spcAft>
              <a:buSzPts val="1800"/>
              <a:buNone/>
            </a:pPr>
            <a:r>
              <a:t/>
            </a:r>
            <a:endParaRPr/>
          </a:p>
          <a:p>
            <a:pPr indent="-342900" lvl="0" marL="457200" rtl="0" algn="l">
              <a:lnSpc>
                <a:spcPct val="90000"/>
              </a:lnSpc>
              <a:spcBef>
                <a:spcPts val="1000"/>
              </a:spcBef>
              <a:spcAft>
                <a:spcPts val="0"/>
              </a:spcAft>
              <a:buSzPts val="1800"/>
              <a:buChar char="•"/>
            </a:pPr>
            <a:r>
              <a:rPr lang="en-US"/>
              <a:t>Overboard handling system needs a refresh</a:t>
            </a:r>
            <a:endParaRPr/>
          </a:p>
          <a:p>
            <a:pPr indent="0" lvl="0" marL="457200" rtl="0" algn="l">
              <a:lnSpc>
                <a:spcPct val="90000"/>
              </a:lnSpc>
              <a:spcBef>
                <a:spcPts val="1000"/>
              </a:spcBef>
              <a:spcAft>
                <a:spcPts val="0"/>
              </a:spcAft>
              <a:buSzPts val="1800"/>
              <a:buNone/>
            </a:pPr>
            <a:r>
              <a:t/>
            </a:r>
            <a:endParaRPr/>
          </a:p>
          <a:p>
            <a:pPr indent="-342900" lvl="0" marL="457200" rtl="0" algn="l">
              <a:lnSpc>
                <a:spcPct val="90000"/>
              </a:lnSpc>
              <a:spcBef>
                <a:spcPts val="1000"/>
              </a:spcBef>
              <a:spcAft>
                <a:spcPts val="0"/>
              </a:spcAft>
              <a:buSzPts val="1800"/>
              <a:buChar char="•"/>
            </a:pPr>
            <a:r>
              <a:rPr lang="en-US"/>
              <a:t>Lab layout modifications from the NOAA design</a:t>
            </a:r>
            <a:endParaRPr/>
          </a:p>
          <a:p>
            <a:pPr indent="0" lvl="0" marL="0" rtl="0" algn="l">
              <a:lnSpc>
                <a:spcPct val="90000"/>
              </a:lnSpc>
              <a:spcBef>
                <a:spcPts val="1000"/>
              </a:spcBef>
              <a:spcAft>
                <a:spcPts val="0"/>
              </a:spcAft>
              <a:buSzPts val="1800"/>
              <a:buNone/>
            </a:pPr>
            <a:r>
              <a:t/>
            </a:r>
            <a:endParaRPr/>
          </a:p>
        </p:txBody>
      </p:sp>
      <p:pic>
        <p:nvPicPr>
          <p:cNvPr id="333" name="Google Shape;333;p20" title="km_classA_2.gif"/>
          <p:cNvPicPr preferRelativeResize="0"/>
          <p:nvPr/>
        </p:nvPicPr>
        <p:blipFill rotWithShape="1">
          <a:blip r:embed="rId3">
            <a:alphaModFix/>
          </a:blip>
          <a:srcRect b="0" l="0" r="0" t="0"/>
          <a:stretch/>
        </p:blipFill>
        <p:spPr>
          <a:xfrm>
            <a:off x="5613700" y="1592625"/>
            <a:ext cx="6451603" cy="3923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21"/>
          <p:cNvSpPr txBox="1"/>
          <p:nvPr>
            <p:ph type="title"/>
          </p:nvPr>
        </p:nvSpPr>
        <p:spPr>
          <a:xfrm>
            <a:off x="960895" y="365125"/>
            <a:ext cx="10392900" cy="1319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2025 (or ‘26) Fleet Improvement Plan</a:t>
            </a:r>
            <a:endParaRPr/>
          </a:p>
        </p:txBody>
      </p:sp>
      <p:sp>
        <p:nvSpPr>
          <p:cNvPr id="339" name="Google Shape;339;p21"/>
          <p:cNvSpPr txBox="1"/>
          <p:nvPr>
            <p:ph idx="1" type="body"/>
          </p:nvPr>
        </p:nvSpPr>
        <p:spPr>
          <a:xfrm>
            <a:off x="960900" y="1620750"/>
            <a:ext cx="5872800" cy="45630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1000"/>
              </a:spcBef>
              <a:spcAft>
                <a:spcPts val="0"/>
              </a:spcAft>
              <a:buSzPts val="1800"/>
              <a:buNone/>
            </a:pPr>
            <a:r>
              <a:rPr lang="en-US"/>
              <a:t>FIP last updated in 2019</a:t>
            </a:r>
            <a:endParaRPr/>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rPr lang="en-US"/>
              <a:t>Assessment of the past, present, and future of the ARF</a:t>
            </a:r>
            <a:endParaRPr/>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rPr lang="en-US"/>
              <a:t>Recommendations to funding agencies and the UNOLS Council on funding priorities</a:t>
            </a:r>
            <a:endParaRPr/>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rPr b="1" lang="en-US" sz="3700"/>
              <a:t>Fleet Recapitalization!</a:t>
            </a:r>
            <a:endParaRPr b="1" sz="3700"/>
          </a:p>
        </p:txBody>
      </p:sp>
      <p:pic>
        <p:nvPicPr>
          <p:cNvPr id="340" name="Google Shape;340;p21" title="Screenshot - 10_17_2025 , 11_30_32 AM.png"/>
          <p:cNvPicPr preferRelativeResize="0"/>
          <p:nvPr/>
        </p:nvPicPr>
        <p:blipFill rotWithShape="1">
          <a:blip r:embed="rId3">
            <a:alphaModFix/>
          </a:blip>
          <a:srcRect b="0" l="0" r="0" t="0"/>
          <a:stretch/>
        </p:blipFill>
        <p:spPr>
          <a:xfrm>
            <a:off x="6937025" y="1620750"/>
            <a:ext cx="4532399" cy="48802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
          <p:cNvSpPr txBox="1"/>
          <p:nvPr>
            <p:ph type="title"/>
          </p:nvPr>
        </p:nvSpPr>
        <p:spPr>
          <a:xfrm>
            <a:off x="960895" y="365125"/>
            <a:ext cx="10392900" cy="1319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2025 Safety Committee Meeting</a:t>
            </a:r>
            <a:endParaRPr/>
          </a:p>
        </p:txBody>
      </p:sp>
      <p:sp>
        <p:nvSpPr>
          <p:cNvPr id="223" name="Google Shape;223;p3"/>
          <p:cNvSpPr txBox="1"/>
          <p:nvPr>
            <p:ph idx="1" type="body"/>
          </p:nvPr>
        </p:nvSpPr>
        <p:spPr>
          <a:xfrm>
            <a:off x="960900" y="1415325"/>
            <a:ext cx="10392900" cy="4768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b="1" lang="en-US" sz="3000"/>
              <a:t>April 30th - Beautiful Lewes, Delaware </a:t>
            </a:r>
            <a:endParaRPr b="1" sz="3000"/>
          </a:p>
          <a:p>
            <a:pPr indent="0" lvl="0" marL="0" rtl="0" algn="l">
              <a:lnSpc>
                <a:spcPct val="90000"/>
              </a:lnSpc>
              <a:spcBef>
                <a:spcPts val="1000"/>
              </a:spcBef>
              <a:spcAft>
                <a:spcPts val="0"/>
              </a:spcAft>
              <a:buSzPts val="1800"/>
              <a:buNone/>
            </a:pPr>
            <a:r>
              <a:t/>
            </a:r>
            <a:endParaRPr b="1" sz="300"/>
          </a:p>
          <a:p>
            <a:pPr indent="0" lvl="0" marL="0" rtl="0" algn="l">
              <a:lnSpc>
                <a:spcPct val="90000"/>
              </a:lnSpc>
              <a:spcBef>
                <a:spcPts val="1000"/>
              </a:spcBef>
              <a:spcAft>
                <a:spcPts val="0"/>
              </a:spcAft>
              <a:buSzPts val="1800"/>
              <a:buNone/>
            </a:pPr>
            <a:r>
              <a:rPr lang="en-US"/>
              <a:t>New Committee Chair!</a:t>
            </a:r>
            <a:endParaRPr/>
          </a:p>
        </p:txBody>
      </p:sp>
      <p:pic>
        <p:nvPicPr>
          <p:cNvPr id="224" name="Google Shape;224;p3" title="Screenshot - 9_18_2025 , 11_26_16 AM.png"/>
          <p:cNvPicPr preferRelativeResize="0"/>
          <p:nvPr/>
        </p:nvPicPr>
        <p:blipFill rotWithShape="1">
          <a:blip r:embed="rId3">
            <a:alphaModFix/>
          </a:blip>
          <a:srcRect b="0" l="0" r="0" t="0"/>
          <a:stretch/>
        </p:blipFill>
        <p:spPr>
          <a:xfrm>
            <a:off x="1735850" y="2832425"/>
            <a:ext cx="3079146" cy="3043175"/>
          </a:xfrm>
          <a:prstGeom prst="rect">
            <a:avLst/>
          </a:prstGeom>
          <a:noFill/>
          <a:ln cap="flat" cmpd="sng" w="76200">
            <a:solidFill>
              <a:srgbClr val="FFD966"/>
            </a:solidFill>
            <a:prstDash val="solid"/>
            <a:round/>
            <a:headEnd len="sm" w="sm" type="none"/>
            <a:tailEnd len="sm" w="sm" type="none"/>
          </a:ln>
        </p:spPr>
      </p:pic>
      <p:pic>
        <p:nvPicPr>
          <p:cNvPr id="225" name="Google Shape;225;p3" title="Screenshot - 9_18_2025 , 11_34_04 AM.png"/>
          <p:cNvPicPr preferRelativeResize="0"/>
          <p:nvPr/>
        </p:nvPicPr>
        <p:blipFill rotWithShape="1">
          <a:blip r:embed="rId4">
            <a:alphaModFix/>
          </a:blip>
          <a:srcRect b="0" l="0" r="0" t="0"/>
          <a:stretch/>
        </p:blipFill>
        <p:spPr>
          <a:xfrm>
            <a:off x="6096000" y="2832425"/>
            <a:ext cx="2994300" cy="3043175"/>
          </a:xfrm>
          <a:prstGeom prst="rect">
            <a:avLst/>
          </a:prstGeom>
          <a:noFill/>
          <a:ln cap="flat" cmpd="sng" w="76200">
            <a:solidFill>
              <a:srgbClr val="FFD966"/>
            </a:solidFill>
            <a:prstDash val="solid"/>
            <a:round/>
            <a:headEnd len="sm" w="sm" type="none"/>
            <a:tailEnd len="sm" w="sm" type="none"/>
          </a:ln>
        </p:spPr>
      </p:pic>
      <p:sp>
        <p:nvSpPr>
          <p:cNvPr id="226" name="Google Shape;226;p3"/>
          <p:cNvSpPr txBox="1"/>
          <p:nvPr/>
        </p:nvSpPr>
        <p:spPr>
          <a:xfrm>
            <a:off x="1280575" y="5940275"/>
            <a:ext cx="3989700" cy="5727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rgbClr val="000000"/>
              </a:buClr>
              <a:buSzPts val="2800"/>
              <a:buFont typeface="Arial"/>
              <a:buNone/>
            </a:pPr>
            <a:r>
              <a:rPr b="0" i="0" lang="en-US" sz="2800" u="none" cap="none" strike="noStrike">
                <a:solidFill>
                  <a:schemeClr val="lt1"/>
                </a:solidFill>
                <a:latin typeface="Arial"/>
                <a:ea typeface="Arial"/>
                <a:cs typeface="Arial"/>
                <a:sym typeface="Arial"/>
              </a:rPr>
              <a:t>Jeff Garrett 2015-2025</a:t>
            </a:r>
            <a:endParaRPr b="0" i="0" sz="1400" u="none" cap="none" strike="noStrike">
              <a:solidFill>
                <a:srgbClr val="000000"/>
              </a:solidFill>
              <a:latin typeface="Arial"/>
              <a:ea typeface="Arial"/>
              <a:cs typeface="Arial"/>
              <a:sym typeface="Arial"/>
            </a:endParaRPr>
          </a:p>
        </p:txBody>
      </p:sp>
      <p:sp>
        <p:nvSpPr>
          <p:cNvPr id="227" name="Google Shape;227;p3"/>
          <p:cNvSpPr txBox="1"/>
          <p:nvPr/>
        </p:nvSpPr>
        <p:spPr>
          <a:xfrm>
            <a:off x="5828450" y="5940275"/>
            <a:ext cx="3989700" cy="5727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rgbClr val="000000"/>
              </a:buClr>
              <a:buSzPts val="2800"/>
              <a:buFont typeface="Arial"/>
              <a:buNone/>
            </a:pPr>
            <a:r>
              <a:rPr b="0" i="0" lang="en-US" sz="2800" u="none" cap="none" strike="noStrike">
                <a:solidFill>
                  <a:schemeClr val="lt1"/>
                </a:solidFill>
                <a:latin typeface="Arial"/>
                <a:ea typeface="Arial"/>
                <a:cs typeface="Arial"/>
                <a:sym typeface="Arial"/>
              </a:rPr>
              <a:t>Jon Swallow 2025 -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
          <p:cNvSpPr txBox="1"/>
          <p:nvPr>
            <p:ph type="title"/>
          </p:nvPr>
        </p:nvSpPr>
        <p:spPr>
          <a:xfrm>
            <a:off x="960895" y="365125"/>
            <a:ext cx="10392900" cy="1319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Resolved Issues</a:t>
            </a:r>
            <a:endParaRPr/>
          </a:p>
        </p:txBody>
      </p:sp>
      <p:sp>
        <p:nvSpPr>
          <p:cNvPr id="233" name="Google Shape;233;p4"/>
          <p:cNvSpPr txBox="1"/>
          <p:nvPr>
            <p:ph idx="1" type="body"/>
          </p:nvPr>
        </p:nvSpPr>
        <p:spPr>
          <a:xfrm>
            <a:off x="960900" y="1426825"/>
            <a:ext cx="10392900" cy="4756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b="1" lang="en-US" sz="3000"/>
              <a:t>Tension Monitoring System Accuracy Change Request Accepted into RVSS</a:t>
            </a:r>
            <a:endParaRPr b="1" sz="3000"/>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rPr lang="en-US" sz="2900" strike="sngStrike"/>
              <a:t>3%-4% of Applied Load</a:t>
            </a:r>
            <a:endParaRPr sz="2900" strike="sngStrike"/>
          </a:p>
          <a:p>
            <a:pPr indent="0" lvl="0" marL="0" rtl="0" algn="l">
              <a:lnSpc>
                <a:spcPct val="90000"/>
              </a:lnSpc>
              <a:spcBef>
                <a:spcPts val="1000"/>
              </a:spcBef>
              <a:spcAft>
                <a:spcPts val="0"/>
              </a:spcAft>
              <a:buSzPts val="1800"/>
              <a:buNone/>
            </a:pPr>
            <a:r>
              <a:t/>
            </a:r>
            <a:endParaRPr sz="2900"/>
          </a:p>
          <a:p>
            <a:pPr indent="0" lvl="0" marL="0" rtl="0" algn="l">
              <a:lnSpc>
                <a:spcPct val="90000"/>
              </a:lnSpc>
              <a:spcBef>
                <a:spcPts val="1000"/>
              </a:spcBef>
              <a:spcAft>
                <a:spcPts val="0"/>
              </a:spcAft>
              <a:buSzPts val="1800"/>
              <a:buNone/>
            </a:pPr>
            <a:r>
              <a:rPr lang="en-US" sz="2900"/>
              <a:t>Constant error window = 3%-4% of the Safe Working Tension</a:t>
            </a:r>
            <a:endParaRPr sz="29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5"/>
          <p:cNvSpPr txBox="1"/>
          <p:nvPr>
            <p:ph type="title"/>
          </p:nvPr>
        </p:nvSpPr>
        <p:spPr>
          <a:xfrm>
            <a:off x="960895" y="365125"/>
            <a:ext cx="10392900" cy="1319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Resolved Issues</a:t>
            </a:r>
            <a:endParaRPr/>
          </a:p>
        </p:txBody>
      </p:sp>
      <p:sp>
        <p:nvSpPr>
          <p:cNvPr id="239" name="Google Shape;239;p5"/>
          <p:cNvSpPr txBox="1"/>
          <p:nvPr>
            <p:ph idx="1" type="body"/>
          </p:nvPr>
        </p:nvSpPr>
        <p:spPr>
          <a:xfrm>
            <a:off x="960900" y="1426825"/>
            <a:ext cx="10392900" cy="4756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b="1" lang="en-US" sz="3000"/>
              <a:t>Tension Monitoring System Accuracy Change Request Accepted into RVSS</a:t>
            </a:r>
            <a:endParaRPr b="1" sz="3000"/>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t/>
            </a:r>
            <a:endParaRPr sz="2900"/>
          </a:p>
        </p:txBody>
      </p:sp>
      <p:pic>
        <p:nvPicPr>
          <p:cNvPr id="240" name="Google Shape;240;p5"/>
          <p:cNvPicPr preferRelativeResize="0"/>
          <p:nvPr/>
        </p:nvPicPr>
        <p:blipFill rotWithShape="1">
          <a:blip r:embed="rId3">
            <a:alphaModFix/>
          </a:blip>
          <a:srcRect b="0" l="0" r="0" t="0"/>
          <a:stretch/>
        </p:blipFill>
        <p:spPr>
          <a:xfrm>
            <a:off x="185050" y="2415650"/>
            <a:ext cx="5763924" cy="4221550"/>
          </a:xfrm>
          <a:prstGeom prst="rect">
            <a:avLst/>
          </a:prstGeom>
          <a:noFill/>
          <a:ln>
            <a:noFill/>
          </a:ln>
        </p:spPr>
      </p:pic>
      <p:pic>
        <p:nvPicPr>
          <p:cNvPr id="241" name="Google Shape;241;p5"/>
          <p:cNvPicPr preferRelativeResize="0"/>
          <p:nvPr/>
        </p:nvPicPr>
        <p:blipFill rotWithShape="1">
          <a:blip r:embed="rId4">
            <a:alphaModFix/>
          </a:blip>
          <a:srcRect b="0" l="0" r="0" t="0"/>
          <a:stretch/>
        </p:blipFill>
        <p:spPr>
          <a:xfrm>
            <a:off x="6004150" y="2415650"/>
            <a:ext cx="6008850" cy="4221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6"/>
          <p:cNvSpPr txBox="1"/>
          <p:nvPr>
            <p:ph type="title"/>
          </p:nvPr>
        </p:nvSpPr>
        <p:spPr>
          <a:xfrm>
            <a:off x="960895" y="365125"/>
            <a:ext cx="10392900" cy="1319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Resolved Issues</a:t>
            </a:r>
            <a:endParaRPr/>
          </a:p>
        </p:txBody>
      </p:sp>
      <p:sp>
        <p:nvSpPr>
          <p:cNvPr id="247" name="Google Shape;247;p6"/>
          <p:cNvSpPr txBox="1"/>
          <p:nvPr>
            <p:ph idx="1" type="body"/>
          </p:nvPr>
        </p:nvSpPr>
        <p:spPr>
          <a:xfrm>
            <a:off x="960900" y="1472850"/>
            <a:ext cx="10392900" cy="51204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1000"/>
              </a:spcBef>
              <a:spcAft>
                <a:spcPts val="0"/>
              </a:spcAft>
              <a:buSzPts val="1800"/>
              <a:buNone/>
            </a:pPr>
            <a:r>
              <a:rPr b="1" lang="en-US" sz="3000"/>
              <a:t>Clarification of the RVSS Alcohol Policy</a:t>
            </a:r>
            <a:endParaRPr b="1" sz="3000"/>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rPr i="1" lang="en-US" sz="2908"/>
              <a:t>All UNOLS vessel operators shall ban the consumption of alcoholic beverages on board vessels of the Academic Research Fleet by crewmembers or embarked members of the scientific party. Possession of alcoholic beverages onboard ARF vessels is also prohibited. </a:t>
            </a:r>
            <a:endParaRPr i="1" sz="2908"/>
          </a:p>
          <a:p>
            <a:pPr indent="0" lvl="0" marL="0" rtl="0" algn="l">
              <a:lnSpc>
                <a:spcPct val="90000"/>
              </a:lnSpc>
              <a:spcBef>
                <a:spcPts val="1000"/>
              </a:spcBef>
              <a:spcAft>
                <a:spcPts val="0"/>
              </a:spcAft>
              <a:buSzPts val="1800"/>
              <a:buNone/>
            </a:pPr>
            <a:r>
              <a:rPr i="1" lang="en-US" sz="2908"/>
              <a:t>Certain exceptions can be approved in writing by institutional management for the purpose of allowing the possession and consumption of alcohol on board ARF vessels while in port for receptions, special occasions and entertainment of visiting dignitaries. </a:t>
            </a:r>
            <a:endParaRPr i="1" sz="2908"/>
          </a:p>
          <a:p>
            <a:pPr indent="0" lvl="0" marL="4114800" rtl="0" algn="l">
              <a:lnSpc>
                <a:spcPct val="90000"/>
              </a:lnSpc>
              <a:spcBef>
                <a:spcPts val="1000"/>
              </a:spcBef>
              <a:spcAft>
                <a:spcPts val="0"/>
              </a:spcAft>
              <a:buSzPts val="1800"/>
              <a:buNone/>
            </a:pPr>
            <a:r>
              <a:rPr i="1" lang="en-US" sz="2908"/>
              <a:t>-RVSS 6.1.2</a:t>
            </a:r>
            <a:endParaRPr i="1" sz="2908"/>
          </a:p>
          <a:p>
            <a:pPr indent="0" lvl="0" marL="0" rtl="0" algn="l">
              <a:lnSpc>
                <a:spcPct val="90000"/>
              </a:lnSpc>
              <a:spcBef>
                <a:spcPts val="1000"/>
              </a:spcBef>
              <a:spcAft>
                <a:spcPts val="0"/>
              </a:spcAft>
              <a:buSzPts val="18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7"/>
          <p:cNvSpPr txBox="1"/>
          <p:nvPr>
            <p:ph type="title"/>
          </p:nvPr>
        </p:nvSpPr>
        <p:spPr>
          <a:xfrm>
            <a:off x="960895" y="365125"/>
            <a:ext cx="10392900" cy="1319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Open Issues</a:t>
            </a:r>
            <a:endParaRPr/>
          </a:p>
        </p:txBody>
      </p:sp>
      <p:sp>
        <p:nvSpPr>
          <p:cNvPr id="253" name="Google Shape;253;p7"/>
          <p:cNvSpPr txBox="1"/>
          <p:nvPr>
            <p:ph idx="1" type="body"/>
          </p:nvPr>
        </p:nvSpPr>
        <p:spPr>
          <a:xfrm>
            <a:off x="960900" y="1472850"/>
            <a:ext cx="10392900" cy="4710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b="1" lang="en-US" sz="3000"/>
              <a:t>Break Testing of Field-Terminated Samples</a:t>
            </a:r>
            <a:endParaRPr b="1" sz="3000"/>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rPr i="1" lang="en-US"/>
              <a:t>The Vessel Operator shall send samples to a UNOLS-accepted test facility (UNOLS Wire Pool at WHOI) for consistency of testing purposes and maintaining statistics.</a:t>
            </a:r>
            <a:endParaRPr i="1"/>
          </a:p>
          <a:p>
            <a:pPr indent="0" lvl="0" marL="0" rtl="0" algn="l">
              <a:lnSpc>
                <a:spcPct val="90000"/>
              </a:lnSpc>
              <a:spcBef>
                <a:spcPts val="1000"/>
              </a:spcBef>
              <a:spcAft>
                <a:spcPts val="0"/>
              </a:spcAft>
              <a:buSzPts val="1800"/>
              <a:buNone/>
            </a:pPr>
            <a:r>
              <a:rPr i="1" lang="en-US"/>
              <a:t>For steel cables and wire rope, the Operation shall send a five-meter (16 ft.) test sample terminated on both ends with the fittings normally used in the field.</a:t>
            </a:r>
            <a:endParaRPr i="1"/>
          </a:p>
          <a:p>
            <a:pPr indent="0" lvl="0" marL="0" rtl="0" algn="l">
              <a:lnSpc>
                <a:spcPct val="90000"/>
              </a:lnSpc>
              <a:spcBef>
                <a:spcPts val="1000"/>
              </a:spcBef>
              <a:spcAft>
                <a:spcPts val="0"/>
              </a:spcAft>
              <a:buSzPts val="1800"/>
              <a:buNone/>
            </a:pPr>
            <a:r>
              <a:t/>
            </a:r>
            <a:endParaRPr i="1"/>
          </a:p>
          <a:p>
            <a:pPr indent="0" lvl="0" marL="0" rtl="0" algn="l">
              <a:lnSpc>
                <a:spcPct val="90000"/>
              </a:lnSpc>
              <a:spcBef>
                <a:spcPts val="1000"/>
              </a:spcBef>
              <a:spcAft>
                <a:spcPts val="0"/>
              </a:spcAft>
              <a:buSzPts val="1800"/>
              <a:buNone/>
            </a:pPr>
            <a:r>
              <a:rPr i="1" lang="en-US"/>
              <a:t>								-RVSS A.5.2</a:t>
            </a:r>
            <a:endParaRPr i="1"/>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8"/>
          <p:cNvSpPr txBox="1"/>
          <p:nvPr>
            <p:ph type="title"/>
          </p:nvPr>
        </p:nvSpPr>
        <p:spPr>
          <a:xfrm>
            <a:off x="960895" y="365125"/>
            <a:ext cx="10392900" cy="1319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Open Issues</a:t>
            </a:r>
            <a:endParaRPr/>
          </a:p>
        </p:txBody>
      </p:sp>
      <p:sp>
        <p:nvSpPr>
          <p:cNvPr id="259" name="Google Shape;259;p8"/>
          <p:cNvSpPr txBox="1"/>
          <p:nvPr>
            <p:ph idx="1" type="body"/>
          </p:nvPr>
        </p:nvSpPr>
        <p:spPr>
          <a:xfrm>
            <a:off x="960900" y="1415325"/>
            <a:ext cx="10392900" cy="4768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b="1" lang="en-US" sz="3000"/>
              <a:t>Labeling of Overboard Handling Apparatus</a:t>
            </a:r>
            <a:endParaRPr b="1" sz="3000"/>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rPr i="1" lang="en-US"/>
              <a:t>OHS components must be labelled with SWT, most recent test date, and whenever possible, a SWT diagram providing a clear illustration of the tension member’s allowable range of angles when loaded to SWT.</a:t>
            </a:r>
            <a:endParaRPr i="1"/>
          </a:p>
          <a:p>
            <a:pPr indent="0" lvl="0" marL="0" rtl="0" algn="l">
              <a:lnSpc>
                <a:spcPct val="90000"/>
              </a:lnSpc>
              <a:spcBef>
                <a:spcPts val="1000"/>
              </a:spcBef>
              <a:spcAft>
                <a:spcPts val="0"/>
              </a:spcAft>
              <a:buSzPts val="1800"/>
              <a:buNone/>
            </a:pPr>
            <a:r>
              <a:t/>
            </a:r>
            <a:endParaRPr i="1"/>
          </a:p>
          <a:p>
            <a:pPr indent="0" lvl="0" marL="0" rtl="0" algn="l">
              <a:lnSpc>
                <a:spcPct val="90000"/>
              </a:lnSpc>
              <a:spcBef>
                <a:spcPts val="1000"/>
              </a:spcBef>
              <a:spcAft>
                <a:spcPts val="0"/>
              </a:spcAft>
              <a:buSzPts val="1800"/>
              <a:buNone/>
            </a:pPr>
            <a:r>
              <a:rPr i="1" lang="en-US"/>
              <a:t>								-RVSS B.3.3</a:t>
            </a:r>
            <a:endParaRPr i="1"/>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9"/>
          <p:cNvSpPr txBox="1"/>
          <p:nvPr>
            <p:ph type="title"/>
          </p:nvPr>
        </p:nvSpPr>
        <p:spPr>
          <a:xfrm>
            <a:off x="960895" y="365125"/>
            <a:ext cx="10392900" cy="1319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Ongoing Discussions</a:t>
            </a:r>
            <a:endParaRPr/>
          </a:p>
        </p:txBody>
      </p:sp>
      <p:sp>
        <p:nvSpPr>
          <p:cNvPr id="265" name="Google Shape;265;p9"/>
          <p:cNvSpPr txBox="1"/>
          <p:nvPr>
            <p:ph idx="1" type="body"/>
          </p:nvPr>
        </p:nvSpPr>
        <p:spPr>
          <a:xfrm>
            <a:off x="960900" y="1530400"/>
            <a:ext cx="10695300" cy="4924800"/>
          </a:xfrm>
          <a:prstGeom prst="rect">
            <a:avLst/>
          </a:prstGeom>
          <a:noFill/>
          <a:ln>
            <a:noFill/>
          </a:ln>
        </p:spPr>
        <p:txBody>
          <a:bodyPr anchorCtr="0" anchor="t" bIns="45700" lIns="91425" spcFirstLastPara="1" rIns="91425" wrap="square" tIns="45700">
            <a:normAutofit lnSpcReduction="20000"/>
          </a:bodyPr>
          <a:lstStyle/>
          <a:p>
            <a:pPr indent="-342899" lvl="0" marL="457200" rtl="0" algn="l">
              <a:lnSpc>
                <a:spcPct val="90000"/>
              </a:lnSpc>
              <a:spcBef>
                <a:spcPts val="1000"/>
              </a:spcBef>
              <a:spcAft>
                <a:spcPts val="0"/>
              </a:spcAft>
              <a:buSzPts val="1800"/>
              <a:buChar char="•"/>
            </a:pPr>
            <a:r>
              <a:rPr lang="en-US"/>
              <a:t>RVSS exclusions for light-duty overboarding systems</a:t>
            </a:r>
            <a:endParaRPr/>
          </a:p>
          <a:p>
            <a:pPr indent="0" lvl="0" marL="457200" rtl="0" algn="l">
              <a:lnSpc>
                <a:spcPct val="90000"/>
              </a:lnSpc>
              <a:spcBef>
                <a:spcPts val="1000"/>
              </a:spcBef>
              <a:spcAft>
                <a:spcPts val="0"/>
              </a:spcAft>
              <a:buSzPts val="2118"/>
              <a:buNone/>
            </a:pPr>
            <a:r>
              <a:t/>
            </a:r>
            <a:endParaRPr/>
          </a:p>
          <a:p>
            <a:pPr indent="-342899" lvl="0" marL="457200" rtl="0" algn="l">
              <a:lnSpc>
                <a:spcPct val="90000"/>
              </a:lnSpc>
              <a:spcBef>
                <a:spcPts val="1000"/>
              </a:spcBef>
              <a:spcAft>
                <a:spcPts val="0"/>
              </a:spcAft>
              <a:buSzPts val="1800"/>
              <a:buChar char="•"/>
            </a:pPr>
            <a:r>
              <a:rPr lang="en-US"/>
              <a:t>RVSS guidance for high-voltage considerations</a:t>
            </a:r>
            <a:endParaRPr/>
          </a:p>
          <a:p>
            <a:pPr indent="0" lvl="0" marL="457200" rtl="0" algn="l">
              <a:lnSpc>
                <a:spcPct val="90000"/>
              </a:lnSpc>
              <a:spcBef>
                <a:spcPts val="1000"/>
              </a:spcBef>
              <a:spcAft>
                <a:spcPts val="0"/>
              </a:spcAft>
              <a:buSzPts val="2118"/>
              <a:buNone/>
            </a:pPr>
            <a:r>
              <a:t/>
            </a:r>
            <a:endParaRPr/>
          </a:p>
          <a:p>
            <a:pPr indent="-342900" lvl="0" marL="457200" rtl="0" algn="l">
              <a:lnSpc>
                <a:spcPct val="90000"/>
              </a:lnSpc>
              <a:spcBef>
                <a:spcPts val="1000"/>
              </a:spcBef>
              <a:spcAft>
                <a:spcPts val="0"/>
              </a:spcAft>
              <a:buSzPts val="1800"/>
              <a:buChar char="•"/>
            </a:pPr>
            <a:r>
              <a:rPr lang="en-US"/>
              <a:t>Comprehensive update for harassment and respectful behavior</a:t>
            </a:r>
            <a:endParaRPr/>
          </a:p>
          <a:p>
            <a:pPr indent="0" lvl="0" marL="457200" rtl="0" algn="l">
              <a:lnSpc>
                <a:spcPct val="90000"/>
              </a:lnSpc>
              <a:spcBef>
                <a:spcPts val="1000"/>
              </a:spcBef>
              <a:spcAft>
                <a:spcPts val="0"/>
              </a:spcAft>
              <a:buSzPts val="2118"/>
              <a:buNone/>
            </a:pPr>
            <a:r>
              <a:t/>
            </a:r>
            <a:endParaRPr/>
          </a:p>
          <a:p>
            <a:pPr indent="-342899" lvl="0" marL="457200" rtl="0" algn="l">
              <a:lnSpc>
                <a:spcPct val="90000"/>
              </a:lnSpc>
              <a:spcBef>
                <a:spcPts val="1000"/>
              </a:spcBef>
              <a:spcAft>
                <a:spcPts val="0"/>
              </a:spcAft>
              <a:buSzPts val="1800"/>
              <a:buChar char="•"/>
            </a:pPr>
            <a:r>
              <a:rPr lang="en-US"/>
              <a:t>Wire lubrication protocols</a:t>
            </a:r>
            <a:endParaRPr/>
          </a:p>
          <a:p>
            <a:pPr indent="0" lvl="0" marL="457200" rtl="0" algn="l">
              <a:lnSpc>
                <a:spcPct val="90000"/>
              </a:lnSpc>
              <a:spcBef>
                <a:spcPts val="1000"/>
              </a:spcBef>
              <a:spcAft>
                <a:spcPts val="0"/>
              </a:spcAft>
              <a:buSzPts val="2118"/>
              <a:buNone/>
            </a:pPr>
            <a:r>
              <a:t/>
            </a:r>
            <a:endParaRPr/>
          </a:p>
          <a:p>
            <a:pPr indent="-342899" lvl="0" marL="457200" rtl="0" algn="l">
              <a:lnSpc>
                <a:spcPct val="90000"/>
              </a:lnSpc>
              <a:spcBef>
                <a:spcPts val="1000"/>
              </a:spcBef>
              <a:spcAft>
                <a:spcPts val="0"/>
              </a:spcAft>
              <a:buSzPts val="1800"/>
              <a:buChar char="•"/>
            </a:pPr>
            <a:r>
              <a:rPr lang="en-US"/>
              <a:t>Consistent testing of ship’s cranes</a:t>
            </a:r>
            <a:endParaRPr/>
          </a:p>
          <a:p>
            <a:pPr indent="0" lvl="0" marL="457200" rtl="0" algn="l">
              <a:lnSpc>
                <a:spcPct val="90000"/>
              </a:lnSpc>
              <a:spcBef>
                <a:spcPts val="1000"/>
              </a:spcBef>
              <a:spcAft>
                <a:spcPts val="0"/>
              </a:spcAft>
              <a:buSzPts val="2118"/>
              <a:buNone/>
            </a:pPr>
            <a:r>
              <a:t/>
            </a:r>
            <a:endParaRPr/>
          </a:p>
          <a:p>
            <a:pPr indent="-342899" lvl="0" marL="457200" rtl="0" algn="l">
              <a:lnSpc>
                <a:spcPct val="90000"/>
              </a:lnSpc>
              <a:spcBef>
                <a:spcPts val="1000"/>
              </a:spcBef>
              <a:spcAft>
                <a:spcPts val="0"/>
              </a:spcAft>
              <a:buSzPts val="1800"/>
              <a:buChar char="•"/>
            </a:pPr>
            <a:r>
              <a:rPr lang="en-US"/>
              <a:t>Lithium battery safety</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UNOLS Colors">
      <a:dk1>
        <a:srgbClr val="6C8A96"/>
      </a:dk1>
      <a:lt1>
        <a:srgbClr val="FFFFFF"/>
      </a:lt1>
      <a:dk2>
        <a:srgbClr val="003F5E"/>
      </a:dk2>
      <a:lt2>
        <a:srgbClr val="CADAD2"/>
      </a:lt2>
      <a:accent1>
        <a:srgbClr val="8E9089"/>
      </a:accent1>
      <a:accent2>
        <a:srgbClr val="F3F3DB"/>
      </a:accent2>
      <a:accent3>
        <a:srgbClr val="000405"/>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