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US/7+QzgFseVNiwPVckkhV9Dj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4632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9c5135e92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g9c5135e92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g9c5135e92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760d674e8b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1760d674e8b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1760d674e8b_0_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760d674e8b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1760d674e8b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g1760d674e8b_0_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fa4b4eb65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g2fa4b4eb65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2fa4b4eb659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9c5135e920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g9c5135e920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9c5135e920_0_5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rot="10800000" flipH="1">
            <a:off x="5410200" y="3109777"/>
            <a:ext cx="3733800" cy="904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6"/>
          <p:cNvSpPr/>
          <p:nvPr/>
        </p:nvSpPr>
        <p:spPr>
          <a:xfrm rot="10800000" flipH="1">
            <a:off x="5410200" y="3197090"/>
            <a:ext cx="3733800" cy="192087"/>
          </a:xfrm>
          <a:prstGeom prst="rect">
            <a:avLst/>
          </a:prstGeom>
          <a:solidFill>
            <a:schemeClr val="accent2">
              <a:alpha val="4745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6"/>
          <p:cNvSpPr/>
          <p:nvPr/>
        </p:nvSpPr>
        <p:spPr>
          <a:xfrm rot="10800000" flipH="1">
            <a:off x="5410200" y="3414577"/>
            <a:ext cx="3733800" cy="9525"/>
          </a:xfrm>
          <a:prstGeom prst="rect">
            <a:avLst/>
          </a:prstGeom>
          <a:solidFill>
            <a:schemeClr val="accent2">
              <a:alpha val="62352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6"/>
          <p:cNvSpPr/>
          <p:nvPr/>
        </p:nvSpPr>
        <p:spPr>
          <a:xfrm rot="10800000" flipH="1">
            <a:off x="5410200" y="3463790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6"/>
          <p:cNvSpPr/>
          <p:nvPr/>
        </p:nvSpPr>
        <p:spPr>
          <a:xfrm rot="10800000" flipH="1">
            <a:off x="5410200" y="3498715"/>
            <a:ext cx="1965325" cy="9525"/>
          </a:xfrm>
          <a:prstGeom prst="rect">
            <a:avLst/>
          </a:prstGeom>
          <a:solidFill>
            <a:schemeClr val="accent2">
              <a:alpha val="62352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6"/>
          <p:cNvSpPr/>
          <p:nvPr/>
        </p:nvSpPr>
        <p:spPr>
          <a:xfrm>
            <a:off x="5410200" y="3262177"/>
            <a:ext cx="3063875" cy="26988"/>
          </a:xfrm>
          <a:prstGeom prst="roundRect">
            <a:avLst>
              <a:gd name="adj" fmla="val 16667"/>
            </a:avLst>
          </a:prstGeom>
          <a:solidFill>
            <a:srgbClr val="CCEEFF">
              <a:alpha val="2235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6"/>
          <p:cNvSpPr/>
          <p:nvPr/>
        </p:nvSpPr>
        <p:spPr>
          <a:xfrm>
            <a:off x="7377113" y="3360602"/>
            <a:ext cx="1600200" cy="36513"/>
          </a:xfrm>
          <a:prstGeom prst="roundRect">
            <a:avLst>
              <a:gd name="adj" fmla="val 16667"/>
            </a:avLst>
          </a:prstGeom>
          <a:solidFill>
            <a:srgbClr val="CCEEFF">
              <a:alpha val="2235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6"/>
          <p:cNvSpPr/>
          <p:nvPr/>
        </p:nvSpPr>
        <p:spPr>
          <a:xfrm>
            <a:off x="0" y="2949440"/>
            <a:ext cx="9144000" cy="244475"/>
          </a:xfrm>
          <a:prstGeom prst="rect">
            <a:avLst/>
          </a:prstGeom>
          <a:solidFill>
            <a:schemeClr val="accent2">
              <a:alpha val="4745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6"/>
          <p:cNvSpPr/>
          <p:nvPr/>
        </p:nvSpPr>
        <p:spPr>
          <a:xfrm>
            <a:off x="0" y="2974840"/>
            <a:ext cx="9144000" cy="141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6"/>
          <p:cNvSpPr/>
          <p:nvPr/>
        </p:nvSpPr>
        <p:spPr>
          <a:xfrm rot="10800000" flipH="1">
            <a:off x="6413500" y="2943090"/>
            <a:ext cx="2730500" cy="247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6"/>
          <p:cNvSpPr/>
          <p:nvPr/>
        </p:nvSpPr>
        <p:spPr>
          <a:xfrm>
            <a:off x="0" y="0"/>
            <a:ext cx="9144000" cy="296676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" name="Google Shape;39;p6" descr="UNOLS Circle 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20663"/>
            <a:ext cx="2397125" cy="2033587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6"/>
          <p:cNvSpPr txBox="1">
            <a:spLocks noGrp="1"/>
          </p:cNvSpPr>
          <p:nvPr>
            <p:ph type="ctrTitle"/>
          </p:nvPr>
        </p:nvSpPr>
        <p:spPr>
          <a:xfrm>
            <a:off x="342900" y="1454015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1670050" y="625475"/>
            <a:ext cx="701675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 rot="5400000">
            <a:off x="2234406" y="121444"/>
            <a:ext cx="4675188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81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Char char="●"/>
              <a:defRPr>
                <a:solidFill>
                  <a:schemeClr val="dk2"/>
                </a:solidFill>
              </a:defRPr>
            </a:lvl3pPr>
            <a:lvl4pPr marL="1828800" lvl="3" indent="-3683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200"/>
              <a:buChar char="●"/>
              <a:defRPr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▫"/>
              <a:defRPr>
                <a:solidFill>
                  <a:schemeClr val="accent6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81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Char char="●"/>
              <a:defRPr>
                <a:solidFill>
                  <a:schemeClr val="dk1"/>
                </a:solidFill>
              </a:defRPr>
            </a:lvl3pPr>
            <a:lvl4pPr marL="1828800" lvl="3" indent="-3683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200"/>
              <a:buChar char="●"/>
              <a:defRPr>
                <a:solidFill>
                  <a:schemeClr val="dk2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▫"/>
              <a:defRPr>
                <a:solidFill>
                  <a:schemeClr val="accent6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1670050" y="625475"/>
            <a:ext cx="701675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457200" y="1898650"/>
            <a:ext cx="8229600" cy="46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81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b="0" cap="none">
                <a:solidFill>
                  <a:schemeClr val="dk2"/>
                </a:solidFill>
              </a:defRPr>
            </a:lvl3pPr>
            <a:lvl4pPr marL="1828800" lvl="3" indent="-3683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  <a:defRPr b="0" cap="none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/>
              </a:buClr>
              <a:buSzPts val="2000"/>
              <a:buChar char="▫"/>
              <a:defRPr>
                <a:solidFill>
                  <a:schemeClr val="accent6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174038" y="1588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Font typeface="Calibri"/>
              <a:buNone/>
              <a:defRPr sz="4300" b="1" cap="none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1670050" y="625475"/>
            <a:ext cx="701675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/>
              </a:buClr>
              <a:buSzPts val="1800"/>
              <a:buChar char="▫"/>
              <a:defRPr sz="1800">
                <a:solidFill>
                  <a:schemeClr val="accent6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>
                <a:solidFill>
                  <a:schemeClr val="accent6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004B70">
              <a:alpha val="22352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2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004B70">
              <a:alpha val="22352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3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>
                <a:solidFill>
                  <a:schemeClr val="dk2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>
                <a:solidFill>
                  <a:schemeClr val="accent6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4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>
                <a:solidFill>
                  <a:schemeClr val="dk2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>
                <a:solidFill>
                  <a:schemeClr val="accent6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None/>
              <a:defRPr sz="18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>
                <a:solidFill>
                  <a:schemeClr val="dk2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>
                <a:solidFill>
                  <a:schemeClr val="dk1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>
                <a:solidFill>
                  <a:schemeClr val="accent6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2352"/>
              </a:srgbClr>
            </a:outerShdw>
          </a:effectLst>
        </p:spPr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None/>
              <a:defRPr sz="1300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00"/>
              <a:buFont typeface="Calibri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Calibri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Font typeface="Calibri"/>
              <a:buNone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EFF">
            <a:alpha val="22352"/>
          </a:srgb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4745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5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5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5"/>
          <p:cNvSpPr/>
          <p:nvPr/>
        </p:nvSpPr>
        <p:spPr>
          <a:xfrm rot="10800000" flipH="1">
            <a:off x="5410200" y="360363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5"/>
          <p:cNvSpPr/>
          <p:nvPr/>
        </p:nvSpPr>
        <p:spPr>
          <a:xfrm rot="10800000" flipH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4745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5"/>
          <p:cNvSpPr/>
          <p:nvPr/>
        </p:nvSpPr>
        <p:spPr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solidFill>
            <a:srgbClr val="CCEEFF">
              <a:alpha val="2235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5"/>
          <p:cNvSpPr/>
          <p:nvPr/>
        </p:nvSpPr>
        <p:spPr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solidFill>
            <a:srgbClr val="CCEEFF">
              <a:alpha val="2235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"/>
          <p:cNvSpPr/>
          <p:nvPr/>
        </p:nvSpPr>
        <p:spPr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235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5"/>
          <p:cNvSpPr/>
          <p:nvPr/>
        </p:nvSpPr>
        <p:spPr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235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5"/>
          <p:cNvSpPr/>
          <p:nvPr/>
        </p:nvSpPr>
        <p:spPr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5"/>
          <p:cNvSpPr/>
          <p:nvPr/>
        </p:nvSpPr>
        <p:spPr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5"/>
          <p:cNvSpPr/>
          <p:nvPr/>
        </p:nvSpPr>
        <p:spPr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5"/>
          <p:cNvSpPr/>
          <p:nvPr/>
        </p:nvSpPr>
        <p:spPr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274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1670050" y="625475"/>
            <a:ext cx="701675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1898650"/>
            <a:ext cx="8229600" cy="46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AAAAA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Noto Sans"/>
              <a:buChar char="●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83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"/>
              <a:buChar char="●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174038" y="1588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6" name="Google Shape;26;p5" descr="UNOLS Circle Logo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4763" y="496888"/>
            <a:ext cx="1652588" cy="140176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"/>
          <p:cNvSpPr txBox="1">
            <a:spLocks noGrp="1"/>
          </p:cNvSpPr>
          <p:nvPr>
            <p:ph type="ctrTitle"/>
          </p:nvPr>
        </p:nvSpPr>
        <p:spPr>
          <a:xfrm>
            <a:off x="342900" y="1454015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Tech Training Sub-Committee</a:t>
            </a:r>
            <a:endParaRPr/>
          </a:p>
        </p:txBody>
      </p:sp>
      <p:sp>
        <p:nvSpPr>
          <p:cNvPr id="81" name="Google Shape;81;p1"/>
          <p:cNvSpPr txBox="1">
            <a:spLocks noGrp="1"/>
          </p:cNvSpPr>
          <p:nvPr>
            <p:ph type="subTitle" idx="1"/>
          </p:nvPr>
        </p:nvSpPr>
        <p:spPr>
          <a:xfrm>
            <a:off x="457200" y="3899950"/>
            <a:ext cx="77085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4008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None/>
            </a:pPr>
            <a:r>
              <a:rPr lang="en-US"/>
              <a:t>2025 RVTEC</a:t>
            </a:r>
            <a:endParaRPr/>
          </a:p>
          <a:p>
            <a:pPr marL="64008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None/>
            </a:pPr>
            <a:r>
              <a:rPr lang="en-US"/>
              <a:t>Scripps Institution of Oceanography</a:t>
            </a:r>
            <a:endParaRPr/>
          </a:p>
          <a:p>
            <a:pPr marL="64008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None/>
            </a:pPr>
            <a:r>
              <a:rPr lang="en-US"/>
              <a:t>Thursday, November 6th, 2025</a:t>
            </a:r>
            <a:endParaRPr/>
          </a:p>
          <a:p>
            <a:pPr marL="64008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64008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"/>
          <p:cNvSpPr txBox="1">
            <a:spLocks noGrp="1"/>
          </p:cNvSpPr>
          <p:nvPr>
            <p:ph type="title"/>
          </p:nvPr>
        </p:nvSpPr>
        <p:spPr>
          <a:xfrm>
            <a:off x="1670100" y="652250"/>
            <a:ext cx="70167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Members</a:t>
            </a:r>
            <a:endParaRPr/>
          </a:p>
        </p:txBody>
      </p:sp>
      <p:sp>
        <p:nvSpPr>
          <p:cNvPr id="87" name="Google Shape;87;p2"/>
          <p:cNvSpPr txBox="1">
            <a:spLocks noGrp="1"/>
          </p:cNvSpPr>
          <p:nvPr>
            <p:ph type="body" idx="1"/>
          </p:nvPr>
        </p:nvSpPr>
        <p:spPr>
          <a:xfrm>
            <a:off x="317575" y="1898650"/>
            <a:ext cx="8533800" cy="42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Gabe Matthias 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Kylie Pasternak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Kristin Beem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Max Hughes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T.R. Rasmussen 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Mack Smith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Lance Frymire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Space for new members!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Taking nominations- Self Nominated is Encouraged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Email us at- techtraining@unols.org</a:t>
            </a:r>
            <a:endParaRPr dirty="0"/>
          </a:p>
        </p:txBody>
      </p:sp>
      <p:sp>
        <p:nvSpPr>
          <p:cNvPr id="88" name="Google Shape;88;p2"/>
          <p:cNvSpPr txBox="1"/>
          <p:nvPr/>
        </p:nvSpPr>
        <p:spPr>
          <a:xfrm>
            <a:off x="4725250" y="1837575"/>
            <a:ext cx="4419000" cy="352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Kyle Gronewold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Elysha Agne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Andi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Yoxsimer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Bryce Dewees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Stephen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Jalickee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9c5135e920_0_0"/>
          <p:cNvSpPr txBox="1">
            <a:spLocks noGrp="1"/>
          </p:cNvSpPr>
          <p:nvPr>
            <p:ph type="title"/>
          </p:nvPr>
        </p:nvSpPr>
        <p:spPr>
          <a:xfrm>
            <a:off x="1670050" y="625475"/>
            <a:ext cx="70167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Current Training Efforts</a:t>
            </a:r>
            <a:endParaRPr/>
          </a:p>
        </p:txBody>
      </p:sp>
      <p:sp>
        <p:nvSpPr>
          <p:cNvPr id="95" name="Google Shape;95;g9c5135e920_0_0"/>
          <p:cNvSpPr txBox="1">
            <a:spLocks noGrp="1"/>
          </p:cNvSpPr>
          <p:nvPr>
            <p:ph type="body" idx="1"/>
          </p:nvPr>
        </p:nvSpPr>
        <p:spPr>
          <a:xfrm>
            <a:off x="517425" y="1692275"/>
            <a:ext cx="8229600" cy="46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3100"/>
              <a:t>What Went Wrong Wednesday (WWWW) Moderated Discussion</a:t>
            </a:r>
            <a:endParaRPr sz="3100"/>
          </a:p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/>
              <a:t>Moderated discussions where the tech community can chat about: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NSF funded facilities, shipboard systems, etc. </a:t>
            </a:r>
            <a:endParaRPr/>
          </a:p>
          <a:p>
            <a:pPr marL="914400" lvl="1" indent="-3429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Initial anonymous survey to get questions, 1-hour presentation with subject matter expert and then a round of Q&amp;A’s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/>
              <a:t>The WWWW meetings are recorded and posted to YouTube and we provide slides to the RVTEC listserv after the meeting.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/>
              <a:t> 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760d674e8b_0_2"/>
          <p:cNvSpPr txBox="1">
            <a:spLocks noGrp="1"/>
          </p:cNvSpPr>
          <p:nvPr>
            <p:ph type="title"/>
          </p:nvPr>
        </p:nvSpPr>
        <p:spPr>
          <a:xfrm>
            <a:off x="1670050" y="625475"/>
            <a:ext cx="70167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Current Training Efforts</a:t>
            </a:r>
            <a:endParaRPr dirty="0"/>
          </a:p>
        </p:txBody>
      </p:sp>
      <p:sp>
        <p:nvSpPr>
          <p:cNvPr id="102" name="Google Shape;102;g1760d674e8b_0_2"/>
          <p:cNvSpPr txBox="1">
            <a:spLocks noGrp="1"/>
          </p:cNvSpPr>
          <p:nvPr>
            <p:ph type="body" idx="1"/>
          </p:nvPr>
        </p:nvSpPr>
        <p:spPr>
          <a:xfrm>
            <a:off x="533100" y="1529525"/>
            <a:ext cx="8610900" cy="46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3100" dirty="0"/>
              <a:t>What Went Wrong Wednesdays (WWWW)</a:t>
            </a:r>
            <a:endParaRPr sz="3100"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3100" dirty="0"/>
              <a:t> Topics from 2025</a:t>
            </a:r>
            <a:endParaRPr sz="3100"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sz="31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CORIOLIX (Chris </a:t>
            </a:r>
            <a:r>
              <a:rPr lang="en-US" dirty="0" err="1"/>
              <a:t>Romsos</a:t>
            </a:r>
            <a:r>
              <a:rPr lang="en-US" dirty="0"/>
              <a:t>, OSU) 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Char char="▫"/>
            </a:pPr>
            <a:r>
              <a:rPr lang="en-US" dirty="0">
                <a:solidFill>
                  <a:schemeClr val="accent6"/>
                </a:solidFill>
              </a:rPr>
              <a:t>Video and Notes have been sent out</a:t>
            </a:r>
            <a:endParaRPr dirty="0">
              <a:solidFill>
                <a:schemeClr val="accent6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SBP-29 (Boe Derosier, USGS) </a:t>
            </a:r>
            <a:endParaRPr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Char char="▫"/>
            </a:pPr>
            <a:r>
              <a:rPr lang="en-US" dirty="0">
                <a:solidFill>
                  <a:schemeClr val="accent6"/>
                </a:solidFill>
              </a:rPr>
              <a:t>Video and Notes have been sent out </a:t>
            </a:r>
            <a:endParaRPr dirty="0">
              <a:solidFill>
                <a:schemeClr val="accent6"/>
              </a:solidFill>
            </a:endParaRPr>
          </a:p>
          <a:p>
            <a:pPr marL="9144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>
              <a:solidFill>
                <a:schemeClr val="accent6"/>
              </a:solidFill>
            </a:endParaRPr>
          </a:p>
          <a:p>
            <a:pPr marL="9144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>
              <a:solidFill>
                <a:schemeClr val="accent6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Suggestions for future topics/experts welcome!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pic>
        <p:nvPicPr>
          <p:cNvPr id="103" name="Google Shape;103;g1760d674e8b_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00175" y="4053800"/>
            <a:ext cx="1917176" cy="70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g1760d674e8b_0_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28300" y="2773900"/>
            <a:ext cx="1145924" cy="1145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760d674e8b_0_8"/>
          <p:cNvSpPr txBox="1">
            <a:spLocks noGrp="1"/>
          </p:cNvSpPr>
          <p:nvPr>
            <p:ph type="title"/>
          </p:nvPr>
        </p:nvSpPr>
        <p:spPr>
          <a:xfrm>
            <a:off x="2168625" y="679550"/>
            <a:ext cx="55800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RVTEC- Topics of Interest</a:t>
            </a:r>
            <a:endParaRPr/>
          </a:p>
        </p:txBody>
      </p:sp>
      <p:sp>
        <p:nvSpPr>
          <p:cNvPr id="111" name="Google Shape;111;g1760d674e8b_0_8"/>
          <p:cNvSpPr txBox="1">
            <a:spLocks noGrp="1"/>
          </p:cNvSpPr>
          <p:nvPr>
            <p:ph type="body" idx="1"/>
          </p:nvPr>
        </p:nvSpPr>
        <p:spPr>
          <a:xfrm>
            <a:off x="457200" y="2035575"/>
            <a:ext cx="8229600" cy="46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b="1" u="sng" dirty="0"/>
              <a:t>RVTEC Wiki: Breakout</a:t>
            </a:r>
            <a:endParaRPr sz="2400" b="1" u="sng" dirty="0"/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Wed- 8:35 am- Edward H. “Ted” Scripps II Room</a:t>
            </a:r>
            <a:endParaRPr sz="2400" dirty="0"/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chemeClr val="accent6"/>
                </a:solidFill>
              </a:rPr>
              <a:t>Becca Hudak, Bonny Clarke, Kristin Beem</a:t>
            </a:r>
            <a:endParaRPr sz="2400" i="1" u="sng"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sz="2400" i="1" u="sng"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b="1" u="sng" dirty="0"/>
              <a:t>Tech Sea Stories: An open discussion</a:t>
            </a:r>
            <a:endParaRPr sz="2400" b="1" u="sng"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Wed- 2:15 pm- Samuel H Scripps Auditorium</a:t>
            </a:r>
            <a:endParaRPr sz="2400"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chemeClr val="accent6"/>
                </a:solidFill>
              </a:rPr>
              <a:t>Gabe Matthias </a:t>
            </a:r>
            <a:endParaRPr sz="2400" dirty="0">
              <a:solidFill>
                <a:schemeClr val="accent6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b="1" u="sng" dirty="0"/>
              <a:t>Work Life Balance- Lunch Discussion- TODAY </a:t>
            </a:r>
            <a:endParaRPr sz="2400" b="1" u="sng" dirty="0"/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Thurs- 12:30 pm- Sumner Auditorium </a:t>
            </a:r>
            <a:endParaRPr sz="2400" dirty="0"/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chemeClr val="accent6"/>
                </a:solidFill>
              </a:rPr>
              <a:t>Rebecca Hudak, Bonny Clarke, Emily Shimada, Kristin Beem</a:t>
            </a:r>
            <a:endParaRPr sz="2400" dirty="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chemeClr val="accent6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sz="2400" i="1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fa4b4eb659_0_0"/>
          <p:cNvSpPr txBox="1">
            <a:spLocks noGrp="1"/>
          </p:cNvSpPr>
          <p:nvPr>
            <p:ph type="title"/>
          </p:nvPr>
        </p:nvSpPr>
        <p:spPr>
          <a:xfrm>
            <a:off x="1670050" y="625475"/>
            <a:ext cx="7353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RVTEC Friday Training- Nov 07</a:t>
            </a:r>
            <a:endParaRPr/>
          </a:p>
        </p:txBody>
      </p:sp>
      <p:sp>
        <p:nvSpPr>
          <p:cNvPr id="118" name="Google Shape;118;g2fa4b4eb659_0_0"/>
          <p:cNvSpPr txBox="1">
            <a:spLocks noGrp="1"/>
          </p:cNvSpPr>
          <p:nvPr>
            <p:ph type="body" idx="1"/>
          </p:nvPr>
        </p:nvSpPr>
        <p:spPr>
          <a:xfrm>
            <a:off x="60150" y="2238925"/>
            <a:ext cx="9023700" cy="43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b="1" u="sng" dirty="0"/>
              <a:t>Rigging Gear Inspection &amp; Basic Rigging Training</a:t>
            </a:r>
            <a:r>
              <a:rPr lang="en-US" sz="2400" u="sng" dirty="0"/>
              <a:t> (Full Day)</a:t>
            </a:r>
            <a:endParaRPr sz="2400" u="sng"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chemeClr val="accent6"/>
                </a:solidFill>
              </a:rPr>
              <a:t>Learn practical techniques to ensure safe, efficient operations at sea </a:t>
            </a:r>
            <a:endParaRPr sz="2400" dirty="0">
              <a:solidFill>
                <a:schemeClr val="accent6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8:30am to 4:30pm at Scripps Nimitz Facility </a:t>
            </a:r>
            <a:endParaRPr sz="2400"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sz="2400" dirty="0"/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b="1" u="sng" dirty="0" err="1"/>
              <a:t>Fortigate</a:t>
            </a:r>
            <a:r>
              <a:rPr lang="en-US" sz="2400" b="1" u="sng" dirty="0"/>
              <a:t> Workshop</a:t>
            </a:r>
            <a:r>
              <a:rPr lang="en-US" sz="2400" u="sng" dirty="0"/>
              <a:t> (Half Day)</a:t>
            </a:r>
            <a:endParaRPr sz="2400" u="sng" dirty="0"/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chemeClr val="accent6"/>
                </a:solidFill>
              </a:rPr>
              <a:t>Build confidence in Constructing a Secure SD-WAN Architecture </a:t>
            </a:r>
            <a:endParaRPr sz="2400" b="1" u="sng" dirty="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8:30am to 1:00pm at Eckart Building- Room 227</a:t>
            </a:r>
            <a:endParaRPr sz="2400" dirty="0"/>
          </a:p>
          <a:p>
            <a:pPr marL="0" lvl="0" indent="45720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lang="en-US" sz="2400" dirty="0"/>
          </a:p>
          <a:p>
            <a:pPr marL="0" lvl="0" indent="45720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b="1" u="sng" dirty="0"/>
              <a:t>Kongsberg SIS Workshop</a:t>
            </a:r>
            <a:r>
              <a:rPr lang="en-US" sz="2400" u="sng" dirty="0"/>
              <a:t> (Half Day)</a:t>
            </a:r>
            <a:endParaRPr sz="2400" u="sng" dirty="0"/>
          </a:p>
          <a:p>
            <a:pPr marL="0" lvl="0" indent="45720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chemeClr val="accent6"/>
                </a:solidFill>
              </a:rPr>
              <a:t>Gain expert instruction on advanced Kongsberg systems </a:t>
            </a:r>
            <a:endParaRPr sz="2400" b="1" u="sng" dirty="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400" dirty="0"/>
              <a:t>8:30am to 1:00pm at Sumner Auditorium </a:t>
            </a:r>
            <a:endParaRPr sz="2400" dirty="0"/>
          </a:p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sz="2400" dirty="0"/>
          </a:p>
        </p:txBody>
      </p:sp>
      <p:sp>
        <p:nvSpPr>
          <p:cNvPr id="119" name="Google Shape;119;g2fa4b4eb659_0_0"/>
          <p:cNvSpPr txBox="1"/>
          <p:nvPr/>
        </p:nvSpPr>
        <p:spPr>
          <a:xfrm>
            <a:off x="1099700" y="1429075"/>
            <a:ext cx="80967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Self transportation (please coordinate carpools and rides)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9c5135e920_0_50"/>
          <p:cNvSpPr txBox="1">
            <a:spLocks noGrp="1"/>
          </p:cNvSpPr>
          <p:nvPr>
            <p:ph type="title"/>
          </p:nvPr>
        </p:nvSpPr>
        <p:spPr>
          <a:xfrm>
            <a:off x="1670050" y="542175"/>
            <a:ext cx="70167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Moving forward</a:t>
            </a:r>
            <a:endParaRPr/>
          </a:p>
        </p:txBody>
      </p:sp>
      <p:sp>
        <p:nvSpPr>
          <p:cNvPr id="126" name="Google Shape;126;g9c5135e920_0_50"/>
          <p:cNvSpPr txBox="1">
            <a:spLocks noGrp="1"/>
          </p:cNvSpPr>
          <p:nvPr>
            <p:ph type="body" idx="1"/>
          </p:nvPr>
        </p:nvSpPr>
        <p:spPr>
          <a:xfrm>
            <a:off x="664375" y="1906175"/>
            <a:ext cx="8343600" cy="45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Char char="•"/>
            </a:pPr>
            <a:r>
              <a:rPr lang="en-US" sz="2600" dirty="0"/>
              <a:t>Send us your nominations for new committee members (self-nominations strongly encouraged)! techtraining@unols.org</a:t>
            </a:r>
            <a:endParaRPr sz="2600" dirty="0"/>
          </a:p>
          <a:p>
            <a:pPr marL="91440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sz="1600" dirty="0"/>
          </a:p>
          <a:p>
            <a:pPr marL="457200" lvl="0" indent="-3937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Char char="•"/>
            </a:pPr>
            <a:r>
              <a:rPr lang="en-US" sz="2600" dirty="0"/>
              <a:t>Let us know if you have any calibration cruises or transits coming - we can help coordinate another Tech Training Cruise</a:t>
            </a:r>
            <a:endParaRPr sz="2600" dirty="0"/>
          </a:p>
          <a:p>
            <a:pPr marL="9144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dirty="0"/>
              <a:t>Be on the lookout for another WWWW Moderated Discussion!</a:t>
            </a:r>
            <a:endParaRPr sz="26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600" dirty="0"/>
          </a:p>
          <a:p>
            <a:pPr marL="457200" lvl="0" indent="-3937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600"/>
              <a:buChar char="•"/>
            </a:pPr>
            <a:r>
              <a:rPr lang="en-US" sz="2600" dirty="0"/>
              <a:t>Send us your ideas- techtraining@unols.org</a:t>
            </a:r>
            <a:endParaRPr sz="26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6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600" dirty="0"/>
          </a:p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endParaRPr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rban">
  <a:themeElements>
    <a:clrScheme name="Custom 21">
      <a:dk1>
        <a:srgbClr val="000203"/>
      </a:dk1>
      <a:lt1>
        <a:srgbClr val="FFFFFF"/>
      </a:lt1>
      <a:dk2>
        <a:srgbClr val="676767"/>
      </a:dk2>
      <a:lt2>
        <a:srgbClr val="DBF5F9"/>
      </a:lt2>
      <a:accent1>
        <a:srgbClr val="FCFE31"/>
      </a:accent1>
      <a:accent2>
        <a:srgbClr val="00415A"/>
      </a:accent2>
      <a:accent3>
        <a:srgbClr val="AAAAAA"/>
      </a:accent3>
      <a:accent4>
        <a:srgbClr val="DADADA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402</Words>
  <Application>Microsoft Office PowerPoint</Application>
  <PresentationFormat>On-screen Show (4:3)</PresentationFormat>
  <Paragraphs>81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Urban</vt:lpstr>
      <vt:lpstr>Tech Training Sub-Committee</vt:lpstr>
      <vt:lpstr>Members</vt:lpstr>
      <vt:lpstr>Current Training Efforts</vt:lpstr>
      <vt:lpstr>Current Training Efforts</vt:lpstr>
      <vt:lpstr>RVTEC- Topics of Interest</vt:lpstr>
      <vt:lpstr>RVTEC Friday Training- Nov 07</vt:lpstr>
      <vt:lpstr>Moving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Doyle</dc:creator>
  <cp:lastModifiedBy>Beem, Kristin</cp:lastModifiedBy>
  <cp:revision>1</cp:revision>
  <dcterms:created xsi:type="dcterms:W3CDTF">2019-11-12T22:46:04Z</dcterms:created>
  <dcterms:modified xsi:type="dcterms:W3CDTF">2025-10-29T17:06:27Z</dcterms:modified>
</cp:coreProperties>
</file>