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9" roundtripDataSignature="AMtx7mhZZJSTSwAbdsfo36b0JX708snY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6A0AE9D-36DA-4A2B-AEF5-CA96F3023998}">
  <a:tblStyle styleId="{36A0AE9D-36DA-4A2B-AEF5-CA96F3023998}"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7EF"/>
          </a:solidFill>
        </a:fill>
      </a:tcStyle>
    </a:wholeTbl>
    <a:band1H>
      <a:tcTxStyle/>
      <a:tcStyle>
        <a:fill>
          <a:solidFill>
            <a:srgbClr val="CCCCDD"/>
          </a:solidFill>
        </a:fill>
      </a:tcStyle>
    </a:band1H>
    <a:band2H>
      <a:tcTxStyle/>
    </a:band2H>
    <a:band1V>
      <a:tcTxStyle/>
      <a:tcStyle>
        <a:fill>
          <a:solidFill>
            <a:srgbClr val="CCCCDD"/>
          </a:solidFill>
        </a:fill>
      </a:tcStyle>
    </a:band1V>
    <a:band2V>
      <a:tcTxStyle/>
    </a:band2V>
    <a:lastCol>
      <a:tcTxStyle b="on" i="off">
        <a:font>
          <a:latin typeface="Arial"/>
          <a:ea typeface="Arial"/>
          <a:cs typeface="Arial"/>
        </a:font>
        <a:schemeClr val="lt1"/>
      </a:tcTxStyle>
      <a:tcStyle>
        <a:fill>
          <a:solidFill>
            <a:schemeClr val="accent2"/>
          </a:solidFill>
        </a:fill>
      </a:tcStyle>
    </a:lastCol>
    <a:firstCol>
      <a:tcTxStyle b="on" i="off">
        <a:font>
          <a:latin typeface="Arial"/>
          <a:ea typeface="Arial"/>
          <a:cs typeface="Arial"/>
        </a:font>
        <a:schemeClr val="lt1"/>
      </a:tcTxStyle>
      <a:tcStyle>
        <a:fill>
          <a:solidFill>
            <a:schemeClr val="accent2"/>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customschemas.google.com/relationships/presentationmetadata" Target="meta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 name="Google Shape;6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 name="Google Shape;6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02" name="Google Shape;20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a:p>
            <a:pPr indent="-82550" lvl="2" marL="1085850" rtl="0" algn="l">
              <a:lnSpc>
                <a:spcPct val="100000"/>
              </a:lnSpc>
              <a:spcBef>
                <a:spcPts val="0"/>
              </a:spcBef>
              <a:spcAft>
                <a:spcPts val="0"/>
              </a:spcAft>
              <a:buSzPts val="1400"/>
              <a:buFont typeface="Arial"/>
              <a:buNone/>
            </a:pPr>
            <a:r>
              <a:t/>
            </a:r>
            <a:endParaRPr/>
          </a:p>
          <a:p>
            <a:pPr indent="-82550" lvl="2" marL="1085850" rtl="0" algn="l">
              <a:lnSpc>
                <a:spcPct val="100000"/>
              </a:lnSpc>
              <a:spcBef>
                <a:spcPts val="0"/>
              </a:spcBef>
              <a:spcAft>
                <a:spcPts val="0"/>
              </a:spcAft>
              <a:buSzPts val="1400"/>
              <a:buFont typeface="Arial"/>
              <a:buNone/>
            </a:pPr>
            <a:r>
              <a:t/>
            </a:r>
            <a:endParaRPr/>
          </a:p>
          <a:p>
            <a:pPr indent="-82550" lvl="0" marL="171450" rtl="0" algn="l">
              <a:lnSpc>
                <a:spcPct val="100000"/>
              </a:lnSpc>
              <a:spcBef>
                <a:spcPts val="0"/>
              </a:spcBef>
              <a:spcAft>
                <a:spcPts val="0"/>
              </a:spcAft>
              <a:buSzPts val="1400"/>
              <a:buFont typeface="Arial"/>
              <a:buNone/>
            </a:pPr>
            <a:r>
              <a:t/>
            </a:r>
            <a:endParaRPr/>
          </a:p>
        </p:txBody>
      </p:sp>
      <p:sp>
        <p:nvSpPr>
          <p:cNvPr id="237" name="Google Shape;23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 name="Google Shape;8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p:txBody>
      </p:sp>
      <p:sp>
        <p:nvSpPr>
          <p:cNvPr id="95" name="Google Shape;9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p:txBody>
      </p:sp>
      <p:sp>
        <p:nvSpPr>
          <p:cNvPr id="109" name="Google Shape;10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17" name="Google Shape;11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t/>
            </a:r>
            <a:endParaRPr/>
          </a:p>
        </p:txBody>
      </p:sp>
      <p:sp>
        <p:nvSpPr>
          <p:cNvPr id="167" name="Google Shape;16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sz="1800">
              <a:latin typeface="Calibri"/>
              <a:ea typeface="Calibri"/>
              <a:cs typeface="Calibri"/>
              <a:sym typeface="Calibri"/>
            </a:endParaRPr>
          </a:p>
        </p:txBody>
      </p:sp>
      <p:sp>
        <p:nvSpPr>
          <p:cNvPr id="178" name="Google Shape;17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13"/>
          <p:cNvSpPr txBox="1"/>
          <p:nvPr>
            <p:ph type="ctrTitle"/>
          </p:nvPr>
        </p:nvSpPr>
        <p:spPr>
          <a:xfrm>
            <a:off x="3048002" y="2438401"/>
            <a:ext cx="6885516"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3"/>
          <p:cNvSpPr txBox="1"/>
          <p:nvPr>
            <p:ph idx="1" type="subTitle"/>
          </p:nvPr>
        </p:nvSpPr>
        <p:spPr>
          <a:xfrm>
            <a:off x="3048000" y="4191000"/>
            <a:ext cx="6872816"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853"/>
              </a:spcBef>
              <a:spcAft>
                <a:spcPts val="0"/>
              </a:spcAft>
              <a:buClr>
                <a:srgbClr val="888888"/>
              </a:buClr>
              <a:buSzPts val="4267"/>
              <a:buFont typeface="Arial"/>
              <a:buNone/>
              <a:defRPr>
                <a:solidFill>
                  <a:srgbClr val="888888"/>
                </a:solidFill>
              </a:defRPr>
            </a:lvl1pPr>
            <a:lvl2pPr lvl="1" algn="ctr">
              <a:lnSpc>
                <a:spcPct val="100000"/>
              </a:lnSpc>
              <a:spcBef>
                <a:spcPts val="747"/>
              </a:spcBef>
              <a:spcAft>
                <a:spcPts val="0"/>
              </a:spcAft>
              <a:buClr>
                <a:srgbClr val="888888"/>
              </a:buClr>
              <a:buSzPts val="3733"/>
              <a:buFont typeface="Arial"/>
              <a:buNone/>
              <a:defRPr>
                <a:solidFill>
                  <a:srgbClr val="888888"/>
                </a:solidFill>
              </a:defRPr>
            </a:lvl2pPr>
            <a:lvl3pPr lvl="2" algn="ctr">
              <a:lnSpc>
                <a:spcPct val="100000"/>
              </a:lnSpc>
              <a:spcBef>
                <a:spcPts val="640"/>
              </a:spcBef>
              <a:spcAft>
                <a:spcPts val="0"/>
              </a:spcAft>
              <a:buClr>
                <a:srgbClr val="888888"/>
              </a:buClr>
              <a:buSzPts val="3200"/>
              <a:buFont typeface="Arial"/>
              <a:buNone/>
              <a:defRPr>
                <a:solidFill>
                  <a:srgbClr val="888888"/>
                </a:solidFill>
              </a:defRPr>
            </a:lvl3pPr>
            <a:lvl4pPr lvl="3" algn="ctr">
              <a:lnSpc>
                <a:spcPct val="100000"/>
              </a:lnSpc>
              <a:spcBef>
                <a:spcPts val="533"/>
              </a:spcBef>
              <a:spcAft>
                <a:spcPts val="0"/>
              </a:spcAft>
              <a:buClr>
                <a:srgbClr val="888888"/>
              </a:buClr>
              <a:buSzPts val="2667"/>
              <a:buFont typeface="Arial"/>
              <a:buNone/>
              <a:defRPr>
                <a:solidFill>
                  <a:srgbClr val="888888"/>
                </a:solidFill>
              </a:defRPr>
            </a:lvl4pPr>
            <a:lvl5pPr lvl="4" algn="ctr">
              <a:lnSpc>
                <a:spcPct val="100000"/>
              </a:lnSpc>
              <a:spcBef>
                <a:spcPts val="533"/>
              </a:spcBef>
              <a:spcAft>
                <a:spcPts val="0"/>
              </a:spcAft>
              <a:buClr>
                <a:srgbClr val="888888"/>
              </a:buClr>
              <a:buSzPts val="2667"/>
              <a:buFont typeface="Arial"/>
              <a:buNone/>
              <a:defRPr>
                <a:solidFill>
                  <a:srgbClr val="888888"/>
                </a:solidFill>
              </a:defRPr>
            </a:lvl5pPr>
            <a:lvl6pPr lvl="5" algn="ctr">
              <a:lnSpc>
                <a:spcPct val="100000"/>
              </a:lnSpc>
              <a:spcBef>
                <a:spcPts val="533"/>
              </a:spcBef>
              <a:spcAft>
                <a:spcPts val="0"/>
              </a:spcAft>
              <a:buClr>
                <a:srgbClr val="888888"/>
              </a:buClr>
              <a:buSzPts val="2667"/>
              <a:buFont typeface="Arial"/>
              <a:buNone/>
              <a:defRPr>
                <a:solidFill>
                  <a:srgbClr val="888888"/>
                </a:solidFill>
              </a:defRPr>
            </a:lvl6pPr>
            <a:lvl7pPr lvl="6" algn="ctr">
              <a:lnSpc>
                <a:spcPct val="100000"/>
              </a:lnSpc>
              <a:spcBef>
                <a:spcPts val="533"/>
              </a:spcBef>
              <a:spcAft>
                <a:spcPts val="0"/>
              </a:spcAft>
              <a:buClr>
                <a:srgbClr val="888888"/>
              </a:buClr>
              <a:buSzPts val="2667"/>
              <a:buFont typeface="Arial"/>
              <a:buNone/>
              <a:defRPr>
                <a:solidFill>
                  <a:srgbClr val="888888"/>
                </a:solidFill>
              </a:defRPr>
            </a:lvl7pPr>
            <a:lvl8pPr lvl="7" algn="ctr">
              <a:lnSpc>
                <a:spcPct val="100000"/>
              </a:lnSpc>
              <a:spcBef>
                <a:spcPts val="533"/>
              </a:spcBef>
              <a:spcAft>
                <a:spcPts val="0"/>
              </a:spcAft>
              <a:buClr>
                <a:srgbClr val="888888"/>
              </a:buClr>
              <a:buSzPts val="2667"/>
              <a:buFont typeface="Arial"/>
              <a:buNone/>
              <a:defRPr>
                <a:solidFill>
                  <a:srgbClr val="888888"/>
                </a:solidFill>
              </a:defRPr>
            </a:lvl8pPr>
            <a:lvl9pPr lvl="8" algn="ctr">
              <a:lnSpc>
                <a:spcPct val="100000"/>
              </a:lnSpc>
              <a:spcBef>
                <a:spcPts val="533"/>
              </a:spcBef>
              <a:spcAft>
                <a:spcPts val="0"/>
              </a:spcAft>
              <a:buClr>
                <a:srgbClr val="888888"/>
              </a:buClr>
              <a:buSzPts val="2667"/>
              <a:buFont typeface="Arial"/>
              <a:buNone/>
              <a:defRPr>
                <a:solidFill>
                  <a:srgbClr val="888888"/>
                </a:solidFill>
              </a:defRPr>
            </a:lvl9pPr>
          </a:lstStyle>
          <a:p/>
        </p:txBody>
      </p:sp>
      <p:sp>
        <p:nvSpPr>
          <p:cNvPr id="25" name="Google Shape;25;p13"/>
          <p:cNvSpPr/>
          <p:nvPr/>
        </p:nvSpPr>
        <p:spPr>
          <a:xfrm>
            <a:off x="2641600" y="1397001"/>
            <a:ext cx="7721600" cy="30479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33"/>
              <a:buFont typeface="Arial"/>
              <a:buNone/>
            </a:pPr>
            <a:r>
              <a:t/>
            </a:r>
            <a:endParaRPr b="0" i="0" sz="3733" u="none" cap="none" strike="noStrike">
              <a:solidFill>
                <a:srgbClr val="003E6C"/>
              </a:solidFill>
              <a:latin typeface="Arial"/>
              <a:ea typeface="Arial"/>
              <a:cs typeface="Arial"/>
              <a:sym typeface="Arial"/>
            </a:endParaRPr>
          </a:p>
        </p:txBody>
      </p:sp>
      <p:cxnSp>
        <p:nvCxnSpPr>
          <p:cNvPr id="26" name="Google Shape;26;p13"/>
          <p:cNvCxnSpPr/>
          <p:nvPr/>
        </p:nvCxnSpPr>
        <p:spPr>
          <a:xfrm flipH="1" rot="10800000">
            <a:off x="0" y="1219197"/>
            <a:ext cx="12192000" cy="3"/>
          </a:xfrm>
          <a:prstGeom prst="straightConnector1">
            <a:avLst/>
          </a:prstGeom>
          <a:noFill/>
          <a:ln cap="flat" cmpd="sng" w="25400">
            <a:solidFill>
              <a:srgbClr val="B2D0DB"/>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63" name="Shape 63"/>
        <p:cNvGrpSpPr/>
        <p:nvPr/>
      </p:nvGrpSpPr>
      <p:grpSpPr>
        <a:xfrm>
          <a:off x="0" y="0"/>
          <a:ext cx="0" cy="0"/>
          <a:chOff x="0" y="0"/>
          <a:chExt cx="0" cy="0"/>
        </a:xfrm>
      </p:grpSpPr>
      <p:sp>
        <p:nvSpPr>
          <p:cNvPr id="64" name="Google Shape;64;p23"/>
          <p:cNvSpPr txBox="1"/>
          <p:nvPr>
            <p:ph type="title"/>
          </p:nvPr>
        </p:nvSpPr>
        <p:spPr>
          <a:xfrm>
            <a:off x="609600" y="609600"/>
            <a:ext cx="10972800" cy="609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5" name="Google Shape;65;p23"/>
          <p:cNvCxnSpPr/>
          <p:nvPr/>
        </p:nvCxnSpPr>
        <p:spPr>
          <a:xfrm>
            <a:off x="0" y="1219200"/>
            <a:ext cx="12192000" cy="0"/>
          </a:xfrm>
          <a:prstGeom prst="straightConnector1">
            <a:avLst/>
          </a:prstGeom>
          <a:noFill/>
          <a:ln cap="flat" cmpd="sng" w="25400">
            <a:solidFill>
              <a:srgbClr val="B2D0DB"/>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33"/>
          <p:cNvSpPr txBox="1"/>
          <p:nvPr>
            <p:ph type="title"/>
          </p:nvPr>
        </p:nvSpPr>
        <p:spPr>
          <a:xfrm>
            <a:off x="1320800" y="609600"/>
            <a:ext cx="10261600" cy="609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99554" lvl="0" marL="457200" algn="l">
              <a:lnSpc>
                <a:spcPct val="100000"/>
              </a:lnSpc>
              <a:spcBef>
                <a:spcPts val="853"/>
              </a:spcBef>
              <a:spcAft>
                <a:spcPts val="0"/>
              </a:spcAft>
              <a:buSzPts val="4267"/>
              <a:buChar char="•"/>
              <a:defRPr/>
            </a:lvl1pPr>
            <a:lvl2pPr indent="-465645" lvl="1" marL="914400" algn="l">
              <a:lnSpc>
                <a:spcPct val="100000"/>
              </a:lnSpc>
              <a:spcBef>
                <a:spcPts val="747"/>
              </a:spcBef>
              <a:spcAft>
                <a:spcPts val="0"/>
              </a:spcAft>
              <a:buSzPts val="3733"/>
              <a:buChar char="–"/>
              <a:defRPr/>
            </a:lvl2pPr>
            <a:lvl3pPr indent="-431800" lvl="2" marL="1371600" algn="l">
              <a:lnSpc>
                <a:spcPct val="100000"/>
              </a:lnSpc>
              <a:spcBef>
                <a:spcPts val="640"/>
              </a:spcBef>
              <a:spcAft>
                <a:spcPts val="0"/>
              </a:spcAft>
              <a:buSzPts val="3200"/>
              <a:buChar char="•"/>
              <a:defRPr/>
            </a:lvl3pPr>
            <a:lvl4pPr indent="-397954" lvl="3" marL="1828800" algn="l">
              <a:lnSpc>
                <a:spcPct val="100000"/>
              </a:lnSpc>
              <a:spcBef>
                <a:spcPts val="533"/>
              </a:spcBef>
              <a:spcAft>
                <a:spcPts val="0"/>
              </a:spcAft>
              <a:buSzPts val="2667"/>
              <a:buChar char="–"/>
              <a:defRPr/>
            </a:lvl4pPr>
            <a:lvl5pPr indent="-397954" lvl="4" marL="2286000" algn="l">
              <a:lnSpc>
                <a:spcPct val="100000"/>
              </a:lnSpc>
              <a:spcBef>
                <a:spcPts val="533"/>
              </a:spcBef>
              <a:spcAft>
                <a:spcPts val="0"/>
              </a:spcAft>
              <a:buSzPts val="2667"/>
              <a:buChar char="»"/>
              <a:defRPr/>
            </a:lvl5pPr>
            <a:lvl6pPr indent="-397954" lvl="5" marL="2743200" algn="l">
              <a:lnSpc>
                <a:spcPct val="100000"/>
              </a:lnSpc>
              <a:spcBef>
                <a:spcPts val="533"/>
              </a:spcBef>
              <a:spcAft>
                <a:spcPts val="0"/>
              </a:spcAft>
              <a:buSzPts val="2667"/>
              <a:buChar char="»"/>
              <a:defRPr/>
            </a:lvl6pPr>
            <a:lvl7pPr indent="-397954" lvl="6" marL="3200400" algn="l">
              <a:lnSpc>
                <a:spcPct val="100000"/>
              </a:lnSpc>
              <a:spcBef>
                <a:spcPts val="533"/>
              </a:spcBef>
              <a:spcAft>
                <a:spcPts val="0"/>
              </a:spcAft>
              <a:buSzPts val="2667"/>
              <a:buChar char="»"/>
              <a:defRPr/>
            </a:lvl7pPr>
            <a:lvl8pPr indent="-397954" lvl="7" marL="3657600" algn="l">
              <a:lnSpc>
                <a:spcPct val="100000"/>
              </a:lnSpc>
              <a:spcBef>
                <a:spcPts val="533"/>
              </a:spcBef>
              <a:spcAft>
                <a:spcPts val="0"/>
              </a:spcAft>
              <a:buSzPts val="2667"/>
              <a:buChar char="»"/>
              <a:defRPr/>
            </a:lvl8pPr>
            <a:lvl9pPr indent="-397954" lvl="8" marL="4114800" algn="l">
              <a:lnSpc>
                <a:spcPct val="100000"/>
              </a:lnSpc>
              <a:spcBef>
                <a:spcPts val="533"/>
              </a:spcBef>
              <a:spcAft>
                <a:spcPts val="0"/>
              </a:spcAft>
              <a:buSzPts val="2667"/>
              <a:buChar char="»"/>
              <a:defRPr/>
            </a:lvl9pPr>
          </a:lstStyle>
          <a:p/>
        </p:txBody>
      </p:sp>
      <p:cxnSp>
        <p:nvCxnSpPr>
          <p:cNvPr id="30" name="Google Shape;30;p33"/>
          <p:cNvCxnSpPr/>
          <p:nvPr/>
        </p:nvCxnSpPr>
        <p:spPr>
          <a:xfrm flipH="1" rot="10800000">
            <a:off x="0" y="1219197"/>
            <a:ext cx="12192000" cy="3"/>
          </a:xfrm>
          <a:prstGeom prst="straightConnector1">
            <a:avLst/>
          </a:prstGeom>
          <a:noFill/>
          <a:ln cap="flat" cmpd="sng" w="25400">
            <a:solidFill>
              <a:srgbClr val="B2D0DB"/>
            </a:solidFill>
            <a:prstDash val="solid"/>
            <a:round/>
            <a:headEnd len="med" w="med" type="none"/>
            <a:tailEnd len="med" w="med" type="none"/>
          </a:ln>
        </p:spPr>
      </p:cxnSp>
      <p:sp>
        <p:nvSpPr>
          <p:cNvPr id="31" name="Google Shape;31;p33"/>
          <p:cNvSpPr txBox="1"/>
          <p:nvPr>
            <p:ph idx="12" type="sldNum"/>
          </p:nvPr>
        </p:nvSpPr>
        <p:spPr>
          <a:xfrm>
            <a:off x="2032000" y="6430963"/>
            <a:ext cx="508000" cy="2286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 name="Shape 32"/>
        <p:cNvGrpSpPr/>
        <p:nvPr/>
      </p:nvGrpSpPr>
      <p:grpSpPr>
        <a:xfrm>
          <a:off x="0" y="0"/>
          <a:ext cx="0" cy="0"/>
          <a:chOff x="0" y="0"/>
          <a:chExt cx="0" cy="0"/>
        </a:xfrm>
      </p:grpSpPr>
      <p:sp>
        <p:nvSpPr>
          <p:cNvPr id="33" name="Google Shape;33;p15"/>
          <p:cNvSpPr txBox="1"/>
          <p:nvPr>
            <p:ph type="title"/>
          </p:nvPr>
        </p:nvSpPr>
        <p:spPr>
          <a:xfrm>
            <a:off x="609602" y="273049"/>
            <a:ext cx="4011084" cy="116205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6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5"/>
          <p:cNvSpPr txBox="1"/>
          <p:nvPr>
            <p:ph idx="1" type="body"/>
          </p:nvPr>
        </p:nvSpPr>
        <p:spPr>
          <a:xfrm>
            <a:off x="4766733" y="273052"/>
            <a:ext cx="6815667" cy="5853113"/>
          </a:xfrm>
          <a:prstGeom prst="rect">
            <a:avLst/>
          </a:prstGeom>
          <a:noFill/>
          <a:ln>
            <a:noFill/>
          </a:ln>
        </p:spPr>
        <p:txBody>
          <a:bodyPr anchorCtr="0" anchor="t" bIns="45700" lIns="91425" spcFirstLastPara="1" rIns="91425" wrap="square" tIns="45700">
            <a:noAutofit/>
          </a:bodyPr>
          <a:lstStyle>
            <a:lvl1pPr indent="-499554" lvl="0" marL="457200" algn="l">
              <a:lnSpc>
                <a:spcPct val="100000"/>
              </a:lnSpc>
              <a:spcBef>
                <a:spcPts val="853"/>
              </a:spcBef>
              <a:spcAft>
                <a:spcPts val="0"/>
              </a:spcAft>
              <a:buClr>
                <a:srgbClr val="3C3C3C"/>
              </a:buClr>
              <a:buSzPts val="4267"/>
              <a:buFont typeface="Arial"/>
              <a:buChar char="•"/>
              <a:defRPr sz="4267"/>
            </a:lvl1pPr>
            <a:lvl2pPr indent="-465645" lvl="1" marL="914400" algn="l">
              <a:lnSpc>
                <a:spcPct val="100000"/>
              </a:lnSpc>
              <a:spcBef>
                <a:spcPts val="747"/>
              </a:spcBef>
              <a:spcAft>
                <a:spcPts val="0"/>
              </a:spcAft>
              <a:buClr>
                <a:srgbClr val="3C3C3C"/>
              </a:buClr>
              <a:buSzPts val="3733"/>
              <a:buFont typeface="Arial"/>
              <a:buChar char="–"/>
              <a:defRPr sz="3733"/>
            </a:lvl2pPr>
            <a:lvl3pPr indent="-431800" lvl="2" marL="1371600" algn="l">
              <a:lnSpc>
                <a:spcPct val="100000"/>
              </a:lnSpc>
              <a:spcBef>
                <a:spcPts val="640"/>
              </a:spcBef>
              <a:spcAft>
                <a:spcPts val="0"/>
              </a:spcAft>
              <a:buClr>
                <a:srgbClr val="3C3C3C"/>
              </a:buClr>
              <a:buSzPts val="3200"/>
              <a:buFont typeface="Arial"/>
              <a:buChar char="•"/>
              <a:defRPr sz="3200"/>
            </a:lvl3pPr>
            <a:lvl4pPr indent="-397954" lvl="3" marL="1828800" algn="l">
              <a:lnSpc>
                <a:spcPct val="100000"/>
              </a:lnSpc>
              <a:spcBef>
                <a:spcPts val="533"/>
              </a:spcBef>
              <a:spcAft>
                <a:spcPts val="0"/>
              </a:spcAft>
              <a:buClr>
                <a:srgbClr val="3C3C3C"/>
              </a:buClr>
              <a:buSzPts val="2667"/>
              <a:buFont typeface="Arial"/>
              <a:buChar char="–"/>
              <a:defRPr sz="2667"/>
            </a:lvl4pPr>
            <a:lvl5pPr indent="-397954" lvl="4" marL="2286000" algn="l">
              <a:lnSpc>
                <a:spcPct val="100000"/>
              </a:lnSpc>
              <a:spcBef>
                <a:spcPts val="533"/>
              </a:spcBef>
              <a:spcAft>
                <a:spcPts val="0"/>
              </a:spcAft>
              <a:buClr>
                <a:srgbClr val="3C3C3C"/>
              </a:buClr>
              <a:buSzPts val="2667"/>
              <a:buFont typeface="Arial"/>
              <a:buChar char="»"/>
              <a:defRPr sz="2667"/>
            </a:lvl5pPr>
            <a:lvl6pPr indent="-397954" lvl="5" marL="2743200" algn="l">
              <a:lnSpc>
                <a:spcPct val="100000"/>
              </a:lnSpc>
              <a:spcBef>
                <a:spcPts val="533"/>
              </a:spcBef>
              <a:spcAft>
                <a:spcPts val="0"/>
              </a:spcAft>
              <a:buClr>
                <a:srgbClr val="3C3C3C"/>
              </a:buClr>
              <a:buSzPts val="2667"/>
              <a:buFont typeface="Arial"/>
              <a:buChar char="»"/>
              <a:defRPr sz="2667"/>
            </a:lvl6pPr>
            <a:lvl7pPr indent="-397954" lvl="6" marL="3200400" algn="l">
              <a:lnSpc>
                <a:spcPct val="100000"/>
              </a:lnSpc>
              <a:spcBef>
                <a:spcPts val="533"/>
              </a:spcBef>
              <a:spcAft>
                <a:spcPts val="0"/>
              </a:spcAft>
              <a:buClr>
                <a:srgbClr val="3C3C3C"/>
              </a:buClr>
              <a:buSzPts val="2667"/>
              <a:buFont typeface="Arial"/>
              <a:buChar char="»"/>
              <a:defRPr sz="2667"/>
            </a:lvl7pPr>
            <a:lvl8pPr indent="-397954" lvl="7" marL="3657600" algn="l">
              <a:lnSpc>
                <a:spcPct val="100000"/>
              </a:lnSpc>
              <a:spcBef>
                <a:spcPts val="533"/>
              </a:spcBef>
              <a:spcAft>
                <a:spcPts val="0"/>
              </a:spcAft>
              <a:buClr>
                <a:srgbClr val="3C3C3C"/>
              </a:buClr>
              <a:buSzPts val="2667"/>
              <a:buFont typeface="Arial"/>
              <a:buChar char="»"/>
              <a:defRPr sz="2667"/>
            </a:lvl8pPr>
            <a:lvl9pPr indent="-397954" lvl="8" marL="4114800" algn="l">
              <a:lnSpc>
                <a:spcPct val="100000"/>
              </a:lnSpc>
              <a:spcBef>
                <a:spcPts val="533"/>
              </a:spcBef>
              <a:spcAft>
                <a:spcPts val="0"/>
              </a:spcAft>
              <a:buClr>
                <a:srgbClr val="3C3C3C"/>
              </a:buClr>
              <a:buSzPts val="2667"/>
              <a:buFont typeface="Arial"/>
              <a:buChar char="»"/>
              <a:defRPr sz="2667"/>
            </a:lvl9pPr>
          </a:lstStyle>
          <a:p/>
        </p:txBody>
      </p:sp>
      <p:sp>
        <p:nvSpPr>
          <p:cNvPr id="35" name="Google Shape;35;p15"/>
          <p:cNvSpPr txBox="1"/>
          <p:nvPr>
            <p:ph idx="2" type="body"/>
          </p:nvPr>
        </p:nvSpPr>
        <p:spPr>
          <a:xfrm>
            <a:off x="609602" y="1435102"/>
            <a:ext cx="4011084"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73"/>
              </a:spcBef>
              <a:spcAft>
                <a:spcPts val="0"/>
              </a:spcAft>
              <a:buClr>
                <a:srgbClr val="3C3C3C"/>
              </a:buClr>
              <a:buSzPts val="1867"/>
              <a:buFont typeface="Arial"/>
              <a:buNone/>
              <a:defRPr sz="1867"/>
            </a:lvl1pPr>
            <a:lvl2pPr indent="-228600" lvl="1" marL="914400" algn="l">
              <a:lnSpc>
                <a:spcPct val="100000"/>
              </a:lnSpc>
              <a:spcBef>
                <a:spcPts val="320"/>
              </a:spcBef>
              <a:spcAft>
                <a:spcPts val="0"/>
              </a:spcAft>
              <a:buClr>
                <a:srgbClr val="3C3C3C"/>
              </a:buClr>
              <a:buSzPts val="1600"/>
              <a:buFont typeface="Arial"/>
              <a:buNone/>
              <a:defRPr sz="1600"/>
            </a:lvl2pPr>
            <a:lvl3pPr indent="-228600" lvl="2" marL="1371600" algn="l">
              <a:lnSpc>
                <a:spcPct val="100000"/>
              </a:lnSpc>
              <a:spcBef>
                <a:spcPts val="267"/>
              </a:spcBef>
              <a:spcAft>
                <a:spcPts val="0"/>
              </a:spcAft>
              <a:buClr>
                <a:srgbClr val="3C3C3C"/>
              </a:buClr>
              <a:buSzPts val="1333"/>
              <a:buFont typeface="Arial"/>
              <a:buNone/>
              <a:defRPr sz="1333"/>
            </a:lvl3pPr>
            <a:lvl4pPr indent="-228600" lvl="3" marL="1828800" algn="l">
              <a:lnSpc>
                <a:spcPct val="100000"/>
              </a:lnSpc>
              <a:spcBef>
                <a:spcPts val="240"/>
              </a:spcBef>
              <a:spcAft>
                <a:spcPts val="0"/>
              </a:spcAft>
              <a:buClr>
                <a:srgbClr val="3C3C3C"/>
              </a:buClr>
              <a:buSzPts val="1200"/>
              <a:buFont typeface="Arial"/>
              <a:buNone/>
              <a:defRPr sz="1200"/>
            </a:lvl4pPr>
            <a:lvl5pPr indent="-228600" lvl="4" marL="2286000" algn="l">
              <a:lnSpc>
                <a:spcPct val="100000"/>
              </a:lnSpc>
              <a:spcBef>
                <a:spcPts val="240"/>
              </a:spcBef>
              <a:spcAft>
                <a:spcPts val="0"/>
              </a:spcAft>
              <a:buClr>
                <a:srgbClr val="3C3C3C"/>
              </a:buClr>
              <a:buSzPts val="1200"/>
              <a:buFont typeface="Arial"/>
              <a:buNone/>
              <a:defRPr sz="1200"/>
            </a:lvl5pPr>
            <a:lvl6pPr indent="-228600" lvl="5" marL="2743200" algn="l">
              <a:lnSpc>
                <a:spcPct val="100000"/>
              </a:lnSpc>
              <a:spcBef>
                <a:spcPts val="240"/>
              </a:spcBef>
              <a:spcAft>
                <a:spcPts val="0"/>
              </a:spcAft>
              <a:buClr>
                <a:srgbClr val="3C3C3C"/>
              </a:buClr>
              <a:buSzPts val="1200"/>
              <a:buFont typeface="Arial"/>
              <a:buNone/>
              <a:defRPr sz="1200"/>
            </a:lvl6pPr>
            <a:lvl7pPr indent="-228600" lvl="6" marL="3200400" algn="l">
              <a:lnSpc>
                <a:spcPct val="100000"/>
              </a:lnSpc>
              <a:spcBef>
                <a:spcPts val="240"/>
              </a:spcBef>
              <a:spcAft>
                <a:spcPts val="0"/>
              </a:spcAft>
              <a:buClr>
                <a:srgbClr val="3C3C3C"/>
              </a:buClr>
              <a:buSzPts val="1200"/>
              <a:buFont typeface="Arial"/>
              <a:buNone/>
              <a:defRPr sz="1200"/>
            </a:lvl7pPr>
            <a:lvl8pPr indent="-228600" lvl="7" marL="3657600" algn="l">
              <a:lnSpc>
                <a:spcPct val="100000"/>
              </a:lnSpc>
              <a:spcBef>
                <a:spcPts val="240"/>
              </a:spcBef>
              <a:spcAft>
                <a:spcPts val="0"/>
              </a:spcAft>
              <a:buClr>
                <a:srgbClr val="3C3C3C"/>
              </a:buClr>
              <a:buSzPts val="1200"/>
              <a:buFont typeface="Arial"/>
              <a:buNone/>
              <a:defRPr sz="1200"/>
            </a:lvl8pPr>
            <a:lvl9pPr indent="-228600" lvl="8" marL="4114800" algn="l">
              <a:lnSpc>
                <a:spcPct val="100000"/>
              </a:lnSpc>
              <a:spcBef>
                <a:spcPts val="240"/>
              </a:spcBef>
              <a:spcAft>
                <a:spcPts val="0"/>
              </a:spcAft>
              <a:buClr>
                <a:srgbClr val="3C3C3C"/>
              </a:buClr>
              <a:buSzPts val="1200"/>
              <a:buFont typeface="Arial"/>
              <a:buNone/>
              <a:defRPr sz="1200"/>
            </a:lvl9pPr>
          </a:lstStyle>
          <a:p/>
        </p:txBody>
      </p:sp>
      <p:cxnSp>
        <p:nvCxnSpPr>
          <p:cNvPr id="36" name="Google Shape;36;p15"/>
          <p:cNvCxnSpPr/>
          <p:nvPr/>
        </p:nvCxnSpPr>
        <p:spPr>
          <a:xfrm>
            <a:off x="0" y="1219200"/>
            <a:ext cx="12192000" cy="0"/>
          </a:xfrm>
          <a:prstGeom prst="straightConnector1">
            <a:avLst/>
          </a:prstGeom>
          <a:noFill/>
          <a:ln cap="flat" cmpd="sng" w="25400">
            <a:solidFill>
              <a:srgbClr val="B2D0DB"/>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1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9" name="Google Shape;39;p1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0" name="Google Shape;40;p1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17"/>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5333"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7"/>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33"/>
              </a:spcBef>
              <a:spcAft>
                <a:spcPts val="0"/>
              </a:spcAft>
              <a:buClr>
                <a:srgbClr val="3C3C3C"/>
              </a:buClr>
              <a:buSzPts val="2667"/>
              <a:buFont typeface="Arial"/>
              <a:buNone/>
              <a:defRPr sz="2667"/>
            </a:lvl1pPr>
            <a:lvl2pPr indent="-228600" lvl="1" marL="914400" algn="l">
              <a:lnSpc>
                <a:spcPct val="100000"/>
              </a:lnSpc>
              <a:spcBef>
                <a:spcPts val="480"/>
              </a:spcBef>
              <a:spcAft>
                <a:spcPts val="0"/>
              </a:spcAft>
              <a:buClr>
                <a:srgbClr val="3C3C3C"/>
              </a:buClr>
              <a:buSzPts val="2400"/>
              <a:buFont typeface="Arial"/>
              <a:buNone/>
              <a:defRPr sz="2400"/>
            </a:lvl2pPr>
            <a:lvl3pPr indent="-228600" lvl="2" marL="1371600" algn="l">
              <a:lnSpc>
                <a:spcPct val="100000"/>
              </a:lnSpc>
              <a:spcBef>
                <a:spcPts val="427"/>
              </a:spcBef>
              <a:spcAft>
                <a:spcPts val="0"/>
              </a:spcAft>
              <a:buClr>
                <a:srgbClr val="3C3C3C"/>
              </a:buClr>
              <a:buSzPts val="2133"/>
              <a:buFont typeface="Arial"/>
              <a:buNone/>
              <a:defRPr sz="2133"/>
            </a:lvl3pPr>
            <a:lvl4pPr indent="-228600" lvl="3" marL="1828800" algn="l">
              <a:lnSpc>
                <a:spcPct val="100000"/>
              </a:lnSpc>
              <a:spcBef>
                <a:spcPts val="373"/>
              </a:spcBef>
              <a:spcAft>
                <a:spcPts val="0"/>
              </a:spcAft>
              <a:buClr>
                <a:srgbClr val="3C3C3C"/>
              </a:buClr>
              <a:buSzPts val="1867"/>
              <a:buFont typeface="Arial"/>
              <a:buNone/>
              <a:defRPr sz="1867"/>
            </a:lvl4pPr>
            <a:lvl5pPr indent="-228600" lvl="4" marL="2286000" algn="l">
              <a:lnSpc>
                <a:spcPct val="100000"/>
              </a:lnSpc>
              <a:spcBef>
                <a:spcPts val="373"/>
              </a:spcBef>
              <a:spcAft>
                <a:spcPts val="0"/>
              </a:spcAft>
              <a:buClr>
                <a:srgbClr val="3C3C3C"/>
              </a:buClr>
              <a:buSzPts val="1867"/>
              <a:buFont typeface="Arial"/>
              <a:buNone/>
              <a:defRPr sz="1867"/>
            </a:lvl5pPr>
            <a:lvl6pPr indent="-228600" lvl="5" marL="2743200" algn="l">
              <a:lnSpc>
                <a:spcPct val="100000"/>
              </a:lnSpc>
              <a:spcBef>
                <a:spcPts val="373"/>
              </a:spcBef>
              <a:spcAft>
                <a:spcPts val="0"/>
              </a:spcAft>
              <a:buClr>
                <a:srgbClr val="3C3C3C"/>
              </a:buClr>
              <a:buSzPts val="1867"/>
              <a:buFont typeface="Arial"/>
              <a:buNone/>
              <a:defRPr sz="1867"/>
            </a:lvl6pPr>
            <a:lvl7pPr indent="-228600" lvl="6" marL="3200400" algn="l">
              <a:lnSpc>
                <a:spcPct val="100000"/>
              </a:lnSpc>
              <a:spcBef>
                <a:spcPts val="373"/>
              </a:spcBef>
              <a:spcAft>
                <a:spcPts val="0"/>
              </a:spcAft>
              <a:buClr>
                <a:srgbClr val="3C3C3C"/>
              </a:buClr>
              <a:buSzPts val="1867"/>
              <a:buFont typeface="Arial"/>
              <a:buNone/>
              <a:defRPr sz="1867"/>
            </a:lvl7pPr>
            <a:lvl8pPr indent="-228600" lvl="7" marL="3657600" algn="l">
              <a:lnSpc>
                <a:spcPct val="100000"/>
              </a:lnSpc>
              <a:spcBef>
                <a:spcPts val="373"/>
              </a:spcBef>
              <a:spcAft>
                <a:spcPts val="0"/>
              </a:spcAft>
              <a:buClr>
                <a:srgbClr val="3C3C3C"/>
              </a:buClr>
              <a:buSzPts val="1867"/>
              <a:buFont typeface="Arial"/>
              <a:buNone/>
              <a:defRPr sz="1867"/>
            </a:lvl8pPr>
            <a:lvl9pPr indent="-228600" lvl="8" marL="4114800" algn="l">
              <a:lnSpc>
                <a:spcPct val="100000"/>
              </a:lnSpc>
              <a:spcBef>
                <a:spcPts val="373"/>
              </a:spcBef>
              <a:spcAft>
                <a:spcPts val="0"/>
              </a:spcAft>
              <a:buClr>
                <a:srgbClr val="3C3C3C"/>
              </a:buClr>
              <a:buSzPts val="1867"/>
              <a:buFont typeface="Arial"/>
              <a:buNone/>
              <a:defRPr sz="1867"/>
            </a:lvl9pPr>
          </a:lstStyle>
          <a:p/>
        </p:txBody>
      </p:sp>
      <p:cxnSp>
        <p:nvCxnSpPr>
          <p:cNvPr id="44" name="Google Shape;44;p17"/>
          <p:cNvCxnSpPr/>
          <p:nvPr/>
        </p:nvCxnSpPr>
        <p:spPr>
          <a:xfrm>
            <a:off x="0" y="1219200"/>
            <a:ext cx="12192000" cy="0"/>
          </a:xfrm>
          <a:prstGeom prst="straightConnector1">
            <a:avLst/>
          </a:prstGeom>
          <a:noFill/>
          <a:ln cap="flat" cmpd="sng" w="25400">
            <a:solidFill>
              <a:srgbClr val="B2D0DB"/>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19"/>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9"/>
          <p:cNvSpPr txBox="1"/>
          <p:nvPr>
            <p:ph idx="1" type="body"/>
          </p:nvPr>
        </p:nvSpPr>
        <p:spPr>
          <a:xfrm>
            <a:off x="609600" y="1535113"/>
            <a:ext cx="5386917" cy="6397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640"/>
              </a:spcBef>
              <a:spcAft>
                <a:spcPts val="0"/>
              </a:spcAft>
              <a:buClr>
                <a:srgbClr val="3C3C3C"/>
              </a:buClr>
              <a:buSzPts val="3200"/>
              <a:buFont typeface="Arial"/>
              <a:buNone/>
              <a:defRPr b="1" sz="3200"/>
            </a:lvl1pPr>
            <a:lvl2pPr indent="-228600" lvl="1" marL="914400" algn="l">
              <a:lnSpc>
                <a:spcPct val="100000"/>
              </a:lnSpc>
              <a:spcBef>
                <a:spcPts val="533"/>
              </a:spcBef>
              <a:spcAft>
                <a:spcPts val="0"/>
              </a:spcAft>
              <a:buClr>
                <a:srgbClr val="3C3C3C"/>
              </a:buClr>
              <a:buSzPts val="2667"/>
              <a:buFont typeface="Arial"/>
              <a:buNone/>
              <a:defRPr b="1" sz="2667"/>
            </a:lvl2pPr>
            <a:lvl3pPr indent="-228600" lvl="2" marL="1371600" algn="l">
              <a:lnSpc>
                <a:spcPct val="100000"/>
              </a:lnSpc>
              <a:spcBef>
                <a:spcPts val="480"/>
              </a:spcBef>
              <a:spcAft>
                <a:spcPts val="0"/>
              </a:spcAft>
              <a:buClr>
                <a:srgbClr val="3C3C3C"/>
              </a:buClr>
              <a:buSzPts val="2400"/>
              <a:buFont typeface="Arial"/>
              <a:buNone/>
              <a:defRPr b="1" sz="2400"/>
            </a:lvl3pPr>
            <a:lvl4pPr indent="-228600" lvl="3" marL="1828800" algn="l">
              <a:lnSpc>
                <a:spcPct val="100000"/>
              </a:lnSpc>
              <a:spcBef>
                <a:spcPts val="427"/>
              </a:spcBef>
              <a:spcAft>
                <a:spcPts val="0"/>
              </a:spcAft>
              <a:buClr>
                <a:srgbClr val="3C3C3C"/>
              </a:buClr>
              <a:buSzPts val="2133"/>
              <a:buFont typeface="Arial"/>
              <a:buNone/>
              <a:defRPr b="1" sz="2133"/>
            </a:lvl4pPr>
            <a:lvl5pPr indent="-228600" lvl="4" marL="2286000" algn="l">
              <a:lnSpc>
                <a:spcPct val="100000"/>
              </a:lnSpc>
              <a:spcBef>
                <a:spcPts val="427"/>
              </a:spcBef>
              <a:spcAft>
                <a:spcPts val="0"/>
              </a:spcAft>
              <a:buClr>
                <a:srgbClr val="3C3C3C"/>
              </a:buClr>
              <a:buSzPts val="2133"/>
              <a:buFont typeface="Arial"/>
              <a:buNone/>
              <a:defRPr b="1" sz="2133"/>
            </a:lvl5pPr>
            <a:lvl6pPr indent="-228600" lvl="5" marL="2743200" algn="l">
              <a:lnSpc>
                <a:spcPct val="100000"/>
              </a:lnSpc>
              <a:spcBef>
                <a:spcPts val="427"/>
              </a:spcBef>
              <a:spcAft>
                <a:spcPts val="0"/>
              </a:spcAft>
              <a:buClr>
                <a:srgbClr val="3C3C3C"/>
              </a:buClr>
              <a:buSzPts val="2133"/>
              <a:buFont typeface="Arial"/>
              <a:buNone/>
              <a:defRPr b="1" sz="2133"/>
            </a:lvl6pPr>
            <a:lvl7pPr indent="-228600" lvl="6" marL="3200400" algn="l">
              <a:lnSpc>
                <a:spcPct val="100000"/>
              </a:lnSpc>
              <a:spcBef>
                <a:spcPts val="427"/>
              </a:spcBef>
              <a:spcAft>
                <a:spcPts val="0"/>
              </a:spcAft>
              <a:buClr>
                <a:srgbClr val="3C3C3C"/>
              </a:buClr>
              <a:buSzPts val="2133"/>
              <a:buFont typeface="Arial"/>
              <a:buNone/>
              <a:defRPr b="1" sz="2133"/>
            </a:lvl7pPr>
            <a:lvl8pPr indent="-228600" lvl="7" marL="3657600" algn="l">
              <a:lnSpc>
                <a:spcPct val="100000"/>
              </a:lnSpc>
              <a:spcBef>
                <a:spcPts val="427"/>
              </a:spcBef>
              <a:spcAft>
                <a:spcPts val="0"/>
              </a:spcAft>
              <a:buClr>
                <a:srgbClr val="3C3C3C"/>
              </a:buClr>
              <a:buSzPts val="2133"/>
              <a:buFont typeface="Arial"/>
              <a:buNone/>
              <a:defRPr b="1" sz="2133"/>
            </a:lvl8pPr>
            <a:lvl9pPr indent="-228600" lvl="8" marL="4114800" algn="l">
              <a:lnSpc>
                <a:spcPct val="100000"/>
              </a:lnSpc>
              <a:spcBef>
                <a:spcPts val="427"/>
              </a:spcBef>
              <a:spcAft>
                <a:spcPts val="0"/>
              </a:spcAft>
              <a:buClr>
                <a:srgbClr val="3C3C3C"/>
              </a:buClr>
              <a:buSzPts val="2133"/>
              <a:buFont typeface="Arial"/>
              <a:buNone/>
              <a:defRPr b="1" sz="2133"/>
            </a:lvl9pPr>
          </a:lstStyle>
          <a:p/>
        </p:txBody>
      </p:sp>
      <p:sp>
        <p:nvSpPr>
          <p:cNvPr id="48" name="Google Shape;48;p1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rgbClr val="3C3C3C"/>
              </a:buClr>
              <a:buSzPts val="3200"/>
              <a:buFont typeface="Arial"/>
              <a:buChar char="•"/>
              <a:defRPr sz="3200"/>
            </a:lvl1pPr>
            <a:lvl2pPr indent="-397954" lvl="1" marL="914400" algn="l">
              <a:lnSpc>
                <a:spcPct val="100000"/>
              </a:lnSpc>
              <a:spcBef>
                <a:spcPts val="533"/>
              </a:spcBef>
              <a:spcAft>
                <a:spcPts val="0"/>
              </a:spcAft>
              <a:buClr>
                <a:srgbClr val="3C3C3C"/>
              </a:buClr>
              <a:buSzPts val="2667"/>
              <a:buFont typeface="Arial"/>
              <a:buChar char="–"/>
              <a:defRPr sz="2667"/>
            </a:lvl2pPr>
            <a:lvl3pPr indent="-381000" lvl="2" marL="1371600" algn="l">
              <a:lnSpc>
                <a:spcPct val="100000"/>
              </a:lnSpc>
              <a:spcBef>
                <a:spcPts val="480"/>
              </a:spcBef>
              <a:spcAft>
                <a:spcPts val="0"/>
              </a:spcAft>
              <a:buClr>
                <a:srgbClr val="3C3C3C"/>
              </a:buClr>
              <a:buSzPts val="2400"/>
              <a:buFont typeface="Arial"/>
              <a:buChar char="•"/>
              <a:defRPr sz="2400"/>
            </a:lvl3pPr>
            <a:lvl4pPr indent="-364045" lvl="3" marL="1828800" algn="l">
              <a:lnSpc>
                <a:spcPct val="100000"/>
              </a:lnSpc>
              <a:spcBef>
                <a:spcPts val="427"/>
              </a:spcBef>
              <a:spcAft>
                <a:spcPts val="0"/>
              </a:spcAft>
              <a:buClr>
                <a:srgbClr val="3C3C3C"/>
              </a:buClr>
              <a:buSzPts val="2133"/>
              <a:buFont typeface="Arial"/>
              <a:buChar char="–"/>
              <a:defRPr sz="2133"/>
            </a:lvl4pPr>
            <a:lvl5pPr indent="-364045" lvl="4" marL="2286000" algn="l">
              <a:lnSpc>
                <a:spcPct val="100000"/>
              </a:lnSpc>
              <a:spcBef>
                <a:spcPts val="427"/>
              </a:spcBef>
              <a:spcAft>
                <a:spcPts val="0"/>
              </a:spcAft>
              <a:buClr>
                <a:srgbClr val="3C3C3C"/>
              </a:buClr>
              <a:buSzPts val="2133"/>
              <a:buFont typeface="Arial"/>
              <a:buChar char="»"/>
              <a:defRPr sz="2133"/>
            </a:lvl5pPr>
            <a:lvl6pPr indent="-364045" lvl="5" marL="2743200" algn="l">
              <a:lnSpc>
                <a:spcPct val="100000"/>
              </a:lnSpc>
              <a:spcBef>
                <a:spcPts val="427"/>
              </a:spcBef>
              <a:spcAft>
                <a:spcPts val="0"/>
              </a:spcAft>
              <a:buClr>
                <a:srgbClr val="3C3C3C"/>
              </a:buClr>
              <a:buSzPts val="2133"/>
              <a:buFont typeface="Arial"/>
              <a:buChar char="»"/>
              <a:defRPr sz="2133"/>
            </a:lvl6pPr>
            <a:lvl7pPr indent="-364045" lvl="6" marL="3200400" algn="l">
              <a:lnSpc>
                <a:spcPct val="100000"/>
              </a:lnSpc>
              <a:spcBef>
                <a:spcPts val="427"/>
              </a:spcBef>
              <a:spcAft>
                <a:spcPts val="0"/>
              </a:spcAft>
              <a:buClr>
                <a:srgbClr val="3C3C3C"/>
              </a:buClr>
              <a:buSzPts val="2133"/>
              <a:buFont typeface="Arial"/>
              <a:buChar char="»"/>
              <a:defRPr sz="2133"/>
            </a:lvl7pPr>
            <a:lvl8pPr indent="-364045" lvl="7" marL="3657600" algn="l">
              <a:lnSpc>
                <a:spcPct val="100000"/>
              </a:lnSpc>
              <a:spcBef>
                <a:spcPts val="427"/>
              </a:spcBef>
              <a:spcAft>
                <a:spcPts val="0"/>
              </a:spcAft>
              <a:buClr>
                <a:srgbClr val="3C3C3C"/>
              </a:buClr>
              <a:buSzPts val="2133"/>
              <a:buFont typeface="Arial"/>
              <a:buChar char="»"/>
              <a:defRPr sz="2133"/>
            </a:lvl8pPr>
            <a:lvl9pPr indent="-364045" lvl="8" marL="4114800" algn="l">
              <a:lnSpc>
                <a:spcPct val="100000"/>
              </a:lnSpc>
              <a:spcBef>
                <a:spcPts val="427"/>
              </a:spcBef>
              <a:spcAft>
                <a:spcPts val="0"/>
              </a:spcAft>
              <a:buClr>
                <a:srgbClr val="3C3C3C"/>
              </a:buClr>
              <a:buSzPts val="2133"/>
              <a:buFont typeface="Arial"/>
              <a:buChar char="»"/>
              <a:defRPr sz="2133"/>
            </a:lvl9pPr>
          </a:lstStyle>
          <a:p/>
        </p:txBody>
      </p:sp>
      <p:sp>
        <p:nvSpPr>
          <p:cNvPr id="49" name="Google Shape;49;p19"/>
          <p:cNvSpPr txBox="1"/>
          <p:nvPr>
            <p:ph idx="3" type="body"/>
          </p:nvPr>
        </p:nvSpPr>
        <p:spPr>
          <a:xfrm>
            <a:off x="6193369" y="1535113"/>
            <a:ext cx="5389033" cy="6397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640"/>
              </a:spcBef>
              <a:spcAft>
                <a:spcPts val="0"/>
              </a:spcAft>
              <a:buClr>
                <a:srgbClr val="3C3C3C"/>
              </a:buClr>
              <a:buSzPts val="3200"/>
              <a:buFont typeface="Arial"/>
              <a:buNone/>
              <a:defRPr b="1" sz="3200"/>
            </a:lvl1pPr>
            <a:lvl2pPr indent="-228600" lvl="1" marL="914400" algn="l">
              <a:lnSpc>
                <a:spcPct val="100000"/>
              </a:lnSpc>
              <a:spcBef>
                <a:spcPts val="533"/>
              </a:spcBef>
              <a:spcAft>
                <a:spcPts val="0"/>
              </a:spcAft>
              <a:buClr>
                <a:srgbClr val="3C3C3C"/>
              </a:buClr>
              <a:buSzPts val="2667"/>
              <a:buFont typeface="Arial"/>
              <a:buNone/>
              <a:defRPr b="1" sz="2667"/>
            </a:lvl2pPr>
            <a:lvl3pPr indent="-228600" lvl="2" marL="1371600" algn="l">
              <a:lnSpc>
                <a:spcPct val="100000"/>
              </a:lnSpc>
              <a:spcBef>
                <a:spcPts val="480"/>
              </a:spcBef>
              <a:spcAft>
                <a:spcPts val="0"/>
              </a:spcAft>
              <a:buClr>
                <a:srgbClr val="3C3C3C"/>
              </a:buClr>
              <a:buSzPts val="2400"/>
              <a:buFont typeface="Arial"/>
              <a:buNone/>
              <a:defRPr b="1" sz="2400"/>
            </a:lvl3pPr>
            <a:lvl4pPr indent="-228600" lvl="3" marL="1828800" algn="l">
              <a:lnSpc>
                <a:spcPct val="100000"/>
              </a:lnSpc>
              <a:spcBef>
                <a:spcPts val="427"/>
              </a:spcBef>
              <a:spcAft>
                <a:spcPts val="0"/>
              </a:spcAft>
              <a:buClr>
                <a:srgbClr val="3C3C3C"/>
              </a:buClr>
              <a:buSzPts val="2133"/>
              <a:buFont typeface="Arial"/>
              <a:buNone/>
              <a:defRPr b="1" sz="2133"/>
            </a:lvl4pPr>
            <a:lvl5pPr indent="-228600" lvl="4" marL="2286000" algn="l">
              <a:lnSpc>
                <a:spcPct val="100000"/>
              </a:lnSpc>
              <a:spcBef>
                <a:spcPts val="427"/>
              </a:spcBef>
              <a:spcAft>
                <a:spcPts val="0"/>
              </a:spcAft>
              <a:buClr>
                <a:srgbClr val="3C3C3C"/>
              </a:buClr>
              <a:buSzPts val="2133"/>
              <a:buFont typeface="Arial"/>
              <a:buNone/>
              <a:defRPr b="1" sz="2133"/>
            </a:lvl5pPr>
            <a:lvl6pPr indent="-228600" lvl="5" marL="2743200" algn="l">
              <a:lnSpc>
                <a:spcPct val="100000"/>
              </a:lnSpc>
              <a:spcBef>
                <a:spcPts val="427"/>
              </a:spcBef>
              <a:spcAft>
                <a:spcPts val="0"/>
              </a:spcAft>
              <a:buClr>
                <a:srgbClr val="3C3C3C"/>
              </a:buClr>
              <a:buSzPts val="2133"/>
              <a:buFont typeface="Arial"/>
              <a:buNone/>
              <a:defRPr b="1" sz="2133"/>
            </a:lvl6pPr>
            <a:lvl7pPr indent="-228600" lvl="6" marL="3200400" algn="l">
              <a:lnSpc>
                <a:spcPct val="100000"/>
              </a:lnSpc>
              <a:spcBef>
                <a:spcPts val="427"/>
              </a:spcBef>
              <a:spcAft>
                <a:spcPts val="0"/>
              </a:spcAft>
              <a:buClr>
                <a:srgbClr val="3C3C3C"/>
              </a:buClr>
              <a:buSzPts val="2133"/>
              <a:buFont typeface="Arial"/>
              <a:buNone/>
              <a:defRPr b="1" sz="2133"/>
            </a:lvl7pPr>
            <a:lvl8pPr indent="-228600" lvl="7" marL="3657600" algn="l">
              <a:lnSpc>
                <a:spcPct val="100000"/>
              </a:lnSpc>
              <a:spcBef>
                <a:spcPts val="427"/>
              </a:spcBef>
              <a:spcAft>
                <a:spcPts val="0"/>
              </a:spcAft>
              <a:buClr>
                <a:srgbClr val="3C3C3C"/>
              </a:buClr>
              <a:buSzPts val="2133"/>
              <a:buFont typeface="Arial"/>
              <a:buNone/>
              <a:defRPr b="1" sz="2133"/>
            </a:lvl8pPr>
            <a:lvl9pPr indent="-228600" lvl="8" marL="4114800" algn="l">
              <a:lnSpc>
                <a:spcPct val="100000"/>
              </a:lnSpc>
              <a:spcBef>
                <a:spcPts val="427"/>
              </a:spcBef>
              <a:spcAft>
                <a:spcPts val="0"/>
              </a:spcAft>
              <a:buClr>
                <a:srgbClr val="3C3C3C"/>
              </a:buClr>
              <a:buSzPts val="2133"/>
              <a:buFont typeface="Arial"/>
              <a:buNone/>
              <a:defRPr b="1" sz="2133"/>
            </a:lvl9pPr>
          </a:lstStyle>
          <a:p/>
        </p:txBody>
      </p:sp>
      <p:sp>
        <p:nvSpPr>
          <p:cNvPr id="50" name="Google Shape;50;p19"/>
          <p:cNvSpPr txBox="1"/>
          <p:nvPr>
            <p:ph idx="4" type="body"/>
          </p:nvPr>
        </p:nvSpPr>
        <p:spPr>
          <a:xfrm>
            <a:off x="6193369" y="2174875"/>
            <a:ext cx="5389033" cy="3951288"/>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rgbClr val="3C3C3C"/>
              </a:buClr>
              <a:buSzPts val="3200"/>
              <a:buFont typeface="Arial"/>
              <a:buChar char="•"/>
              <a:defRPr sz="3200"/>
            </a:lvl1pPr>
            <a:lvl2pPr indent="-397954" lvl="1" marL="914400" algn="l">
              <a:lnSpc>
                <a:spcPct val="100000"/>
              </a:lnSpc>
              <a:spcBef>
                <a:spcPts val="533"/>
              </a:spcBef>
              <a:spcAft>
                <a:spcPts val="0"/>
              </a:spcAft>
              <a:buClr>
                <a:srgbClr val="3C3C3C"/>
              </a:buClr>
              <a:buSzPts val="2667"/>
              <a:buFont typeface="Arial"/>
              <a:buChar char="–"/>
              <a:defRPr sz="2667"/>
            </a:lvl2pPr>
            <a:lvl3pPr indent="-381000" lvl="2" marL="1371600" algn="l">
              <a:lnSpc>
                <a:spcPct val="100000"/>
              </a:lnSpc>
              <a:spcBef>
                <a:spcPts val="480"/>
              </a:spcBef>
              <a:spcAft>
                <a:spcPts val="0"/>
              </a:spcAft>
              <a:buClr>
                <a:srgbClr val="3C3C3C"/>
              </a:buClr>
              <a:buSzPts val="2400"/>
              <a:buFont typeface="Arial"/>
              <a:buChar char="•"/>
              <a:defRPr sz="2400"/>
            </a:lvl3pPr>
            <a:lvl4pPr indent="-364045" lvl="3" marL="1828800" algn="l">
              <a:lnSpc>
                <a:spcPct val="100000"/>
              </a:lnSpc>
              <a:spcBef>
                <a:spcPts val="427"/>
              </a:spcBef>
              <a:spcAft>
                <a:spcPts val="0"/>
              </a:spcAft>
              <a:buClr>
                <a:srgbClr val="3C3C3C"/>
              </a:buClr>
              <a:buSzPts val="2133"/>
              <a:buFont typeface="Arial"/>
              <a:buChar char="–"/>
              <a:defRPr sz="2133"/>
            </a:lvl4pPr>
            <a:lvl5pPr indent="-364045" lvl="4" marL="2286000" algn="l">
              <a:lnSpc>
                <a:spcPct val="100000"/>
              </a:lnSpc>
              <a:spcBef>
                <a:spcPts val="427"/>
              </a:spcBef>
              <a:spcAft>
                <a:spcPts val="0"/>
              </a:spcAft>
              <a:buClr>
                <a:srgbClr val="3C3C3C"/>
              </a:buClr>
              <a:buSzPts val="2133"/>
              <a:buFont typeface="Arial"/>
              <a:buChar char="»"/>
              <a:defRPr sz="2133"/>
            </a:lvl5pPr>
            <a:lvl6pPr indent="-364045" lvl="5" marL="2743200" algn="l">
              <a:lnSpc>
                <a:spcPct val="100000"/>
              </a:lnSpc>
              <a:spcBef>
                <a:spcPts val="427"/>
              </a:spcBef>
              <a:spcAft>
                <a:spcPts val="0"/>
              </a:spcAft>
              <a:buClr>
                <a:srgbClr val="3C3C3C"/>
              </a:buClr>
              <a:buSzPts val="2133"/>
              <a:buFont typeface="Arial"/>
              <a:buChar char="»"/>
              <a:defRPr sz="2133"/>
            </a:lvl6pPr>
            <a:lvl7pPr indent="-364045" lvl="6" marL="3200400" algn="l">
              <a:lnSpc>
                <a:spcPct val="100000"/>
              </a:lnSpc>
              <a:spcBef>
                <a:spcPts val="427"/>
              </a:spcBef>
              <a:spcAft>
                <a:spcPts val="0"/>
              </a:spcAft>
              <a:buClr>
                <a:srgbClr val="3C3C3C"/>
              </a:buClr>
              <a:buSzPts val="2133"/>
              <a:buFont typeface="Arial"/>
              <a:buChar char="»"/>
              <a:defRPr sz="2133"/>
            </a:lvl7pPr>
            <a:lvl8pPr indent="-364045" lvl="7" marL="3657600" algn="l">
              <a:lnSpc>
                <a:spcPct val="100000"/>
              </a:lnSpc>
              <a:spcBef>
                <a:spcPts val="427"/>
              </a:spcBef>
              <a:spcAft>
                <a:spcPts val="0"/>
              </a:spcAft>
              <a:buClr>
                <a:srgbClr val="3C3C3C"/>
              </a:buClr>
              <a:buSzPts val="2133"/>
              <a:buFont typeface="Arial"/>
              <a:buChar char="»"/>
              <a:defRPr sz="2133"/>
            </a:lvl8pPr>
            <a:lvl9pPr indent="-364045" lvl="8" marL="4114800" algn="l">
              <a:lnSpc>
                <a:spcPct val="100000"/>
              </a:lnSpc>
              <a:spcBef>
                <a:spcPts val="427"/>
              </a:spcBef>
              <a:spcAft>
                <a:spcPts val="0"/>
              </a:spcAft>
              <a:buClr>
                <a:srgbClr val="3C3C3C"/>
              </a:buClr>
              <a:buSzPts val="2133"/>
              <a:buFont typeface="Arial"/>
              <a:buChar char="»"/>
              <a:defRPr sz="2133"/>
            </a:lvl9pPr>
          </a:lstStyle>
          <a:p/>
        </p:txBody>
      </p:sp>
      <p:cxnSp>
        <p:nvCxnSpPr>
          <p:cNvPr id="51" name="Google Shape;51;p19"/>
          <p:cNvCxnSpPr/>
          <p:nvPr/>
        </p:nvCxnSpPr>
        <p:spPr>
          <a:xfrm>
            <a:off x="0" y="1219200"/>
            <a:ext cx="12192000" cy="0"/>
          </a:xfrm>
          <a:prstGeom prst="straightConnector1">
            <a:avLst/>
          </a:prstGeom>
          <a:noFill/>
          <a:ln cap="flat" cmpd="sng" w="25400">
            <a:solidFill>
              <a:srgbClr val="B2D0DB"/>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 name="Shape 52"/>
        <p:cNvGrpSpPr/>
        <p:nvPr/>
      </p:nvGrpSpPr>
      <p:grpSpPr>
        <a:xfrm>
          <a:off x="0" y="0"/>
          <a:ext cx="0" cy="0"/>
          <a:chOff x="0" y="0"/>
          <a:chExt cx="0" cy="0"/>
        </a:xfrm>
      </p:grpSpPr>
      <p:sp>
        <p:nvSpPr>
          <p:cNvPr id="53" name="Google Shape;53;p20"/>
          <p:cNvSpPr txBox="1"/>
          <p:nvPr>
            <p:ph type="title"/>
          </p:nvPr>
        </p:nvSpPr>
        <p:spPr>
          <a:xfrm>
            <a:off x="2389717" y="4800600"/>
            <a:ext cx="7315200" cy="566739"/>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6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0"/>
          <p:cNvSpPr/>
          <p:nvPr>
            <p:ph idx="2" type="pic"/>
          </p:nvPr>
        </p:nvSpPr>
        <p:spPr>
          <a:xfrm>
            <a:off x="2389717" y="612775"/>
            <a:ext cx="7315200" cy="4114800"/>
          </a:xfrm>
          <a:prstGeom prst="rect">
            <a:avLst/>
          </a:prstGeom>
          <a:noFill/>
          <a:ln>
            <a:noFill/>
          </a:ln>
        </p:spPr>
      </p:sp>
      <p:sp>
        <p:nvSpPr>
          <p:cNvPr id="55" name="Google Shape;55;p20"/>
          <p:cNvSpPr txBox="1"/>
          <p:nvPr>
            <p:ph idx="1" type="body"/>
          </p:nvPr>
        </p:nvSpPr>
        <p:spPr>
          <a:xfrm>
            <a:off x="2389717" y="5367338"/>
            <a:ext cx="7315200" cy="8048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73"/>
              </a:spcBef>
              <a:spcAft>
                <a:spcPts val="0"/>
              </a:spcAft>
              <a:buClr>
                <a:srgbClr val="3C3C3C"/>
              </a:buClr>
              <a:buSzPts val="1867"/>
              <a:buFont typeface="Arial"/>
              <a:buNone/>
              <a:defRPr sz="1867"/>
            </a:lvl1pPr>
            <a:lvl2pPr indent="-228600" lvl="1" marL="914400" algn="l">
              <a:lnSpc>
                <a:spcPct val="100000"/>
              </a:lnSpc>
              <a:spcBef>
                <a:spcPts val="320"/>
              </a:spcBef>
              <a:spcAft>
                <a:spcPts val="0"/>
              </a:spcAft>
              <a:buClr>
                <a:srgbClr val="3C3C3C"/>
              </a:buClr>
              <a:buSzPts val="1600"/>
              <a:buFont typeface="Arial"/>
              <a:buNone/>
              <a:defRPr sz="1600"/>
            </a:lvl2pPr>
            <a:lvl3pPr indent="-228600" lvl="2" marL="1371600" algn="l">
              <a:lnSpc>
                <a:spcPct val="100000"/>
              </a:lnSpc>
              <a:spcBef>
                <a:spcPts val="267"/>
              </a:spcBef>
              <a:spcAft>
                <a:spcPts val="0"/>
              </a:spcAft>
              <a:buClr>
                <a:srgbClr val="3C3C3C"/>
              </a:buClr>
              <a:buSzPts val="1333"/>
              <a:buFont typeface="Arial"/>
              <a:buNone/>
              <a:defRPr sz="1333"/>
            </a:lvl3pPr>
            <a:lvl4pPr indent="-228600" lvl="3" marL="1828800" algn="l">
              <a:lnSpc>
                <a:spcPct val="100000"/>
              </a:lnSpc>
              <a:spcBef>
                <a:spcPts val="240"/>
              </a:spcBef>
              <a:spcAft>
                <a:spcPts val="0"/>
              </a:spcAft>
              <a:buClr>
                <a:srgbClr val="3C3C3C"/>
              </a:buClr>
              <a:buSzPts val="1200"/>
              <a:buFont typeface="Arial"/>
              <a:buNone/>
              <a:defRPr sz="1200"/>
            </a:lvl4pPr>
            <a:lvl5pPr indent="-228600" lvl="4" marL="2286000" algn="l">
              <a:lnSpc>
                <a:spcPct val="100000"/>
              </a:lnSpc>
              <a:spcBef>
                <a:spcPts val="240"/>
              </a:spcBef>
              <a:spcAft>
                <a:spcPts val="0"/>
              </a:spcAft>
              <a:buClr>
                <a:srgbClr val="3C3C3C"/>
              </a:buClr>
              <a:buSzPts val="1200"/>
              <a:buFont typeface="Arial"/>
              <a:buNone/>
              <a:defRPr sz="1200"/>
            </a:lvl5pPr>
            <a:lvl6pPr indent="-228600" lvl="5" marL="2743200" algn="l">
              <a:lnSpc>
                <a:spcPct val="100000"/>
              </a:lnSpc>
              <a:spcBef>
                <a:spcPts val="240"/>
              </a:spcBef>
              <a:spcAft>
                <a:spcPts val="0"/>
              </a:spcAft>
              <a:buClr>
                <a:srgbClr val="3C3C3C"/>
              </a:buClr>
              <a:buSzPts val="1200"/>
              <a:buFont typeface="Arial"/>
              <a:buNone/>
              <a:defRPr sz="1200"/>
            </a:lvl6pPr>
            <a:lvl7pPr indent="-228600" lvl="6" marL="3200400" algn="l">
              <a:lnSpc>
                <a:spcPct val="100000"/>
              </a:lnSpc>
              <a:spcBef>
                <a:spcPts val="240"/>
              </a:spcBef>
              <a:spcAft>
                <a:spcPts val="0"/>
              </a:spcAft>
              <a:buClr>
                <a:srgbClr val="3C3C3C"/>
              </a:buClr>
              <a:buSzPts val="1200"/>
              <a:buFont typeface="Arial"/>
              <a:buNone/>
              <a:defRPr sz="1200"/>
            </a:lvl7pPr>
            <a:lvl8pPr indent="-228600" lvl="7" marL="3657600" algn="l">
              <a:lnSpc>
                <a:spcPct val="100000"/>
              </a:lnSpc>
              <a:spcBef>
                <a:spcPts val="240"/>
              </a:spcBef>
              <a:spcAft>
                <a:spcPts val="0"/>
              </a:spcAft>
              <a:buClr>
                <a:srgbClr val="3C3C3C"/>
              </a:buClr>
              <a:buSzPts val="1200"/>
              <a:buFont typeface="Arial"/>
              <a:buNone/>
              <a:defRPr sz="1200"/>
            </a:lvl8pPr>
            <a:lvl9pPr indent="-228600" lvl="8" marL="4114800" algn="l">
              <a:lnSpc>
                <a:spcPct val="100000"/>
              </a:lnSpc>
              <a:spcBef>
                <a:spcPts val="240"/>
              </a:spcBef>
              <a:spcAft>
                <a:spcPts val="0"/>
              </a:spcAft>
              <a:buClr>
                <a:srgbClr val="3C3C3C"/>
              </a:buClr>
              <a:buSzPts val="1200"/>
              <a:buFont typeface="Arial"/>
              <a:buNone/>
              <a:defRPr sz="1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6" name="Shape 56"/>
        <p:cNvGrpSpPr/>
        <p:nvPr/>
      </p:nvGrpSpPr>
      <p:grpSpPr>
        <a:xfrm>
          <a:off x="0" y="0"/>
          <a:ext cx="0" cy="0"/>
          <a:chOff x="0" y="0"/>
          <a:chExt cx="0" cy="0"/>
        </a:xfrm>
      </p:grpSpPr>
      <p:sp>
        <p:nvSpPr>
          <p:cNvPr id="57" name="Google Shape;57;p21"/>
          <p:cNvSpPr txBox="1"/>
          <p:nvPr>
            <p:ph type="title"/>
          </p:nvPr>
        </p:nvSpPr>
        <p:spPr>
          <a:xfrm>
            <a:off x="1320800" y="609600"/>
            <a:ext cx="10261600" cy="609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1"/>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rgbClr val="3C3C3C"/>
              </a:buClr>
              <a:buSzPts val="1800"/>
              <a:buChar char="•"/>
              <a:defRPr/>
            </a:lvl1pPr>
            <a:lvl2pPr indent="-342900" lvl="1" marL="914400" algn="l">
              <a:lnSpc>
                <a:spcPct val="100000"/>
              </a:lnSpc>
              <a:spcBef>
                <a:spcPts val="360"/>
              </a:spcBef>
              <a:spcAft>
                <a:spcPts val="0"/>
              </a:spcAft>
              <a:buClr>
                <a:srgbClr val="3C3C3C"/>
              </a:buClr>
              <a:buSzPts val="1800"/>
              <a:buChar char="–"/>
              <a:defRPr/>
            </a:lvl2pPr>
            <a:lvl3pPr indent="-342900" lvl="2" marL="1371600" algn="l">
              <a:lnSpc>
                <a:spcPct val="100000"/>
              </a:lnSpc>
              <a:spcBef>
                <a:spcPts val="360"/>
              </a:spcBef>
              <a:spcAft>
                <a:spcPts val="0"/>
              </a:spcAft>
              <a:buClr>
                <a:srgbClr val="3C3C3C"/>
              </a:buClr>
              <a:buSzPts val="1800"/>
              <a:buChar char="•"/>
              <a:defRPr/>
            </a:lvl3pPr>
            <a:lvl4pPr indent="-342900" lvl="3" marL="1828800" algn="l">
              <a:lnSpc>
                <a:spcPct val="100000"/>
              </a:lnSpc>
              <a:spcBef>
                <a:spcPts val="360"/>
              </a:spcBef>
              <a:spcAft>
                <a:spcPts val="0"/>
              </a:spcAft>
              <a:buClr>
                <a:srgbClr val="3C3C3C"/>
              </a:buClr>
              <a:buSzPts val="1800"/>
              <a:buChar char="–"/>
              <a:defRPr/>
            </a:lvl4pPr>
            <a:lvl5pPr indent="-342900" lvl="4" marL="2286000" algn="l">
              <a:lnSpc>
                <a:spcPct val="100000"/>
              </a:lnSpc>
              <a:spcBef>
                <a:spcPts val="360"/>
              </a:spcBef>
              <a:spcAft>
                <a:spcPts val="0"/>
              </a:spcAft>
              <a:buClr>
                <a:srgbClr val="3C3C3C"/>
              </a:buClr>
              <a:buSzPts val="1800"/>
              <a:buChar char="»"/>
              <a:defRPr/>
            </a:lvl5pPr>
            <a:lvl6pPr indent="-342900" lvl="5" marL="2743200" algn="l">
              <a:lnSpc>
                <a:spcPct val="100000"/>
              </a:lnSpc>
              <a:spcBef>
                <a:spcPts val="360"/>
              </a:spcBef>
              <a:spcAft>
                <a:spcPts val="0"/>
              </a:spcAft>
              <a:buClr>
                <a:srgbClr val="3C3C3C"/>
              </a:buClr>
              <a:buSzPts val="1800"/>
              <a:buChar char="»"/>
              <a:defRPr/>
            </a:lvl6pPr>
            <a:lvl7pPr indent="-342900" lvl="6" marL="3200400" algn="l">
              <a:lnSpc>
                <a:spcPct val="100000"/>
              </a:lnSpc>
              <a:spcBef>
                <a:spcPts val="360"/>
              </a:spcBef>
              <a:spcAft>
                <a:spcPts val="0"/>
              </a:spcAft>
              <a:buClr>
                <a:srgbClr val="3C3C3C"/>
              </a:buClr>
              <a:buSzPts val="1800"/>
              <a:buChar char="»"/>
              <a:defRPr/>
            </a:lvl7pPr>
            <a:lvl8pPr indent="-342900" lvl="7" marL="3657600" algn="l">
              <a:lnSpc>
                <a:spcPct val="100000"/>
              </a:lnSpc>
              <a:spcBef>
                <a:spcPts val="360"/>
              </a:spcBef>
              <a:spcAft>
                <a:spcPts val="0"/>
              </a:spcAft>
              <a:buClr>
                <a:srgbClr val="3C3C3C"/>
              </a:buClr>
              <a:buSzPts val="1800"/>
              <a:buChar char="»"/>
              <a:defRPr/>
            </a:lvl8pPr>
            <a:lvl9pPr indent="-342900" lvl="8" marL="4114800" algn="l">
              <a:lnSpc>
                <a:spcPct val="100000"/>
              </a:lnSpc>
              <a:spcBef>
                <a:spcPts val="360"/>
              </a:spcBef>
              <a:spcAft>
                <a:spcPts val="0"/>
              </a:spcAft>
              <a:buClr>
                <a:srgbClr val="3C3C3C"/>
              </a:buClr>
              <a:buSzPts val="1800"/>
              <a:buChar char="»"/>
              <a:defRPr/>
            </a:lvl9pPr>
          </a:lstStyle>
          <a:p/>
        </p:txBody>
      </p:sp>
      <p:cxnSp>
        <p:nvCxnSpPr>
          <p:cNvPr id="59" name="Google Shape;59;p21"/>
          <p:cNvCxnSpPr/>
          <p:nvPr/>
        </p:nvCxnSpPr>
        <p:spPr>
          <a:xfrm>
            <a:off x="0" y="1219200"/>
            <a:ext cx="12192000" cy="0"/>
          </a:xfrm>
          <a:prstGeom prst="straightConnector1">
            <a:avLst/>
          </a:prstGeom>
          <a:noFill/>
          <a:ln cap="flat" cmpd="sng" w="25400">
            <a:solidFill>
              <a:srgbClr val="B2D0DB"/>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0" name="Shape 60"/>
        <p:cNvGrpSpPr/>
        <p:nvPr/>
      </p:nvGrpSpPr>
      <p:grpSpPr>
        <a:xfrm>
          <a:off x="0" y="0"/>
          <a:ext cx="0" cy="0"/>
          <a:chOff x="0" y="0"/>
          <a:chExt cx="0" cy="0"/>
        </a:xfrm>
      </p:grpSpPr>
      <p:sp>
        <p:nvSpPr>
          <p:cNvPr id="61" name="Google Shape;61;p22"/>
          <p:cNvSpPr txBox="1"/>
          <p:nvPr>
            <p:ph type="title"/>
          </p:nvPr>
        </p:nvSpPr>
        <p:spPr>
          <a:xfrm rot="5400000">
            <a:off x="7452519" y="1996282"/>
            <a:ext cx="5516563" cy="2743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2"/>
          <p:cNvSpPr txBox="1"/>
          <p:nvPr>
            <p:ph idx="1" type="body"/>
          </p:nvPr>
        </p:nvSpPr>
        <p:spPr>
          <a:xfrm rot="5400000">
            <a:off x="1864519" y="-645318"/>
            <a:ext cx="5516563" cy="8026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rgbClr val="3C3C3C"/>
              </a:buClr>
              <a:buSzPts val="1800"/>
              <a:buChar char="•"/>
              <a:defRPr/>
            </a:lvl1pPr>
            <a:lvl2pPr indent="-342900" lvl="1" marL="914400" algn="l">
              <a:lnSpc>
                <a:spcPct val="100000"/>
              </a:lnSpc>
              <a:spcBef>
                <a:spcPts val="360"/>
              </a:spcBef>
              <a:spcAft>
                <a:spcPts val="0"/>
              </a:spcAft>
              <a:buClr>
                <a:srgbClr val="3C3C3C"/>
              </a:buClr>
              <a:buSzPts val="1800"/>
              <a:buChar char="–"/>
              <a:defRPr/>
            </a:lvl2pPr>
            <a:lvl3pPr indent="-342900" lvl="2" marL="1371600" algn="l">
              <a:lnSpc>
                <a:spcPct val="100000"/>
              </a:lnSpc>
              <a:spcBef>
                <a:spcPts val="360"/>
              </a:spcBef>
              <a:spcAft>
                <a:spcPts val="0"/>
              </a:spcAft>
              <a:buClr>
                <a:srgbClr val="3C3C3C"/>
              </a:buClr>
              <a:buSzPts val="1800"/>
              <a:buChar char="•"/>
              <a:defRPr/>
            </a:lvl3pPr>
            <a:lvl4pPr indent="-342900" lvl="3" marL="1828800" algn="l">
              <a:lnSpc>
                <a:spcPct val="100000"/>
              </a:lnSpc>
              <a:spcBef>
                <a:spcPts val="360"/>
              </a:spcBef>
              <a:spcAft>
                <a:spcPts val="0"/>
              </a:spcAft>
              <a:buClr>
                <a:srgbClr val="3C3C3C"/>
              </a:buClr>
              <a:buSzPts val="1800"/>
              <a:buChar char="–"/>
              <a:defRPr/>
            </a:lvl4pPr>
            <a:lvl5pPr indent="-342900" lvl="4" marL="2286000" algn="l">
              <a:lnSpc>
                <a:spcPct val="100000"/>
              </a:lnSpc>
              <a:spcBef>
                <a:spcPts val="360"/>
              </a:spcBef>
              <a:spcAft>
                <a:spcPts val="0"/>
              </a:spcAft>
              <a:buClr>
                <a:srgbClr val="3C3C3C"/>
              </a:buClr>
              <a:buSzPts val="1800"/>
              <a:buChar char="»"/>
              <a:defRPr/>
            </a:lvl5pPr>
            <a:lvl6pPr indent="-342900" lvl="5" marL="2743200" algn="l">
              <a:lnSpc>
                <a:spcPct val="100000"/>
              </a:lnSpc>
              <a:spcBef>
                <a:spcPts val="360"/>
              </a:spcBef>
              <a:spcAft>
                <a:spcPts val="0"/>
              </a:spcAft>
              <a:buClr>
                <a:srgbClr val="3C3C3C"/>
              </a:buClr>
              <a:buSzPts val="1800"/>
              <a:buChar char="»"/>
              <a:defRPr/>
            </a:lvl6pPr>
            <a:lvl7pPr indent="-342900" lvl="6" marL="3200400" algn="l">
              <a:lnSpc>
                <a:spcPct val="100000"/>
              </a:lnSpc>
              <a:spcBef>
                <a:spcPts val="360"/>
              </a:spcBef>
              <a:spcAft>
                <a:spcPts val="0"/>
              </a:spcAft>
              <a:buClr>
                <a:srgbClr val="3C3C3C"/>
              </a:buClr>
              <a:buSzPts val="1800"/>
              <a:buChar char="»"/>
              <a:defRPr/>
            </a:lvl7pPr>
            <a:lvl8pPr indent="-342900" lvl="7" marL="3657600" algn="l">
              <a:lnSpc>
                <a:spcPct val="100000"/>
              </a:lnSpc>
              <a:spcBef>
                <a:spcPts val="360"/>
              </a:spcBef>
              <a:spcAft>
                <a:spcPts val="0"/>
              </a:spcAft>
              <a:buClr>
                <a:srgbClr val="3C3C3C"/>
              </a:buClr>
              <a:buSzPts val="1800"/>
              <a:buChar char="»"/>
              <a:defRPr/>
            </a:lvl8pPr>
            <a:lvl9pPr indent="-342900" lvl="8" marL="4114800" algn="l">
              <a:lnSpc>
                <a:spcPct val="100000"/>
              </a:lnSpc>
              <a:spcBef>
                <a:spcPts val="360"/>
              </a:spcBef>
              <a:spcAft>
                <a:spcPts val="0"/>
              </a:spcAft>
              <a:buClr>
                <a:srgbClr val="3C3C3C"/>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3.xml"/><Relationship Id="rId10" Type="http://schemas.openxmlformats.org/officeDocument/2006/relationships/slideLayout" Target="../slideLayouts/slideLayout2.xml"/><Relationship Id="rId13" Type="http://schemas.openxmlformats.org/officeDocument/2006/relationships/slideLayout" Target="../slideLayouts/slideLayout5.xml"/><Relationship Id="rId12" Type="http://schemas.openxmlformats.org/officeDocument/2006/relationships/slideLayout" Target="../slideLayouts/slideLayout4.xml"/><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slideLayout" Target="../slideLayouts/slideLayout1.xml"/><Relationship Id="rId15" Type="http://schemas.openxmlformats.org/officeDocument/2006/relationships/slideLayout" Target="../slideLayouts/slideLayout7.xml"/><Relationship Id="rId14" Type="http://schemas.openxmlformats.org/officeDocument/2006/relationships/slideLayout" Target="../slideLayouts/slideLayout6.xml"/><Relationship Id="rId17" Type="http://schemas.openxmlformats.org/officeDocument/2006/relationships/slideLayout" Target="../slideLayouts/slideLayout9.xml"/><Relationship Id="rId16" Type="http://schemas.openxmlformats.org/officeDocument/2006/relationships/slideLayout" Target="../slideLayouts/slideLayout8.xml"/><Relationship Id="rId5" Type="http://schemas.openxmlformats.org/officeDocument/2006/relationships/image" Target="../media/image12.png"/><Relationship Id="rId19" Type="http://schemas.openxmlformats.org/officeDocument/2006/relationships/theme" Target="../theme/theme2.xml"/><Relationship Id="rId6" Type="http://schemas.openxmlformats.org/officeDocument/2006/relationships/image" Target="../media/image2.png"/><Relationship Id="rId18" Type="http://schemas.openxmlformats.org/officeDocument/2006/relationships/slideLayout" Target="../slideLayouts/slideLayout10.xml"/><Relationship Id="rId7" Type="http://schemas.openxmlformats.org/officeDocument/2006/relationships/image" Target="../media/image19.png"/><Relationship Id="rId8"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Logo, company name&#10;&#10;Description automatically generated" id="10" name="Google Shape;10;p12"/>
          <p:cNvPicPr preferRelativeResize="0"/>
          <p:nvPr/>
        </p:nvPicPr>
        <p:blipFill rotWithShape="1">
          <a:blip r:embed="rId1">
            <a:alphaModFix/>
          </a:blip>
          <a:srcRect b="0" l="0" r="0" t="0"/>
          <a:stretch/>
        </p:blipFill>
        <p:spPr>
          <a:xfrm>
            <a:off x="10668001" y="6226235"/>
            <a:ext cx="1122439" cy="618651"/>
          </a:xfrm>
          <a:prstGeom prst="rect">
            <a:avLst/>
          </a:prstGeom>
          <a:noFill/>
          <a:ln>
            <a:noFill/>
          </a:ln>
        </p:spPr>
      </p:pic>
      <p:sp>
        <p:nvSpPr>
          <p:cNvPr id="11" name="Google Shape;11;p12"/>
          <p:cNvSpPr txBox="1"/>
          <p:nvPr>
            <p:ph type="title"/>
          </p:nvPr>
        </p:nvSpPr>
        <p:spPr>
          <a:xfrm>
            <a:off x="1320800" y="609600"/>
            <a:ext cx="10261600" cy="6096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3200" u="none" cap="none" strike="noStrike">
                <a:solidFill>
                  <a:srgbClr val="0C589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267" u="none" cap="none" strike="noStrike">
                <a:solidFill>
                  <a:srgbClr val="0C589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267" u="none" cap="none" strike="noStrike">
                <a:solidFill>
                  <a:srgbClr val="0C589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267" u="none" cap="none" strike="noStrike">
                <a:solidFill>
                  <a:srgbClr val="0C589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267" u="none" cap="none" strike="noStrike">
                <a:solidFill>
                  <a:srgbClr val="0C589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267" u="none" cap="none" strike="noStrike">
                <a:solidFill>
                  <a:srgbClr val="0C589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267" u="none" cap="none" strike="noStrike">
                <a:solidFill>
                  <a:srgbClr val="0C589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267" u="none" cap="none" strike="noStrike">
                <a:solidFill>
                  <a:srgbClr val="0C589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267" u="none" cap="none" strike="noStrike">
                <a:solidFill>
                  <a:srgbClr val="0C5890"/>
                </a:solidFill>
                <a:latin typeface="Arial"/>
                <a:ea typeface="Arial"/>
                <a:cs typeface="Arial"/>
                <a:sym typeface="Arial"/>
              </a:defRPr>
            </a:lvl9pPr>
          </a:lstStyle>
          <a:p/>
        </p:txBody>
      </p:sp>
      <p:sp>
        <p:nvSpPr>
          <p:cNvPr id="12" name="Google Shape;12;p1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99554" lvl="0" marL="457200" marR="0" rtl="0" algn="l">
              <a:lnSpc>
                <a:spcPct val="100000"/>
              </a:lnSpc>
              <a:spcBef>
                <a:spcPts val="853"/>
              </a:spcBef>
              <a:spcAft>
                <a:spcPts val="0"/>
              </a:spcAft>
              <a:buClr>
                <a:srgbClr val="3C3C3C"/>
              </a:buClr>
              <a:buSzPts val="4267"/>
              <a:buFont typeface="Arial"/>
              <a:buChar char="•"/>
              <a:defRPr b="0" i="0" sz="4267" u="none" cap="none" strike="noStrike">
                <a:solidFill>
                  <a:srgbClr val="3C3C3C"/>
                </a:solidFill>
                <a:latin typeface="Arial"/>
                <a:ea typeface="Arial"/>
                <a:cs typeface="Arial"/>
                <a:sym typeface="Arial"/>
              </a:defRPr>
            </a:lvl1pPr>
            <a:lvl2pPr indent="-465645" lvl="1" marL="914400" marR="0" rtl="0" algn="l">
              <a:lnSpc>
                <a:spcPct val="100000"/>
              </a:lnSpc>
              <a:spcBef>
                <a:spcPts val="747"/>
              </a:spcBef>
              <a:spcAft>
                <a:spcPts val="0"/>
              </a:spcAft>
              <a:buClr>
                <a:srgbClr val="3C3C3C"/>
              </a:buClr>
              <a:buSzPts val="3733"/>
              <a:buFont typeface="Arial"/>
              <a:buChar char="–"/>
              <a:defRPr b="0" i="0" sz="3733" u="none" cap="none" strike="noStrike">
                <a:solidFill>
                  <a:srgbClr val="3C3C3C"/>
                </a:solidFill>
                <a:latin typeface="Arial"/>
                <a:ea typeface="Arial"/>
                <a:cs typeface="Arial"/>
                <a:sym typeface="Arial"/>
              </a:defRPr>
            </a:lvl2pPr>
            <a:lvl3pPr indent="-431800" lvl="2" marL="1371600" marR="0" rtl="0" algn="l">
              <a:lnSpc>
                <a:spcPct val="100000"/>
              </a:lnSpc>
              <a:spcBef>
                <a:spcPts val="640"/>
              </a:spcBef>
              <a:spcAft>
                <a:spcPts val="0"/>
              </a:spcAft>
              <a:buClr>
                <a:srgbClr val="3C3C3C"/>
              </a:buClr>
              <a:buSzPts val="3200"/>
              <a:buFont typeface="Arial"/>
              <a:buChar char="•"/>
              <a:defRPr b="0" i="0" sz="3200" u="none" cap="none" strike="noStrike">
                <a:solidFill>
                  <a:srgbClr val="3C3C3C"/>
                </a:solidFill>
                <a:latin typeface="Arial"/>
                <a:ea typeface="Arial"/>
                <a:cs typeface="Arial"/>
                <a:sym typeface="Arial"/>
              </a:defRPr>
            </a:lvl3pPr>
            <a:lvl4pPr indent="-397954" lvl="3" marL="1828800" marR="0" rtl="0" algn="l">
              <a:lnSpc>
                <a:spcPct val="100000"/>
              </a:lnSpc>
              <a:spcBef>
                <a:spcPts val="533"/>
              </a:spcBef>
              <a:spcAft>
                <a:spcPts val="0"/>
              </a:spcAft>
              <a:buClr>
                <a:srgbClr val="3C3C3C"/>
              </a:buClr>
              <a:buSzPts val="2667"/>
              <a:buFont typeface="Arial"/>
              <a:buChar char="–"/>
              <a:defRPr b="0" i="0" sz="2667" u="none" cap="none" strike="noStrike">
                <a:solidFill>
                  <a:srgbClr val="3C3C3C"/>
                </a:solidFill>
                <a:latin typeface="Arial"/>
                <a:ea typeface="Arial"/>
                <a:cs typeface="Arial"/>
                <a:sym typeface="Arial"/>
              </a:defRPr>
            </a:lvl4pPr>
            <a:lvl5pPr indent="-397954" lvl="4" marL="2286000" marR="0" rtl="0" algn="l">
              <a:lnSpc>
                <a:spcPct val="100000"/>
              </a:lnSpc>
              <a:spcBef>
                <a:spcPts val="533"/>
              </a:spcBef>
              <a:spcAft>
                <a:spcPts val="0"/>
              </a:spcAft>
              <a:buClr>
                <a:srgbClr val="3C3C3C"/>
              </a:buClr>
              <a:buSzPts val="2667"/>
              <a:buFont typeface="Arial"/>
              <a:buChar char="»"/>
              <a:defRPr b="0" i="0" sz="2667" u="none" cap="none" strike="noStrike">
                <a:solidFill>
                  <a:srgbClr val="3C3C3C"/>
                </a:solidFill>
                <a:latin typeface="Arial"/>
                <a:ea typeface="Arial"/>
                <a:cs typeface="Arial"/>
                <a:sym typeface="Arial"/>
              </a:defRPr>
            </a:lvl5pPr>
            <a:lvl6pPr indent="-397954" lvl="5" marL="2743200" marR="0" rtl="0" algn="l">
              <a:lnSpc>
                <a:spcPct val="100000"/>
              </a:lnSpc>
              <a:spcBef>
                <a:spcPts val="533"/>
              </a:spcBef>
              <a:spcAft>
                <a:spcPts val="0"/>
              </a:spcAft>
              <a:buClr>
                <a:srgbClr val="3C3C3C"/>
              </a:buClr>
              <a:buSzPts val="2667"/>
              <a:buFont typeface="Arial"/>
              <a:buChar char="»"/>
              <a:defRPr b="0" i="0" sz="2667" u="none" cap="none" strike="noStrike">
                <a:solidFill>
                  <a:srgbClr val="3C3C3C"/>
                </a:solidFill>
                <a:latin typeface="Arial"/>
                <a:ea typeface="Arial"/>
                <a:cs typeface="Arial"/>
                <a:sym typeface="Arial"/>
              </a:defRPr>
            </a:lvl6pPr>
            <a:lvl7pPr indent="-397954" lvl="6" marL="3200400" marR="0" rtl="0" algn="l">
              <a:lnSpc>
                <a:spcPct val="100000"/>
              </a:lnSpc>
              <a:spcBef>
                <a:spcPts val="533"/>
              </a:spcBef>
              <a:spcAft>
                <a:spcPts val="0"/>
              </a:spcAft>
              <a:buClr>
                <a:srgbClr val="3C3C3C"/>
              </a:buClr>
              <a:buSzPts val="2667"/>
              <a:buFont typeface="Arial"/>
              <a:buChar char="»"/>
              <a:defRPr b="0" i="0" sz="2667" u="none" cap="none" strike="noStrike">
                <a:solidFill>
                  <a:srgbClr val="3C3C3C"/>
                </a:solidFill>
                <a:latin typeface="Arial"/>
                <a:ea typeface="Arial"/>
                <a:cs typeface="Arial"/>
                <a:sym typeface="Arial"/>
              </a:defRPr>
            </a:lvl7pPr>
            <a:lvl8pPr indent="-397954" lvl="7" marL="3657600" marR="0" rtl="0" algn="l">
              <a:lnSpc>
                <a:spcPct val="100000"/>
              </a:lnSpc>
              <a:spcBef>
                <a:spcPts val="533"/>
              </a:spcBef>
              <a:spcAft>
                <a:spcPts val="0"/>
              </a:spcAft>
              <a:buClr>
                <a:srgbClr val="3C3C3C"/>
              </a:buClr>
              <a:buSzPts val="2667"/>
              <a:buFont typeface="Arial"/>
              <a:buChar char="»"/>
              <a:defRPr b="0" i="0" sz="2667" u="none" cap="none" strike="noStrike">
                <a:solidFill>
                  <a:srgbClr val="3C3C3C"/>
                </a:solidFill>
                <a:latin typeface="Arial"/>
                <a:ea typeface="Arial"/>
                <a:cs typeface="Arial"/>
                <a:sym typeface="Arial"/>
              </a:defRPr>
            </a:lvl8pPr>
            <a:lvl9pPr indent="-397954" lvl="8" marL="4114800" marR="0" rtl="0" algn="l">
              <a:lnSpc>
                <a:spcPct val="100000"/>
              </a:lnSpc>
              <a:spcBef>
                <a:spcPts val="533"/>
              </a:spcBef>
              <a:spcAft>
                <a:spcPts val="0"/>
              </a:spcAft>
              <a:buClr>
                <a:srgbClr val="3C3C3C"/>
              </a:buClr>
              <a:buSzPts val="2667"/>
              <a:buFont typeface="Arial"/>
              <a:buChar char="»"/>
              <a:defRPr b="0" i="0" sz="2667" u="none" cap="none" strike="noStrike">
                <a:solidFill>
                  <a:srgbClr val="3C3C3C"/>
                </a:solidFill>
                <a:latin typeface="Arial"/>
                <a:ea typeface="Arial"/>
                <a:cs typeface="Arial"/>
                <a:sym typeface="Arial"/>
              </a:defRPr>
            </a:lvl9pPr>
          </a:lstStyle>
          <a:p/>
        </p:txBody>
      </p:sp>
      <p:pic>
        <p:nvPicPr>
          <p:cNvPr id="13" name="Google Shape;13;p12"/>
          <p:cNvPicPr preferRelativeResize="0"/>
          <p:nvPr/>
        </p:nvPicPr>
        <p:blipFill rotWithShape="1">
          <a:blip r:embed="rId2">
            <a:alphaModFix/>
          </a:blip>
          <a:srcRect b="0" l="0" r="0" t="0"/>
          <a:stretch/>
        </p:blipFill>
        <p:spPr>
          <a:xfrm>
            <a:off x="0" y="1"/>
            <a:ext cx="12201677" cy="747713"/>
          </a:xfrm>
          <a:prstGeom prst="rect">
            <a:avLst/>
          </a:prstGeom>
          <a:noFill/>
          <a:ln>
            <a:noFill/>
          </a:ln>
        </p:spPr>
      </p:pic>
      <p:pic>
        <p:nvPicPr>
          <p:cNvPr id="14" name="Google Shape;14;p12"/>
          <p:cNvPicPr preferRelativeResize="0"/>
          <p:nvPr/>
        </p:nvPicPr>
        <p:blipFill rotWithShape="1">
          <a:blip r:embed="rId3">
            <a:alphaModFix/>
          </a:blip>
          <a:srcRect b="0" l="0" r="0" t="0"/>
          <a:stretch/>
        </p:blipFill>
        <p:spPr>
          <a:xfrm>
            <a:off x="10737849" y="13114"/>
            <a:ext cx="1275747" cy="1143281"/>
          </a:xfrm>
          <a:prstGeom prst="rect">
            <a:avLst/>
          </a:prstGeom>
          <a:noFill/>
          <a:ln>
            <a:noFill/>
          </a:ln>
        </p:spPr>
      </p:pic>
      <p:cxnSp>
        <p:nvCxnSpPr>
          <p:cNvPr id="15" name="Google Shape;15;p12"/>
          <p:cNvCxnSpPr/>
          <p:nvPr/>
        </p:nvCxnSpPr>
        <p:spPr>
          <a:xfrm>
            <a:off x="0" y="6254224"/>
            <a:ext cx="12192000" cy="0"/>
          </a:xfrm>
          <a:prstGeom prst="straightConnector1">
            <a:avLst/>
          </a:prstGeom>
          <a:noFill/>
          <a:ln cap="flat" cmpd="sng" w="50800">
            <a:solidFill>
              <a:srgbClr val="B2D0DB"/>
            </a:solidFill>
            <a:prstDash val="solid"/>
            <a:round/>
            <a:headEnd len="sm" w="sm" type="none"/>
            <a:tailEnd len="sm" w="sm" type="none"/>
          </a:ln>
        </p:spPr>
      </p:cxnSp>
      <p:pic>
        <p:nvPicPr>
          <p:cNvPr id="16" name="Google Shape;16;p12"/>
          <p:cNvPicPr preferRelativeResize="0"/>
          <p:nvPr/>
        </p:nvPicPr>
        <p:blipFill rotWithShape="1">
          <a:blip r:embed="rId4">
            <a:alphaModFix/>
          </a:blip>
          <a:srcRect b="0" l="0" r="0" t="0"/>
          <a:stretch/>
        </p:blipFill>
        <p:spPr>
          <a:xfrm>
            <a:off x="3251200" y="6297971"/>
            <a:ext cx="560029" cy="560029"/>
          </a:xfrm>
          <a:prstGeom prst="rect">
            <a:avLst/>
          </a:prstGeom>
          <a:noFill/>
          <a:ln>
            <a:noFill/>
          </a:ln>
        </p:spPr>
      </p:pic>
      <p:pic>
        <p:nvPicPr>
          <p:cNvPr id="17" name="Google Shape;17;p12"/>
          <p:cNvPicPr preferRelativeResize="0"/>
          <p:nvPr/>
        </p:nvPicPr>
        <p:blipFill rotWithShape="1">
          <a:blip r:embed="rId5">
            <a:alphaModFix/>
          </a:blip>
          <a:srcRect b="0" l="0" r="0" t="0"/>
          <a:stretch/>
        </p:blipFill>
        <p:spPr>
          <a:xfrm>
            <a:off x="117047" y="76200"/>
            <a:ext cx="985107" cy="985107"/>
          </a:xfrm>
          <a:prstGeom prst="rect">
            <a:avLst/>
          </a:prstGeom>
          <a:noFill/>
          <a:ln>
            <a:noFill/>
          </a:ln>
        </p:spPr>
      </p:pic>
      <p:pic>
        <p:nvPicPr>
          <p:cNvPr descr="Logo&#10;&#10;Description automatically generated with medium confidence" id="18" name="Google Shape;18;p12"/>
          <p:cNvPicPr preferRelativeResize="0"/>
          <p:nvPr/>
        </p:nvPicPr>
        <p:blipFill rotWithShape="1">
          <a:blip r:embed="rId6">
            <a:alphaModFix/>
          </a:blip>
          <a:srcRect b="0" l="0" r="0" t="0"/>
          <a:stretch/>
        </p:blipFill>
        <p:spPr>
          <a:xfrm>
            <a:off x="304800" y="6333085"/>
            <a:ext cx="1337733" cy="489800"/>
          </a:xfrm>
          <a:prstGeom prst="rect">
            <a:avLst/>
          </a:prstGeom>
          <a:noFill/>
          <a:ln>
            <a:noFill/>
          </a:ln>
        </p:spPr>
      </p:pic>
      <p:pic>
        <p:nvPicPr>
          <p:cNvPr descr="Logo&#10;&#10;Description automatically generated" id="19" name="Google Shape;19;p12"/>
          <p:cNvPicPr preferRelativeResize="0"/>
          <p:nvPr/>
        </p:nvPicPr>
        <p:blipFill rotWithShape="1">
          <a:blip r:embed="rId7">
            <a:alphaModFix/>
          </a:blip>
          <a:srcRect b="0" l="0" r="0" t="0"/>
          <a:stretch/>
        </p:blipFill>
        <p:spPr>
          <a:xfrm>
            <a:off x="5812528" y="6297971"/>
            <a:ext cx="566944" cy="560029"/>
          </a:xfrm>
          <a:prstGeom prst="rect">
            <a:avLst/>
          </a:prstGeom>
          <a:noFill/>
          <a:ln>
            <a:noFill/>
          </a:ln>
        </p:spPr>
      </p:pic>
      <p:cxnSp>
        <p:nvCxnSpPr>
          <p:cNvPr id="20" name="Google Shape;20;p12"/>
          <p:cNvCxnSpPr/>
          <p:nvPr/>
        </p:nvCxnSpPr>
        <p:spPr>
          <a:xfrm flipH="1" rot="10800000">
            <a:off x="0" y="1219197"/>
            <a:ext cx="12192000" cy="3"/>
          </a:xfrm>
          <a:prstGeom prst="straightConnector1">
            <a:avLst/>
          </a:prstGeom>
          <a:noFill/>
          <a:ln cap="flat" cmpd="sng" w="25400">
            <a:solidFill>
              <a:srgbClr val="B2D0DB"/>
            </a:solidFill>
            <a:prstDash val="solid"/>
            <a:round/>
            <a:headEnd len="sm" w="sm" type="none"/>
            <a:tailEnd len="sm" w="sm" type="none"/>
          </a:ln>
        </p:spPr>
      </p:cxnSp>
      <p:pic>
        <p:nvPicPr>
          <p:cNvPr descr="Logo&#10;&#10;Description automatically generated" id="21" name="Google Shape;21;p12"/>
          <p:cNvPicPr preferRelativeResize="0"/>
          <p:nvPr/>
        </p:nvPicPr>
        <p:blipFill rotWithShape="1">
          <a:blip r:embed="rId8">
            <a:alphaModFix/>
          </a:blip>
          <a:srcRect b="0" l="0" r="0" t="0"/>
          <a:stretch/>
        </p:blipFill>
        <p:spPr>
          <a:xfrm>
            <a:off x="8258039" y="6297971"/>
            <a:ext cx="531395" cy="5249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2.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6.jpg"/><Relationship Id="rId4" Type="http://schemas.openxmlformats.org/officeDocument/2006/relationships/image" Target="../media/image54.jpg"/><Relationship Id="rId5" Type="http://schemas.openxmlformats.org/officeDocument/2006/relationships/image" Target="../media/image41.jpg"/><Relationship Id="rId6" Type="http://schemas.openxmlformats.org/officeDocument/2006/relationships/image" Target="../media/image53.jpg"/><Relationship Id="rId7" Type="http://schemas.openxmlformats.org/officeDocument/2006/relationships/image" Target="../media/image52.jpg"/></Relationships>
</file>

<file path=ppt/slides/_rels/slide11.xml.rels><?xml version="1.0" encoding="UTF-8" standalone="yes"?><Relationships xmlns="http://schemas.openxmlformats.org/package/2006/relationships"><Relationship Id="rId10"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33.jpg"/><Relationship Id="rId9" Type="http://schemas.openxmlformats.org/officeDocument/2006/relationships/image" Target="../media/image40.jpg"/><Relationship Id="rId5" Type="http://schemas.openxmlformats.org/officeDocument/2006/relationships/image" Target="../media/image32.jpg"/><Relationship Id="rId6" Type="http://schemas.openxmlformats.org/officeDocument/2006/relationships/image" Target="../media/image36.png"/><Relationship Id="rId7" Type="http://schemas.openxmlformats.org/officeDocument/2006/relationships/image" Target="../media/image48.jpg"/><Relationship Id="rId8" Type="http://schemas.openxmlformats.org/officeDocument/2006/relationships/image" Target="../media/image3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51.jpg"/><Relationship Id="rId6" Type="http://schemas.openxmlformats.org/officeDocument/2006/relationships/image" Target="../media/image39.png"/><Relationship Id="rId7" Type="http://schemas.openxmlformats.org/officeDocument/2006/relationships/image" Target="../media/image55.jpg"/></Relationships>
</file>

<file path=ppt/slides/_rels/slide13.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hyperlink" Target="https://webcam.oregonstate.edu/rcrv8" TargetMode="External"/><Relationship Id="rId12"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50.jpg"/><Relationship Id="rId4" Type="http://schemas.openxmlformats.org/officeDocument/2006/relationships/image" Target="../media/image15.png"/><Relationship Id="rId9" Type="http://schemas.openxmlformats.org/officeDocument/2006/relationships/hyperlink" Target="https://webcam.oregonstate.edu/rcrv6" TargetMode="External"/><Relationship Id="rId5" Type="http://schemas.openxmlformats.org/officeDocument/2006/relationships/hyperlink" Target="https://webcam.oregonstate.edu/rcrv1" TargetMode="External"/><Relationship Id="rId6" Type="http://schemas.openxmlformats.org/officeDocument/2006/relationships/hyperlink" Target="https://webcam.oregonstate.edu/rcrv2" TargetMode="External"/><Relationship Id="rId7" Type="http://schemas.openxmlformats.org/officeDocument/2006/relationships/hyperlink" Target="https://webcam.oregonstate.edu/rcrv3" TargetMode="External"/><Relationship Id="rId8" Type="http://schemas.openxmlformats.org/officeDocument/2006/relationships/hyperlink" Target="https://webcam.oregonstate.edu/rcrv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37.jpg"/><Relationship Id="rId5"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youtube.com/watch?v=UV2KN5O-z8I" TargetMode="Externa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7.jpg"/><Relationship Id="rId5" Type="http://schemas.openxmlformats.org/officeDocument/2006/relationships/image" Target="../media/image16.jpg"/><Relationship Id="rId6" Type="http://schemas.openxmlformats.org/officeDocument/2006/relationships/image" Target="../media/image9.jpg"/><Relationship Id="rId7" Type="http://schemas.openxmlformats.org/officeDocument/2006/relationships/image" Target="../media/image20.png"/><Relationship Id="rId8"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6.jpg"/><Relationship Id="rId4" Type="http://schemas.openxmlformats.org/officeDocument/2006/relationships/image" Target="../media/image28.jpg"/><Relationship Id="rId5" Type="http://schemas.openxmlformats.org/officeDocument/2006/relationships/image" Target="../media/image27.jpg"/><Relationship Id="rId6" Type="http://schemas.openxmlformats.org/officeDocument/2006/relationships/image" Target="../media/image29.jpg"/><Relationship Id="rId7"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5.jpg"/><Relationship Id="rId4"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49.jpg"/><Relationship Id="rId7"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
          <p:cNvSpPr/>
          <p:nvPr/>
        </p:nvSpPr>
        <p:spPr>
          <a:xfrm>
            <a:off x="0" y="0"/>
            <a:ext cx="12192000" cy="6070600"/>
          </a:xfrm>
          <a:prstGeom prst="rect">
            <a:avLst/>
          </a:prstGeom>
          <a:solidFill>
            <a:schemeClr val="dk1"/>
          </a:solidFill>
          <a:ln>
            <a:noFill/>
          </a:ln>
        </p:spPr>
        <p:txBody>
          <a:bodyPr anchorCtr="0" anchor="t" bIns="81275" lIns="162550" spcFirstLastPara="1" rIns="162550" wrap="square" tIns="81275">
            <a:noAutofit/>
          </a:bodyPr>
          <a:lstStyle/>
          <a:p>
            <a:pPr indent="0" lvl="0" marL="0" marR="0" rtl="0" algn="l">
              <a:lnSpc>
                <a:spcPct val="100000"/>
              </a:lnSpc>
              <a:spcBef>
                <a:spcPts val="0"/>
              </a:spcBef>
              <a:spcAft>
                <a:spcPts val="0"/>
              </a:spcAft>
              <a:buClr>
                <a:srgbClr val="000000"/>
              </a:buClr>
              <a:buSzPts val="4267"/>
              <a:buFont typeface="Arial"/>
              <a:buNone/>
            </a:pPr>
            <a:r>
              <a:t/>
            </a:r>
            <a:endParaRPr b="0" i="0" sz="4267" u="none" cap="none" strike="noStrike">
              <a:solidFill>
                <a:srgbClr val="000000"/>
              </a:solidFill>
              <a:highlight>
                <a:srgbClr val="000000"/>
              </a:highlight>
              <a:latin typeface="Arial"/>
              <a:ea typeface="Arial"/>
              <a:cs typeface="Arial"/>
              <a:sym typeface="Arial"/>
            </a:endParaRPr>
          </a:p>
        </p:txBody>
      </p:sp>
      <p:pic>
        <p:nvPicPr>
          <p:cNvPr descr="A group of ships in the water&#10;&#10;Description automatically generated with low confidence" id="72" name="Google Shape;72;p1"/>
          <p:cNvPicPr preferRelativeResize="0"/>
          <p:nvPr/>
        </p:nvPicPr>
        <p:blipFill rotWithShape="1">
          <a:blip r:embed="rId3">
            <a:alphaModFix/>
          </a:blip>
          <a:srcRect b="0" l="0" r="0" t="0"/>
          <a:stretch/>
        </p:blipFill>
        <p:spPr>
          <a:xfrm>
            <a:off x="0" y="0"/>
            <a:ext cx="12196262" cy="6233823"/>
          </a:xfrm>
          <a:prstGeom prst="rect">
            <a:avLst/>
          </a:prstGeom>
          <a:noFill/>
          <a:ln>
            <a:noFill/>
          </a:ln>
        </p:spPr>
      </p:pic>
      <p:pic>
        <p:nvPicPr>
          <p:cNvPr id="73" name="Google Shape;73;p1"/>
          <p:cNvPicPr preferRelativeResize="0"/>
          <p:nvPr/>
        </p:nvPicPr>
        <p:blipFill rotWithShape="1">
          <a:blip r:embed="rId4">
            <a:alphaModFix/>
          </a:blip>
          <a:srcRect b="0" l="0" r="0" t="0"/>
          <a:stretch/>
        </p:blipFill>
        <p:spPr>
          <a:xfrm>
            <a:off x="143699" y="228076"/>
            <a:ext cx="1033094" cy="1007321"/>
          </a:xfrm>
          <a:prstGeom prst="rect">
            <a:avLst/>
          </a:prstGeom>
          <a:noFill/>
          <a:ln>
            <a:noFill/>
          </a:ln>
        </p:spPr>
      </p:pic>
      <p:pic>
        <p:nvPicPr>
          <p:cNvPr id="74" name="Google Shape;74;p1"/>
          <p:cNvPicPr preferRelativeResize="0"/>
          <p:nvPr/>
        </p:nvPicPr>
        <p:blipFill rotWithShape="1">
          <a:blip r:embed="rId5">
            <a:alphaModFix/>
          </a:blip>
          <a:srcRect b="0" l="0" r="0" t="0"/>
          <a:stretch/>
        </p:blipFill>
        <p:spPr>
          <a:xfrm>
            <a:off x="10755390" y="47317"/>
            <a:ext cx="1264670" cy="1271280"/>
          </a:xfrm>
          <a:prstGeom prst="rect">
            <a:avLst/>
          </a:prstGeom>
          <a:noFill/>
          <a:ln>
            <a:noFill/>
          </a:ln>
        </p:spPr>
      </p:pic>
      <p:cxnSp>
        <p:nvCxnSpPr>
          <p:cNvPr id="75" name="Google Shape;75;p1"/>
          <p:cNvCxnSpPr/>
          <p:nvPr/>
        </p:nvCxnSpPr>
        <p:spPr>
          <a:xfrm>
            <a:off x="655571" y="1398633"/>
            <a:ext cx="10881360" cy="0"/>
          </a:xfrm>
          <a:prstGeom prst="straightConnector1">
            <a:avLst/>
          </a:prstGeom>
          <a:solidFill>
            <a:schemeClr val="dk1"/>
          </a:solidFill>
          <a:ln cap="flat" cmpd="sng" w="28575">
            <a:solidFill>
              <a:schemeClr val="dk1"/>
            </a:solidFill>
            <a:prstDash val="solid"/>
            <a:round/>
            <a:headEnd len="sm" w="sm" type="none"/>
            <a:tailEnd len="sm" w="sm" type="none"/>
          </a:ln>
        </p:spPr>
      </p:cxnSp>
      <p:sp>
        <p:nvSpPr>
          <p:cNvPr id="76" name="Google Shape;76;p1"/>
          <p:cNvSpPr txBox="1"/>
          <p:nvPr>
            <p:ph type="ctrTitle"/>
          </p:nvPr>
        </p:nvSpPr>
        <p:spPr>
          <a:xfrm>
            <a:off x="2069154" y="493306"/>
            <a:ext cx="8396466" cy="72061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0" lang="en-US" sz="2667">
                <a:solidFill>
                  <a:schemeClr val="dk1"/>
                </a:solidFill>
                <a:latin typeface="Times New Roman"/>
                <a:ea typeface="Times New Roman"/>
                <a:cs typeface="Times New Roman"/>
                <a:sym typeface="Times New Roman"/>
              </a:rPr>
              <a:t>RCRV Update RVTEC 2025</a:t>
            </a:r>
            <a:endParaRPr/>
          </a:p>
        </p:txBody>
      </p:sp>
      <p:sp>
        <p:nvSpPr>
          <p:cNvPr id="77" name="Google Shape;77;p1"/>
          <p:cNvSpPr txBox="1"/>
          <p:nvPr/>
        </p:nvSpPr>
        <p:spPr>
          <a:xfrm>
            <a:off x="3597726" y="1076329"/>
            <a:ext cx="498976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Regional Class Research Vessel Program- Oregon State University</a:t>
            </a:r>
            <a:endParaRPr b="0" i="0" sz="1400" u="none" cap="none" strike="noStrike">
              <a:solidFill>
                <a:srgbClr val="000000"/>
              </a:solidFill>
              <a:latin typeface="Arial"/>
              <a:ea typeface="Arial"/>
              <a:cs typeface="Arial"/>
              <a:sym typeface="Arial"/>
            </a:endParaRPr>
          </a:p>
        </p:txBody>
      </p:sp>
      <p:sp>
        <p:nvSpPr>
          <p:cNvPr id="78" name="Google Shape;78;p1"/>
          <p:cNvSpPr txBox="1"/>
          <p:nvPr/>
        </p:nvSpPr>
        <p:spPr>
          <a:xfrm>
            <a:off x="5227626" y="1351514"/>
            <a:ext cx="1858974"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rgbClr val="000000"/>
                </a:solidFill>
                <a:latin typeface="Times New Roman"/>
                <a:ea typeface="Times New Roman"/>
                <a:cs typeface="Times New Roman"/>
                <a:sym typeface="Times New Roman"/>
              </a:rPr>
              <a:t>November 06, 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0"/>
          <p:cNvSpPr txBox="1"/>
          <p:nvPr/>
        </p:nvSpPr>
        <p:spPr>
          <a:xfrm>
            <a:off x="-21054" y="389106"/>
            <a:ext cx="4234773" cy="698771"/>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2667"/>
              <a:buFont typeface="Arial"/>
              <a:buNone/>
            </a:pPr>
            <a:r>
              <a:rPr b="1" i="0" lang="en-US" sz="2667" u="none" cap="none" strike="noStrike">
                <a:solidFill>
                  <a:srgbClr val="0C5890"/>
                </a:solidFill>
                <a:latin typeface="Arial"/>
                <a:ea typeface="Arial"/>
                <a:cs typeface="Arial"/>
                <a:sym typeface="Arial"/>
              </a:rPr>
              <a:t>            </a:t>
            </a:r>
            <a:r>
              <a:rPr b="1" i="0" lang="en-US" sz="2000" u="none" cap="none" strike="noStrike">
                <a:solidFill>
                  <a:srgbClr val="0C5890"/>
                </a:solidFill>
                <a:latin typeface="Arial"/>
                <a:ea typeface="Arial"/>
                <a:cs typeface="Arial"/>
                <a:sym typeface="Arial"/>
              </a:rPr>
              <a:t>R/V </a:t>
            </a:r>
            <a:r>
              <a:rPr b="1" i="1" lang="en-US" sz="2000" u="none" cap="none" strike="noStrike">
                <a:solidFill>
                  <a:srgbClr val="0C5890"/>
                </a:solidFill>
                <a:latin typeface="Arial"/>
                <a:ea typeface="Arial"/>
                <a:cs typeface="Arial"/>
                <a:sym typeface="Arial"/>
              </a:rPr>
              <a:t>Gilbert R. Mason</a:t>
            </a:r>
            <a:endParaRPr b="0" i="0" sz="1400" u="none" cap="none" strike="noStrike">
              <a:solidFill>
                <a:srgbClr val="000000"/>
              </a:solidFill>
              <a:latin typeface="Arial"/>
              <a:ea typeface="Arial"/>
              <a:cs typeface="Arial"/>
              <a:sym typeface="Arial"/>
            </a:endParaRPr>
          </a:p>
        </p:txBody>
      </p:sp>
      <p:sp>
        <p:nvSpPr>
          <p:cNvPr id="193" name="Google Shape;193;p30"/>
          <p:cNvSpPr txBox="1"/>
          <p:nvPr/>
        </p:nvSpPr>
        <p:spPr>
          <a:xfrm>
            <a:off x="66623" y="3928084"/>
            <a:ext cx="6319035" cy="181447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All the modules have been erected. Finishing aluminum superstructure and stern module erection joints, working piping systems across the erection joints, and installing wireways.</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Applying lessons learned from the first two vessels &amp; going very quickly</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Installing the Z-drives  in the next few weeks and just completed welding out the sonar flat. </a:t>
            </a:r>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Expect to start pulling cable in 1st quarter of 2026</a:t>
            </a:r>
            <a:endParaRPr/>
          </a:p>
        </p:txBody>
      </p:sp>
      <p:pic>
        <p:nvPicPr>
          <p:cNvPr descr="A large boat in a building&#10;&#10;AI-generated content may be incorrect." id="194" name="Google Shape;194;p30"/>
          <p:cNvPicPr preferRelativeResize="0"/>
          <p:nvPr/>
        </p:nvPicPr>
        <p:blipFill rotWithShape="1">
          <a:blip r:embed="rId3">
            <a:alphaModFix/>
          </a:blip>
          <a:srcRect b="0" l="0" r="0" t="0"/>
          <a:stretch/>
        </p:blipFill>
        <p:spPr>
          <a:xfrm>
            <a:off x="9422249" y="1714112"/>
            <a:ext cx="2686294" cy="3567734"/>
          </a:xfrm>
          <a:prstGeom prst="rect">
            <a:avLst/>
          </a:prstGeom>
          <a:noFill/>
          <a:ln>
            <a:noFill/>
          </a:ln>
        </p:spPr>
      </p:pic>
      <p:pic>
        <p:nvPicPr>
          <p:cNvPr descr="A metal structure with wires and wires&#10;&#10;AI-generated content may be incorrect." id="195" name="Google Shape;195;p30"/>
          <p:cNvPicPr preferRelativeResize="0"/>
          <p:nvPr/>
        </p:nvPicPr>
        <p:blipFill rotWithShape="1">
          <a:blip r:embed="rId4">
            <a:alphaModFix/>
          </a:blip>
          <a:srcRect b="0" l="1" r="1651" t="7479"/>
          <a:stretch/>
        </p:blipFill>
        <p:spPr>
          <a:xfrm>
            <a:off x="3130453" y="1424843"/>
            <a:ext cx="3184541" cy="2255681"/>
          </a:xfrm>
          <a:prstGeom prst="rect">
            <a:avLst/>
          </a:prstGeom>
          <a:noFill/>
          <a:ln>
            <a:noFill/>
          </a:ln>
        </p:spPr>
      </p:pic>
      <p:pic>
        <p:nvPicPr>
          <p:cNvPr descr="A large white structure with a few guns&#10;&#10;AI-generated content may be incorrect." id="196" name="Google Shape;196;p30"/>
          <p:cNvPicPr preferRelativeResize="0"/>
          <p:nvPr/>
        </p:nvPicPr>
        <p:blipFill rotWithShape="1">
          <a:blip r:embed="rId5">
            <a:alphaModFix/>
          </a:blip>
          <a:srcRect b="0" l="0" r="0" t="0"/>
          <a:stretch/>
        </p:blipFill>
        <p:spPr>
          <a:xfrm>
            <a:off x="6385658" y="1242299"/>
            <a:ext cx="2995825" cy="2255680"/>
          </a:xfrm>
          <a:prstGeom prst="rect">
            <a:avLst/>
          </a:prstGeom>
          <a:noFill/>
          <a:ln>
            <a:noFill/>
          </a:ln>
        </p:spPr>
      </p:pic>
      <p:pic>
        <p:nvPicPr>
          <p:cNvPr descr="A room with pipes and metal rails&#10;&#10;AI-generated content may be incorrect." id="197" name="Google Shape;197;p30"/>
          <p:cNvPicPr preferRelativeResize="0"/>
          <p:nvPr/>
        </p:nvPicPr>
        <p:blipFill rotWithShape="1">
          <a:blip r:embed="rId6">
            <a:alphaModFix/>
          </a:blip>
          <a:srcRect b="0" l="0" r="0" t="0"/>
          <a:stretch/>
        </p:blipFill>
        <p:spPr>
          <a:xfrm>
            <a:off x="63965" y="1424845"/>
            <a:ext cx="2995824" cy="2255679"/>
          </a:xfrm>
          <a:prstGeom prst="rect">
            <a:avLst/>
          </a:prstGeom>
          <a:noFill/>
          <a:ln>
            <a:noFill/>
          </a:ln>
        </p:spPr>
      </p:pic>
      <p:pic>
        <p:nvPicPr>
          <p:cNvPr descr="A large building with a large ceiling&#10;&#10;AI-generated content may be incorrect." id="198" name="Google Shape;198;p30"/>
          <p:cNvPicPr preferRelativeResize="0"/>
          <p:nvPr/>
        </p:nvPicPr>
        <p:blipFill rotWithShape="1">
          <a:blip r:embed="rId7">
            <a:alphaModFix/>
          </a:blip>
          <a:srcRect b="30286" l="0" r="8417" t="3320"/>
          <a:stretch/>
        </p:blipFill>
        <p:spPr>
          <a:xfrm>
            <a:off x="6473386" y="3521425"/>
            <a:ext cx="2796102" cy="26921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 person wearing glasses and a green jacket&#10;&#10;Description automatically generated" id="204" name="Google Shape;204;p31"/>
          <p:cNvPicPr preferRelativeResize="0"/>
          <p:nvPr/>
        </p:nvPicPr>
        <p:blipFill rotWithShape="1">
          <a:blip r:embed="rId3">
            <a:alphaModFix/>
          </a:blip>
          <a:srcRect b="0" l="0" r="0" t="0"/>
          <a:stretch/>
        </p:blipFill>
        <p:spPr>
          <a:xfrm>
            <a:off x="7033695" y="5090697"/>
            <a:ext cx="1097280" cy="1097280"/>
          </a:xfrm>
          <a:prstGeom prst="ellipse">
            <a:avLst/>
          </a:prstGeom>
          <a:noFill/>
          <a:ln>
            <a:noFill/>
          </a:ln>
        </p:spPr>
      </p:pic>
      <p:sp>
        <p:nvSpPr>
          <p:cNvPr id="205" name="Google Shape;205;p31"/>
          <p:cNvSpPr txBox="1"/>
          <p:nvPr>
            <p:ph idx="12" type="sldNum"/>
          </p:nvPr>
        </p:nvSpPr>
        <p:spPr>
          <a:xfrm>
            <a:off x="2032000" y="6430963"/>
            <a:ext cx="508000" cy="228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
        <p:nvSpPr>
          <p:cNvPr id="206" name="Google Shape;206;p31"/>
          <p:cNvSpPr txBox="1"/>
          <p:nvPr/>
        </p:nvSpPr>
        <p:spPr>
          <a:xfrm>
            <a:off x="1495838" y="5179019"/>
            <a:ext cx="3241261" cy="7206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chemeClr val="dk1"/>
              </a:solidFill>
              <a:latin typeface="Times New Roman"/>
              <a:ea typeface="Times New Roman"/>
              <a:cs typeface="Times New Roman"/>
              <a:sym typeface="Times New Roman"/>
            </a:endParaRPr>
          </a:p>
        </p:txBody>
      </p:sp>
      <p:sp>
        <p:nvSpPr>
          <p:cNvPr id="207" name="Google Shape;207;p31"/>
          <p:cNvSpPr/>
          <p:nvPr/>
        </p:nvSpPr>
        <p:spPr>
          <a:xfrm>
            <a:off x="1205803" y="395738"/>
            <a:ext cx="900890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Regional Class Research Vessel </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Transition to Operations Phase IV</a:t>
            </a:r>
            <a:endParaRPr/>
          </a:p>
        </p:txBody>
      </p:sp>
      <p:grpSp>
        <p:nvGrpSpPr>
          <p:cNvPr id="208" name="Google Shape;208;p31"/>
          <p:cNvGrpSpPr/>
          <p:nvPr/>
        </p:nvGrpSpPr>
        <p:grpSpPr>
          <a:xfrm>
            <a:off x="938183" y="1308885"/>
            <a:ext cx="4784050" cy="4874766"/>
            <a:chOff x="323591" y="1308885"/>
            <a:chExt cx="4784050" cy="4874766"/>
          </a:xfrm>
        </p:grpSpPr>
        <p:grpSp>
          <p:nvGrpSpPr>
            <p:cNvPr id="209" name="Google Shape;209;p31"/>
            <p:cNvGrpSpPr/>
            <p:nvPr/>
          </p:nvGrpSpPr>
          <p:grpSpPr>
            <a:xfrm>
              <a:off x="381834" y="2585617"/>
              <a:ext cx="4036610" cy="1097280"/>
              <a:chOff x="494989" y="1482946"/>
              <a:chExt cx="4036610" cy="1097280"/>
            </a:xfrm>
          </p:grpSpPr>
          <p:pic>
            <p:nvPicPr>
              <p:cNvPr id="210" name="Google Shape;210;p31"/>
              <p:cNvPicPr preferRelativeResize="0"/>
              <p:nvPr/>
            </p:nvPicPr>
            <p:blipFill rotWithShape="1">
              <a:blip r:embed="rId4">
                <a:alphaModFix/>
              </a:blip>
              <a:srcRect b="0" l="0" r="0" t="0"/>
              <a:stretch/>
            </p:blipFill>
            <p:spPr>
              <a:xfrm>
                <a:off x="494989" y="1482946"/>
                <a:ext cx="1097280" cy="1097280"/>
              </a:xfrm>
              <a:prstGeom prst="ellipse">
                <a:avLst/>
              </a:prstGeom>
              <a:noFill/>
              <a:ln cap="flat" cmpd="sng" w="9525">
                <a:solidFill>
                  <a:schemeClr val="dk1"/>
                </a:solidFill>
                <a:prstDash val="solid"/>
                <a:round/>
                <a:headEnd len="sm" w="sm" type="none"/>
                <a:tailEnd len="sm" w="sm" type="none"/>
              </a:ln>
            </p:spPr>
          </p:pic>
          <p:sp>
            <p:nvSpPr>
              <p:cNvPr id="211" name="Google Shape;211;p31"/>
              <p:cNvSpPr txBox="1"/>
              <p:nvPr/>
            </p:nvSpPr>
            <p:spPr>
              <a:xfrm>
                <a:off x="1609840" y="1671279"/>
                <a:ext cx="2921759" cy="720614"/>
              </a:xfrm>
              <a:prstGeom prst="rect">
                <a:avLst/>
              </a:prstGeom>
              <a:noFill/>
              <a:ln>
                <a:noFill/>
              </a:ln>
            </p:spPr>
            <p:txBody>
              <a:bodyPr anchorCtr="0" anchor="b" bIns="45700" lIns="91425" spcFirstLastPara="1" rIns="91425" wrap="square" tIns="45700">
                <a:normAutofit fontScale="92500"/>
              </a:bodyPr>
              <a:lstStyle/>
              <a:p>
                <a:pPr indent="0" lvl="0" marL="0" marR="0" rtl="0" algn="l">
                  <a:lnSpc>
                    <a:spcPct val="90000"/>
                  </a:lnSpc>
                  <a:spcBef>
                    <a:spcPts val="0"/>
                  </a:spcBef>
                  <a:spcAft>
                    <a:spcPts val="0"/>
                  </a:spcAft>
                  <a:buClr>
                    <a:srgbClr val="000000"/>
                  </a:buClr>
                  <a:buSzPct val="100000"/>
                  <a:buFont typeface="Arial"/>
                  <a:buNone/>
                </a:pPr>
                <a:r>
                  <a:rPr b="0" i="0" lang="en-US" sz="1900" u="none" cap="none" strike="noStrike">
                    <a:solidFill>
                      <a:schemeClr val="dk1"/>
                    </a:solidFill>
                    <a:latin typeface="Times New Roman"/>
                    <a:ea typeface="Times New Roman"/>
                    <a:cs typeface="Times New Roman"/>
                    <a:sym typeface="Times New Roman"/>
                  </a:rPr>
                  <a:t>Chris Romsos</a:t>
                </a:r>
                <a:r>
                  <a:rPr b="0" i="0" lang="en-US" sz="1800" u="none" cap="none" strike="noStrike">
                    <a:solidFill>
                      <a:schemeClr val="dk1"/>
                    </a:solidFill>
                    <a:latin typeface="Times New Roman"/>
                    <a:ea typeface="Times New Roman"/>
                    <a:cs typeface="Times New Roman"/>
                    <a:sym typeface="Times New Roman"/>
                  </a:rPr>
                  <a:t>       </a:t>
                </a:r>
                <a:r>
                  <a:rPr b="0" i="0" lang="en-US" sz="1700" u="none" cap="none" strike="noStrike">
                    <a:solidFill>
                      <a:schemeClr val="dk1"/>
                    </a:solidFill>
                    <a:latin typeface="Times New Roman"/>
                    <a:ea typeface="Times New Roman"/>
                    <a:cs typeface="Times New Roman"/>
                    <a:sym typeface="Times New Roman"/>
                  </a:rPr>
                  <a:t>Datapresence Systems Engineer</a:t>
                </a:r>
                <a:endParaRPr b="0" i="0" sz="1800" u="none" cap="none" strike="noStrike">
                  <a:solidFill>
                    <a:schemeClr val="dk1"/>
                  </a:solidFill>
                  <a:latin typeface="Times New Roman"/>
                  <a:ea typeface="Times New Roman"/>
                  <a:cs typeface="Times New Roman"/>
                  <a:sym typeface="Times New Roman"/>
                </a:endParaRPr>
              </a:p>
            </p:txBody>
          </p:sp>
        </p:grpSp>
        <p:grpSp>
          <p:nvGrpSpPr>
            <p:cNvPr id="212" name="Google Shape;212;p31"/>
            <p:cNvGrpSpPr/>
            <p:nvPr/>
          </p:nvGrpSpPr>
          <p:grpSpPr>
            <a:xfrm>
              <a:off x="381834" y="3878622"/>
              <a:ext cx="4725807" cy="1097280"/>
              <a:chOff x="494989" y="3103228"/>
              <a:chExt cx="4725807" cy="1097280"/>
            </a:xfrm>
          </p:grpSpPr>
          <p:pic>
            <p:nvPicPr>
              <p:cNvPr id="213" name="Google Shape;213;p31"/>
              <p:cNvPicPr preferRelativeResize="0"/>
              <p:nvPr/>
            </p:nvPicPr>
            <p:blipFill rotWithShape="1">
              <a:blip r:embed="rId5">
                <a:alphaModFix/>
              </a:blip>
              <a:srcRect b="8900" l="-19" r="19" t="0"/>
              <a:stretch/>
            </p:blipFill>
            <p:spPr>
              <a:xfrm>
                <a:off x="494989" y="3103228"/>
                <a:ext cx="1098306" cy="1097280"/>
              </a:xfrm>
              <a:prstGeom prst="ellipse">
                <a:avLst/>
              </a:prstGeom>
              <a:noFill/>
              <a:ln cap="flat" cmpd="sng" w="9525">
                <a:solidFill>
                  <a:schemeClr val="dk1"/>
                </a:solidFill>
                <a:prstDash val="solid"/>
                <a:round/>
                <a:headEnd len="sm" w="sm" type="none"/>
                <a:tailEnd len="sm" w="sm" type="none"/>
              </a:ln>
            </p:spPr>
          </p:pic>
          <p:sp>
            <p:nvSpPr>
              <p:cNvPr id="214" name="Google Shape;214;p31"/>
              <p:cNvSpPr txBox="1"/>
              <p:nvPr/>
            </p:nvSpPr>
            <p:spPr>
              <a:xfrm>
                <a:off x="1609840" y="3291561"/>
                <a:ext cx="3610956" cy="7206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Jasmine Nahorniak </a:t>
                </a:r>
                <a:endParaRPr/>
              </a:p>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Assistant Datapresence Systems Engineer</a:t>
                </a:r>
                <a:endParaRPr b="0" i="0" sz="1800" u="none" cap="none" strike="noStrike">
                  <a:solidFill>
                    <a:schemeClr val="dk1"/>
                  </a:solidFill>
                  <a:latin typeface="Times New Roman"/>
                  <a:ea typeface="Times New Roman"/>
                  <a:cs typeface="Times New Roman"/>
                  <a:sym typeface="Times New Roman"/>
                </a:endParaRPr>
              </a:p>
            </p:txBody>
          </p:sp>
        </p:grpSp>
        <p:sp>
          <p:nvSpPr>
            <p:cNvPr id="215" name="Google Shape;215;p31"/>
            <p:cNvSpPr txBox="1"/>
            <p:nvPr/>
          </p:nvSpPr>
          <p:spPr>
            <a:xfrm>
              <a:off x="1503333" y="5261138"/>
              <a:ext cx="3441923"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Times New Roman"/>
                  <a:ea typeface="Times New Roman"/>
                  <a:cs typeface="Times New Roman"/>
                  <a:sym typeface="Times New Roman"/>
                </a:rPr>
                <a:t>James Caison</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Design Specialist</a:t>
              </a:r>
              <a:endParaRPr/>
            </a:p>
          </p:txBody>
        </p:sp>
        <p:grpSp>
          <p:nvGrpSpPr>
            <p:cNvPr id="216" name="Google Shape;216;p31"/>
            <p:cNvGrpSpPr/>
            <p:nvPr/>
          </p:nvGrpSpPr>
          <p:grpSpPr>
            <a:xfrm>
              <a:off x="375483" y="5080596"/>
              <a:ext cx="1097280" cy="1103055"/>
              <a:chOff x="367989" y="4487935"/>
              <a:chExt cx="1097280" cy="1103055"/>
            </a:xfrm>
          </p:grpSpPr>
          <p:pic>
            <p:nvPicPr>
              <p:cNvPr descr="A person smiling for the camera&#10;&#10;Description automatically generated with medium confidence" id="217" name="Google Shape;217;p31"/>
              <p:cNvPicPr preferRelativeResize="0"/>
              <p:nvPr/>
            </p:nvPicPr>
            <p:blipFill rotWithShape="1">
              <a:blip r:embed="rId6">
                <a:alphaModFix/>
              </a:blip>
              <a:srcRect b="0" l="0" r="0" t="0"/>
              <a:stretch/>
            </p:blipFill>
            <p:spPr>
              <a:xfrm>
                <a:off x="367989" y="4487935"/>
                <a:ext cx="1097280" cy="1103055"/>
              </a:xfrm>
              <a:prstGeom prst="rect">
                <a:avLst/>
              </a:prstGeom>
              <a:noFill/>
              <a:ln>
                <a:noFill/>
              </a:ln>
            </p:spPr>
          </p:pic>
          <p:sp>
            <p:nvSpPr>
              <p:cNvPr id="218" name="Google Shape;218;p31"/>
              <p:cNvSpPr/>
              <p:nvPr/>
            </p:nvSpPr>
            <p:spPr>
              <a:xfrm>
                <a:off x="374340" y="4498035"/>
                <a:ext cx="1073460" cy="1073460"/>
              </a:xfrm>
              <a:prstGeom prst="ellipse">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sp>
          <p:nvSpPr>
            <p:cNvPr id="219" name="Google Shape;219;p31"/>
            <p:cNvSpPr txBox="1"/>
            <p:nvPr/>
          </p:nvSpPr>
          <p:spPr>
            <a:xfrm>
              <a:off x="1490334" y="1520366"/>
              <a:ext cx="2921759" cy="7206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Daryl Swensen</a:t>
              </a:r>
              <a:endParaRPr/>
            </a:p>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Transition to Ops. Coordinator</a:t>
              </a:r>
              <a:endParaRPr/>
            </a:p>
          </p:txBody>
        </p:sp>
        <p:pic>
          <p:nvPicPr>
            <p:cNvPr descr="A person in a hat on a boat&#10;&#10;Description automatically generated" id="220" name="Google Shape;220;p31"/>
            <p:cNvPicPr preferRelativeResize="0"/>
            <p:nvPr/>
          </p:nvPicPr>
          <p:blipFill rotWithShape="1">
            <a:blip r:embed="rId7">
              <a:alphaModFix/>
            </a:blip>
            <a:srcRect b="26808" l="29894" r="41596" t="16124"/>
            <a:stretch/>
          </p:blipFill>
          <p:spPr>
            <a:xfrm>
              <a:off x="323591" y="1308885"/>
              <a:ext cx="1131703" cy="1224385"/>
            </a:xfrm>
            <a:prstGeom prst="ellipse">
              <a:avLst/>
            </a:prstGeom>
            <a:noFill/>
            <a:ln cap="flat" cmpd="sng" w="9525">
              <a:solidFill>
                <a:schemeClr val="dk1"/>
              </a:solidFill>
              <a:prstDash val="solid"/>
              <a:round/>
              <a:headEnd len="sm" w="sm" type="none"/>
              <a:tailEnd len="sm" w="sm" type="none"/>
            </a:ln>
          </p:spPr>
        </p:pic>
      </p:grpSp>
      <p:grpSp>
        <p:nvGrpSpPr>
          <p:cNvPr id="221" name="Google Shape;221;p31"/>
          <p:cNvGrpSpPr/>
          <p:nvPr/>
        </p:nvGrpSpPr>
        <p:grpSpPr>
          <a:xfrm>
            <a:off x="7033694" y="1306983"/>
            <a:ext cx="4220123" cy="1216155"/>
            <a:chOff x="8473972" y="3682897"/>
            <a:chExt cx="4220123" cy="1216155"/>
          </a:xfrm>
        </p:grpSpPr>
        <p:sp>
          <p:nvSpPr>
            <p:cNvPr id="222" name="Google Shape;222;p31"/>
            <p:cNvSpPr txBox="1"/>
            <p:nvPr/>
          </p:nvSpPr>
          <p:spPr>
            <a:xfrm>
              <a:off x="9772336" y="3858255"/>
              <a:ext cx="2921759" cy="7206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Don Hilliard</a:t>
              </a:r>
              <a:endParaRPr/>
            </a:p>
            <a:p>
              <a:pPr indent="0" lvl="0" marL="0" marR="0" rtl="0" algn="l">
                <a:lnSpc>
                  <a:spcPct val="90000"/>
                </a:lnSpc>
                <a:spcBef>
                  <a:spcPts val="0"/>
                </a:spcBef>
                <a:spcAft>
                  <a:spcPts val="0"/>
                </a:spcAft>
                <a:buClr>
                  <a:srgbClr val="000000"/>
                </a:buClr>
                <a:buSzPts val="1700"/>
                <a:buFont typeface="Arial"/>
                <a:buNone/>
              </a:pPr>
              <a:r>
                <a:rPr b="0" i="0" lang="en-US" sz="1700" u="none" cap="none" strike="noStrike">
                  <a:solidFill>
                    <a:schemeClr val="dk1"/>
                  </a:solidFill>
                  <a:latin typeface="Times New Roman"/>
                  <a:ea typeface="Times New Roman"/>
                  <a:cs typeface="Times New Roman"/>
                  <a:sym typeface="Times New Roman"/>
                </a:rPr>
                <a:t>Fleet Engineer</a:t>
              </a:r>
              <a:endParaRPr b="0" i="0" sz="1800" u="none" cap="none" strike="noStrike">
                <a:solidFill>
                  <a:schemeClr val="dk1"/>
                </a:solidFill>
                <a:latin typeface="Times New Roman"/>
                <a:ea typeface="Times New Roman"/>
                <a:cs typeface="Times New Roman"/>
                <a:sym typeface="Times New Roman"/>
              </a:endParaRPr>
            </a:p>
          </p:txBody>
        </p:sp>
        <p:pic>
          <p:nvPicPr>
            <p:cNvPr descr="Don Hilliard" id="223" name="Google Shape;223;p31"/>
            <p:cNvPicPr preferRelativeResize="0"/>
            <p:nvPr/>
          </p:nvPicPr>
          <p:blipFill rotWithShape="1">
            <a:blip r:embed="rId8">
              <a:alphaModFix/>
            </a:blip>
            <a:srcRect b="0" l="0" r="0" t="0"/>
            <a:stretch/>
          </p:blipFill>
          <p:spPr>
            <a:xfrm>
              <a:off x="8473972" y="3682897"/>
              <a:ext cx="1216155" cy="1216155"/>
            </a:xfrm>
            <a:prstGeom prst="ellipse">
              <a:avLst/>
            </a:prstGeom>
            <a:noFill/>
            <a:ln cap="flat" cmpd="sng" w="9525">
              <a:solidFill>
                <a:schemeClr val="dk1"/>
              </a:solidFill>
              <a:prstDash val="solid"/>
              <a:round/>
              <a:headEnd len="sm" w="sm" type="none"/>
              <a:tailEnd len="sm" w="sm" type="none"/>
            </a:ln>
          </p:spPr>
        </p:pic>
      </p:grpSp>
      <p:grpSp>
        <p:nvGrpSpPr>
          <p:cNvPr id="224" name="Google Shape;224;p31"/>
          <p:cNvGrpSpPr/>
          <p:nvPr/>
        </p:nvGrpSpPr>
        <p:grpSpPr>
          <a:xfrm>
            <a:off x="7033694" y="3899789"/>
            <a:ext cx="4220123" cy="1143103"/>
            <a:chOff x="7637611" y="4607467"/>
            <a:chExt cx="4220123" cy="1143103"/>
          </a:xfrm>
        </p:grpSpPr>
        <p:sp>
          <p:nvSpPr>
            <p:cNvPr id="225" name="Google Shape;225;p31"/>
            <p:cNvSpPr txBox="1"/>
            <p:nvPr/>
          </p:nvSpPr>
          <p:spPr>
            <a:xfrm>
              <a:off x="8935975" y="4818711"/>
              <a:ext cx="2921759" cy="7206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Kris Saathoff</a:t>
              </a:r>
              <a:endParaRPr/>
            </a:p>
            <a:p>
              <a:pPr indent="0" lvl="0" marL="0" marR="0" rtl="0" algn="l">
                <a:lnSpc>
                  <a:spcPct val="90000"/>
                </a:lnSpc>
                <a:spcBef>
                  <a:spcPts val="0"/>
                </a:spcBef>
                <a:spcAft>
                  <a:spcPts val="0"/>
                </a:spcAft>
                <a:buClr>
                  <a:srgbClr val="000000"/>
                </a:buClr>
                <a:buSzPts val="1700"/>
                <a:buFont typeface="Arial"/>
                <a:buNone/>
              </a:pPr>
              <a:r>
                <a:rPr b="0" i="0" lang="en-US" sz="1700" u="none" cap="none" strike="noStrike">
                  <a:solidFill>
                    <a:schemeClr val="dk1"/>
                  </a:solidFill>
                  <a:latin typeface="Times New Roman"/>
                  <a:ea typeface="Times New Roman"/>
                  <a:cs typeface="Times New Roman"/>
                  <a:sym typeface="Times New Roman"/>
                </a:rPr>
                <a:t>Buyer</a:t>
              </a:r>
              <a:endParaRPr b="0" i="0" sz="1800" u="none" cap="none" strike="noStrike">
                <a:solidFill>
                  <a:schemeClr val="dk1"/>
                </a:solidFill>
                <a:latin typeface="Times New Roman"/>
                <a:ea typeface="Times New Roman"/>
                <a:cs typeface="Times New Roman"/>
                <a:sym typeface="Times New Roman"/>
              </a:endParaRPr>
            </a:p>
          </p:txBody>
        </p:sp>
        <p:pic>
          <p:nvPicPr>
            <p:cNvPr descr="Kris Saathoff" id="226" name="Google Shape;226;p31"/>
            <p:cNvPicPr preferRelativeResize="0"/>
            <p:nvPr/>
          </p:nvPicPr>
          <p:blipFill rotWithShape="1">
            <a:blip r:embed="rId9">
              <a:alphaModFix/>
            </a:blip>
            <a:srcRect b="0" l="0" r="0" t="0"/>
            <a:stretch/>
          </p:blipFill>
          <p:spPr>
            <a:xfrm>
              <a:off x="7637611" y="4607467"/>
              <a:ext cx="1143103" cy="1143103"/>
            </a:xfrm>
            <a:prstGeom prst="ellipse">
              <a:avLst/>
            </a:prstGeom>
            <a:noFill/>
            <a:ln>
              <a:noFill/>
            </a:ln>
          </p:spPr>
        </p:pic>
      </p:grpSp>
      <p:grpSp>
        <p:nvGrpSpPr>
          <p:cNvPr id="227" name="Google Shape;227;p31"/>
          <p:cNvGrpSpPr/>
          <p:nvPr/>
        </p:nvGrpSpPr>
        <p:grpSpPr>
          <a:xfrm>
            <a:off x="7033694" y="2603386"/>
            <a:ext cx="4220123" cy="1216155"/>
            <a:chOff x="7637611" y="3025504"/>
            <a:chExt cx="4220123" cy="1216155"/>
          </a:xfrm>
        </p:grpSpPr>
        <p:sp>
          <p:nvSpPr>
            <p:cNvPr id="228" name="Google Shape;228;p31"/>
            <p:cNvSpPr txBox="1"/>
            <p:nvPr/>
          </p:nvSpPr>
          <p:spPr>
            <a:xfrm>
              <a:off x="8935975" y="3199685"/>
              <a:ext cx="2921759" cy="7206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Yvan Alleau</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rgbClr val="000000"/>
                </a:buClr>
                <a:buSzPts val="1700"/>
                <a:buFont typeface="Arial"/>
                <a:buNone/>
              </a:pPr>
              <a:r>
                <a:rPr b="0" i="0" lang="en-US" sz="1700" u="none" cap="none" strike="noStrike">
                  <a:solidFill>
                    <a:schemeClr val="dk1"/>
                  </a:solidFill>
                  <a:latin typeface="Times New Roman"/>
                  <a:ea typeface="Times New Roman"/>
                  <a:cs typeface="Times New Roman"/>
                  <a:sym typeface="Times New Roman"/>
                </a:rPr>
                <a:t>Logistics Specialist</a:t>
              </a:r>
              <a:endParaRPr b="0" i="0" sz="1800" u="none" cap="none" strike="noStrike">
                <a:solidFill>
                  <a:schemeClr val="dk1"/>
                </a:solidFill>
                <a:latin typeface="Times New Roman"/>
                <a:ea typeface="Times New Roman"/>
                <a:cs typeface="Times New Roman"/>
                <a:sym typeface="Times New Roman"/>
              </a:endParaRPr>
            </a:p>
          </p:txBody>
        </p:sp>
        <p:pic>
          <p:nvPicPr>
            <p:cNvPr descr="Yvan Alleau" id="229" name="Google Shape;229;p31"/>
            <p:cNvPicPr preferRelativeResize="0"/>
            <p:nvPr/>
          </p:nvPicPr>
          <p:blipFill rotWithShape="1">
            <a:blip r:embed="rId10">
              <a:alphaModFix/>
            </a:blip>
            <a:srcRect b="0" l="0" r="0" t="0"/>
            <a:stretch/>
          </p:blipFill>
          <p:spPr>
            <a:xfrm>
              <a:off x="7637611" y="3025504"/>
              <a:ext cx="1216155" cy="1216155"/>
            </a:xfrm>
            <a:prstGeom prst="ellipse">
              <a:avLst/>
            </a:prstGeom>
            <a:noFill/>
            <a:ln>
              <a:noFill/>
            </a:ln>
          </p:spPr>
        </p:pic>
      </p:grpSp>
      <p:sp>
        <p:nvSpPr>
          <p:cNvPr id="230" name="Google Shape;230;p31"/>
          <p:cNvSpPr txBox="1"/>
          <p:nvPr/>
        </p:nvSpPr>
        <p:spPr>
          <a:xfrm>
            <a:off x="8332058" y="5331560"/>
            <a:ext cx="3441923"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Times New Roman"/>
                <a:ea typeface="Times New Roman"/>
                <a:cs typeface="Times New Roman"/>
                <a:sym typeface="Times New Roman"/>
              </a:rPr>
              <a:t>Tristan King</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Times New Roman"/>
                <a:ea typeface="Times New Roman"/>
                <a:cs typeface="Times New Roman"/>
                <a:sym typeface="Times New Roman"/>
              </a:rPr>
              <a:t>Data Systems Specialist</a:t>
            </a:r>
            <a:endParaRPr/>
          </a:p>
        </p:txBody>
      </p:sp>
      <p:sp>
        <p:nvSpPr>
          <p:cNvPr id="231" name="Google Shape;231;p31"/>
          <p:cNvSpPr/>
          <p:nvPr/>
        </p:nvSpPr>
        <p:spPr>
          <a:xfrm>
            <a:off x="674914" y="2543370"/>
            <a:ext cx="5920498" cy="2499522"/>
          </a:xfrm>
          <a:prstGeom prst="roundRect">
            <a:avLst>
              <a:gd fmla="val 16667" name="adj"/>
            </a:avLst>
          </a:prstGeom>
          <a:noFill/>
          <a:ln cap="flat" cmpd="sng" w="25400">
            <a:solidFill>
              <a:schemeClr val="accen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2" name="Google Shape;232;p31"/>
          <p:cNvSpPr/>
          <p:nvPr/>
        </p:nvSpPr>
        <p:spPr>
          <a:xfrm>
            <a:off x="6595412" y="3878621"/>
            <a:ext cx="5487730" cy="2347041"/>
          </a:xfrm>
          <a:prstGeom prst="roundRect">
            <a:avLst>
              <a:gd fmla="val 16667" name="adj"/>
            </a:avLst>
          </a:prstGeom>
          <a:noFill/>
          <a:ln cap="flat" cmpd="sng" w="25400">
            <a:solidFill>
              <a:schemeClr val="accen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3" name="Google Shape;233;p31"/>
          <p:cNvSpPr txBox="1"/>
          <p:nvPr/>
        </p:nvSpPr>
        <p:spPr>
          <a:xfrm>
            <a:off x="5115245" y="2903686"/>
            <a:ext cx="1103187"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highlight>
                  <a:srgbClr val="FFFF00"/>
                </a:highlight>
                <a:latin typeface="Arial"/>
                <a:ea typeface="Arial"/>
                <a:cs typeface="Arial"/>
                <a:sym typeface="Arial"/>
              </a:rPr>
              <a:t>75% RCRV</a:t>
            </a:r>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highlight>
                  <a:srgbClr val="FFFF00"/>
                </a:highlight>
                <a:latin typeface="Arial"/>
                <a:ea typeface="Arial"/>
                <a:cs typeface="Arial"/>
                <a:sym typeface="Arial"/>
              </a:rPr>
              <a:t>30% RCRV</a:t>
            </a:r>
            <a:endParaRPr/>
          </a:p>
        </p:txBody>
      </p:sp>
      <p:sp>
        <p:nvSpPr>
          <p:cNvPr id="234" name="Google Shape;234;p31"/>
          <p:cNvSpPr txBox="1"/>
          <p:nvPr/>
        </p:nvSpPr>
        <p:spPr>
          <a:xfrm>
            <a:off x="10702223" y="4276253"/>
            <a:ext cx="1103187"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highlight>
                  <a:srgbClr val="FFFF00"/>
                </a:highlight>
                <a:latin typeface="Arial"/>
                <a:ea typeface="Arial"/>
                <a:cs typeface="Arial"/>
                <a:sym typeface="Arial"/>
              </a:rPr>
              <a:t>80% RCRV</a:t>
            </a:r>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highlight>
                  <a:srgbClr val="FFFF00"/>
                </a:highlight>
                <a:latin typeface="Arial"/>
                <a:ea typeface="Arial"/>
                <a:cs typeface="Arial"/>
                <a:sym typeface="Arial"/>
              </a:rPr>
              <a:t>10% RCRV</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500"/>
                                        <p:tgtEl>
                                          <p:spTgt spid="2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500"/>
                                        <p:tgtEl>
                                          <p:spTgt spid="2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500"/>
                                        <p:tgtEl>
                                          <p:spTgt spid="2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500"/>
                                        <p:tgtEl>
                                          <p:spTgt spid="2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A blue and white machine&#10;&#10;Description automatically generated" id="239" name="Google Shape;239;p32"/>
          <p:cNvPicPr preferRelativeResize="0"/>
          <p:nvPr/>
        </p:nvPicPr>
        <p:blipFill rotWithShape="1">
          <a:blip r:embed="rId3">
            <a:alphaModFix/>
          </a:blip>
          <a:srcRect b="0" l="11494" r="0" t="0"/>
          <a:stretch/>
        </p:blipFill>
        <p:spPr>
          <a:xfrm flipH="1">
            <a:off x="3726877" y="1202433"/>
            <a:ext cx="2096802" cy="2322402"/>
          </a:xfrm>
          <a:prstGeom prst="rect">
            <a:avLst/>
          </a:prstGeom>
          <a:noFill/>
          <a:ln>
            <a:noFill/>
          </a:ln>
        </p:spPr>
      </p:pic>
      <p:sp>
        <p:nvSpPr>
          <p:cNvPr id="240" name="Google Shape;240;p32"/>
          <p:cNvSpPr txBox="1"/>
          <p:nvPr/>
        </p:nvSpPr>
        <p:spPr>
          <a:xfrm>
            <a:off x="1500000" y="397959"/>
            <a:ext cx="6539503" cy="762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70C0"/>
                </a:solidFill>
                <a:latin typeface="Calibri"/>
                <a:ea typeface="Calibri"/>
                <a:cs typeface="Calibri"/>
                <a:sym typeface="Calibri"/>
              </a:rPr>
              <a:t>Transition to Operations</a:t>
            </a:r>
            <a:endParaRPr b="0" i="0" sz="1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70C0"/>
                </a:solidFill>
                <a:latin typeface="Calibri"/>
                <a:ea typeface="Calibri"/>
                <a:cs typeface="Calibri"/>
                <a:sym typeface="Calibri"/>
              </a:rPr>
              <a:t>Operations and Science Trials Update</a:t>
            </a:r>
            <a:endParaRPr/>
          </a:p>
        </p:txBody>
      </p:sp>
      <p:pic>
        <p:nvPicPr>
          <p:cNvPr id="241" name="Google Shape;241;p32"/>
          <p:cNvPicPr preferRelativeResize="0"/>
          <p:nvPr/>
        </p:nvPicPr>
        <p:blipFill rotWithShape="1">
          <a:blip r:embed="rId4">
            <a:alphaModFix/>
          </a:blip>
          <a:srcRect b="0" l="0" r="0" t="0"/>
          <a:stretch/>
        </p:blipFill>
        <p:spPr>
          <a:xfrm>
            <a:off x="5693406" y="1159959"/>
            <a:ext cx="4196718" cy="3242918"/>
          </a:xfrm>
          <a:prstGeom prst="rect">
            <a:avLst/>
          </a:prstGeom>
          <a:noFill/>
          <a:ln>
            <a:noFill/>
          </a:ln>
        </p:spPr>
      </p:pic>
      <p:pic>
        <p:nvPicPr>
          <p:cNvPr descr="A metal cart with a yellow machine&#10;&#10;Description automatically generated with medium confidence" id="242" name="Google Shape;242;p32"/>
          <p:cNvPicPr preferRelativeResize="0"/>
          <p:nvPr/>
        </p:nvPicPr>
        <p:blipFill rotWithShape="1">
          <a:blip r:embed="rId5">
            <a:alphaModFix/>
          </a:blip>
          <a:srcRect b="0" l="0" r="0" t="0"/>
          <a:stretch/>
        </p:blipFill>
        <p:spPr>
          <a:xfrm rot="5400000">
            <a:off x="8489985" y="2515048"/>
            <a:ext cx="4982150" cy="2421878"/>
          </a:xfrm>
          <a:prstGeom prst="rect">
            <a:avLst/>
          </a:prstGeom>
          <a:noFill/>
          <a:ln>
            <a:noFill/>
          </a:ln>
        </p:spPr>
      </p:pic>
      <p:pic>
        <p:nvPicPr>
          <p:cNvPr id="243" name="Google Shape;243;p32"/>
          <p:cNvPicPr preferRelativeResize="0"/>
          <p:nvPr/>
        </p:nvPicPr>
        <p:blipFill rotWithShape="1">
          <a:blip r:embed="rId6">
            <a:alphaModFix/>
          </a:blip>
          <a:srcRect b="0" l="0" r="0" t="0"/>
          <a:stretch/>
        </p:blipFill>
        <p:spPr>
          <a:xfrm>
            <a:off x="7345180" y="3909828"/>
            <a:ext cx="2421878" cy="2307234"/>
          </a:xfrm>
          <a:prstGeom prst="rect">
            <a:avLst/>
          </a:prstGeom>
          <a:noFill/>
          <a:ln>
            <a:noFill/>
          </a:ln>
        </p:spPr>
      </p:pic>
      <p:sp>
        <p:nvSpPr>
          <p:cNvPr id="244" name="Google Shape;244;p32"/>
          <p:cNvSpPr txBox="1"/>
          <p:nvPr/>
        </p:nvSpPr>
        <p:spPr>
          <a:xfrm>
            <a:off x="4371" y="1242754"/>
            <a:ext cx="3650700" cy="24957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0" i="0" lang="en-US" sz="1400" u="none" cap="none" strike="noStrike">
                <a:solidFill>
                  <a:srgbClr val="000000"/>
                </a:solidFill>
                <a:latin typeface="Arial"/>
                <a:ea typeface="Arial"/>
                <a:cs typeface="Arial"/>
                <a:sym typeface="Arial"/>
              </a:rPr>
              <a:t>Design Build Progress</a:t>
            </a:r>
            <a:endParaRPr/>
          </a:p>
          <a:p>
            <a:pPr indent="-342900" lvl="0" marL="342900" marR="0" rtl="0" algn="l">
              <a:lnSpc>
                <a:spcPct val="115000"/>
              </a:lnSpc>
              <a:spcBef>
                <a:spcPts val="80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Accommodation Modules</a:t>
            </a:r>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CTD Frame</a:t>
            </a:r>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Piston Coring Deployment and Recovery System</a:t>
            </a:r>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Lab Benches</a:t>
            </a:r>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Sensor Mounting </a:t>
            </a:r>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Hazardous Material Lockers</a:t>
            </a:r>
            <a:endParaRPr/>
          </a:p>
          <a:p>
            <a:pPr indent="0" lvl="0" marL="0" marR="0" rtl="0" algn="l">
              <a:lnSpc>
                <a:spcPct val="100000"/>
              </a:lnSpc>
              <a:spcBef>
                <a:spcPts val="80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5" name="Google Shape;245;p32"/>
          <p:cNvSpPr txBox="1"/>
          <p:nvPr/>
        </p:nvSpPr>
        <p:spPr>
          <a:xfrm>
            <a:off x="984" y="3908000"/>
            <a:ext cx="3843553" cy="2247282"/>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0" i="0" lang="en-US" sz="1400" u="none" cap="none" strike="noStrike">
                <a:solidFill>
                  <a:srgbClr val="000000"/>
                </a:solidFill>
                <a:latin typeface="Arial"/>
                <a:ea typeface="Arial"/>
                <a:cs typeface="Arial"/>
                <a:sym typeface="Arial"/>
              </a:rPr>
              <a:t>Operations and Science Trials</a:t>
            </a:r>
            <a:endParaRPr/>
          </a:p>
          <a:p>
            <a:pPr indent="-342900" lvl="0" marL="342900" marR="0" rtl="0" algn="l">
              <a:lnSpc>
                <a:spcPct val="115000"/>
              </a:lnSpc>
              <a:spcBef>
                <a:spcPts val="80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Communication with support stakeholders</a:t>
            </a:r>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Refinement of Test Matrix</a:t>
            </a:r>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Field testing</a:t>
            </a:r>
            <a:endParaRPr/>
          </a:p>
          <a:p>
            <a:pPr indent="-285750" lvl="1" marL="74295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Apollo ASP3 pCO2 System</a:t>
            </a:r>
            <a:endParaRPr/>
          </a:p>
          <a:p>
            <a:pPr indent="-285750" lvl="1" marL="74295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R/V </a:t>
            </a:r>
            <a:r>
              <a:rPr b="0" i="1" lang="en-US" sz="1400" u="none" cap="none" strike="noStrike">
                <a:solidFill>
                  <a:srgbClr val="000000"/>
                </a:solidFill>
                <a:latin typeface="Arial"/>
                <a:ea typeface="Arial"/>
                <a:cs typeface="Arial"/>
                <a:sym typeface="Arial"/>
              </a:rPr>
              <a:t>Sikuliaq </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CORIOLIX Integration</a:t>
            </a:r>
            <a:endParaRPr/>
          </a:p>
          <a:p>
            <a:pPr indent="0" lvl="0" marL="0" marR="0" rtl="0" algn="l">
              <a:lnSpc>
                <a:spcPct val="100000"/>
              </a:lnSpc>
              <a:spcBef>
                <a:spcPts val="80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 group of white containers&#10;&#10;AI-generated content may be incorrect." id="246" name="Google Shape;246;p32"/>
          <p:cNvPicPr preferRelativeResize="0"/>
          <p:nvPr/>
        </p:nvPicPr>
        <p:blipFill rotWithShape="1">
          <a:blip r:embed="rId7">
            <a:alphaModFix/>
          </a:blip>
          <a:srcRect b="0" l="0" r="0" t="0"/>
          <a:stretch/>
        </p:blipFill>
        <p:spPr>
          <a:xfrm>
            <a:off x="3726877" y="3667360"/>
            <a:ext cx="3304272" cy="24879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A picture containing water, outdoor, sky, boat&#10;&#10;Description automatically generated" id="251" name="Google Shape;251;p1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52" name="Google Shape;252;p11"/>
          <p:cNvSpPr txBox="1"/>
          <p:nvPr/>
        </p:nvSpPr>
        <p:spPr>
          <a:xfrm>
            <a:off x="8077200" y="6248400"/>
            <a:ext cx="2133600" cy="47625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253" name="Google Shape;253;p11"/>
          <p:cNvPicPr preferRelativeResize="0"/>
          <p:nvPr/>
        </p:nvPicPr>
        <p:blipFill rotWithShape="1">
          <a:blip r:embed="rId4">
            <a:alphaModFix/>
          </a:blip>
          <a:srcRect b="0" l="0" r="0" t="0"/>
          <a:stretch/>
        </p:blipFill>
        <p:spPr>
          <a:xfrm>
            <a:off x="5155722" y="111443"/>
            <a:ext cx="1880555" cy="1890384"/>
          </a:xfrm>
          <a:prstGeom prst="rect">
            <a:avLst/>
          </a:prstGeom>
          <a:noFill/>
          <a:ln>
            <a:noFill/>
          </a:ln>
        </p:spPr>
      </p:pic>
      <p:sp>
        <p:nvSpPr>
          <p:cNvPr id="254" name="Google Shape;254;p11"/>
          <p:cNvSpPr txBox="1"/>
          <p:nvPr/>
        </p:nvSpPr>
        <p:spPr>
          <a:xfrm>
            <a:off x="3465475" y="5807273"/>
            <a:ext cx="526104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C000"/>
                </a:solidFill>
                <a:latin typeface="Times New Roman"/>
                <a:ea typeface="Times New Roman"/>
                <a:cs typeface="Times New Roman"/>
                <a:sym typeface="Times New Roman"/>
              </a:rPr>
              <a:t>Regional Class Research Vessel Program- Oregon State University</a:t>
            </a:r>
            <a:endParaRPr b="0" i="0" sz="1400" u="none" cap="none" strike="noStrike">
              <a:solidFill>
                <a:srgbClr val="000000"/>
              </a:solidFill>
              <a:latin typeface="Arial"/>
              <a:ea typeface="Arial"/>
              <a:cs typeface="Arial"/>
              <a:sym typeface="Arial"/>
            </a:endParaRPr>
          </a:p>
        </p:txBody>
      </p:sp>
      <p:sp>
        <p:nvSpPr>
          <p:cNvPr id="255" name="Google Shape;255;p11"/>
          <p:cNvSpPr txBox="1"/>
          <p:nvPr/>
        </p:nvSpPr>
        <p:spPr>
          <a:xfrm>
            <a:off x="1897765" y="5221135"/>
            <a:ext cx="8396466" cy="5861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rPr b="0" i="0" lang="en-US" sz="2667" u="none" cap="none" strike="noStrike">
                <a:solidFill>
                  <a:srgbClr val="FFC000"/>
                </a:solidFill>
                <a:latin typeface="Times New Roman"/>
                <a:ea typeface="Times New Roman"/>
                <a:cs typeface="Times New Roman"/>
                <a:sym typeface="Times New Roman"/>
              </a:rPr>
              <a:t>RCRV Update</a:t>
            </a:r>
            <a:endParaRPr b="0" i="0" sz="1400" u="none" cap="none" strike="noStrike">
              <a:solidFill>
                <a:srgbClr val="000000"/>
              </a:solidFill>
              <a:latin typeface="Arial"/>
              <a:ea typeface="Arial"/>
              <a:cs typeface="Arial"/>
              <a:sym typeface="Arial"/>
            </a:endParaRPr>
          </a:p>
        </p:txBody>
      </p:sp>
      <p:sp>
        <p:nvSpPr>
          <p:cNvPr id="256" name="Google Shape;256;p11"/>
          <p:cNvSpPr txBox="1"/>
          <p:nvPr/>
        </p:nvSpPr>
        <p:spPr>
          <a:xfrm>
            <a:off x="5264680" y="6224134"/>
            <a:ext cx="1844780"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rgbClr val="FFC000"/>
                </a:solidFill>
                <a:latin typeface="Times New Roman"/>
                <a:ea typeface="Times New Roman"/>
                <a:cs typeface="Times New Roman"/>
                <a:sym typeface="Times New Roman"/>
              </a:rPr>
              <a:t>November 06, 2025</a:t>
            </a:r>
            <a:endParaRPr b="0" i="0" sz="1400" u="none" cap="none" strike="noStrike">
              <a:solidFill>
                <a:srgbClr val="000000"/>
              </a:solidFill>
              <a:latin typeface="Arial"/>
              <a:ea typeface="Arial"/>
              <a:cs typeface="Arial"/>
              <a:sym typeface="Arial"/>
            </a:endParaRPr>
          </a:p>
        </p:txBody>
      </p:sp>
      <p:sp>
        <p:nvSpPr>
          <p:cNvPr id="257" name="Google Shape;257;p11"/>
          <p:cNvSpPr txBox="1"/>
          <p:nvPr/>
        </p:nvSpPr>
        <p:spPr>
          <a:xfrm>
            <a:off x="861903" y="4639085"/>
            <a:ext cx="1411605"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FFC000"/>
                </a:solidFill>
                <a:latin typeface="Arial"/>
                <a:ea typeface="Arial"/>
                <a:cs typeface="Arial"/>
                <a:sym typeface="Arial"/>
                <a:hlinkClick r:id="rId5">
                  <a:extLst>
                    <a:ext uri="{A12FA001-AC4F-418D-AE19-62706E023703}">
                      <ahyp:hlinkClr val="tx"/>
                    </a:ext>
                  </a:extLst>
                </a:hlinkClick>
              </a:rPr>
              <a:t>Webcam 01</a:t>
            </a:r>
            <a:endParaRPr b="0" i="0" sz="1800" u="none" cap="none" strike="noStrike">
              <a:solidFill>
                <a:srgbClr val="FFC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FFC000"/>
                </a:solidFill>
                <a:latin typeface="Arial"/>
                <a:ea typeface="Arial"/>
                <a:cs typeface="Arial"/>
                <a:sym typeface="Arial"/>
                <a:hlinkClick r:id="rId6">
                  <a:extLst>
                    <a:ext uri="{A12FA001-AC4F-418D-AE19-62706E023703}">
                      <ahyp:hlinkClr val="tx"/>
                    </a:ext>
                  </a:extLst>
                </a:hlinkClick>
              </a:rPr>
              <a:t>Webcam 02</a:t>
            </a:r>
            <a:endParaRPr b="0" i="0" sz="1800" u="none" cap="none" strike="noStrike">
              <a:solidFill>
                <a:srgbClr val="FFC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FFC000"/>
                </a:solidFill>
                <a:latin typeface="Arial"/>
                <a:ea typeface="Arial"/>
                <a:cs typeface="Arial"/>
                <a:sym typeface="Arial"/>
                <a:hlinkClick r:id="rId7">
                  <a:extLst>
                    <a:ext uri="{A12FA001-AC4F-418D-AE19-62706E023703}">
                      <ahyp:hlinkClr val="tx"/>
                    </a:ext>
                  </a:extLst>
                </a:hlinkClick>
              </a:rPr>
              <a:t>Webcam 03</a:t>
            </a:r>
            <a:endParaRPr b="0" i="0" sz="1800" u="none" cap="none" strike="noStrike">
              <a:solidFill>
                <a:srgbClr val="FFC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FFC000"/>
                </a:solidFill>
                <a:latin typeface="Arial"/>
                <a:ea typeface="Arial"/>
                <a:cs typeface="Arial"/>
                <a:sym typeface="Arial"/>
                <a:hlinkClick r:id="rId8">
                  <a:extLst>
                    <a:ext uri="{A12FA001-AC4F-418D-AE19-62706E023703}">
                      <ahyp:hlinkClr val="tx"/>
                    </a:ext>
                  </a:extLst>
                </a:hlinkClick>
              </a:rPr>
              <a:t>Webcam 04</a:t>
            </a:r>
            <a:endParaRPr b="0" i="0" sz="1800" u="none" cap="none" strike="noStrike">
              <a:solidFill>
                <a:srgbClr val="FFC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FFC000"/>
                </a:solidFill>
                <a:latin typeface="Arial"/>
                <a:ea typeface="Arial"/>
                <a:cs typeface="Arial"/>
                <a:sym typeface="Arial"/>
                <a:hlinkClick r:id="rId9">
                  <a:extLst>
                    <a:ext uri="{A12FA001-AC4F-418D-AE19-62706E023703}">
                      <ahyp:hlinkClr val="tx"/>
                    </a:ext>
                  </a:extLst>
                </a:hlinkClick>
              </a:rPr>
              <a:t>Webcam 06</a:t>
            </a:r>
            <a:endParaRPr b="0" i="0" sz="1800" u="none" cap="none" strike="noStrike">
              <a:solidFill>
                <a:srgbClr val="FFC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FFC000"/>
                </a:solidFill>
                <a:latin typeface="Arial"/>
                <a:ea typeface="Arial"/>
                <a:cs typeface="Arial"/>
                <a:sym typeface="Arial"/>
                <a:hlinkClick r:id="rId10">
                  <a:extLst>
                    <a:ext uri="{A12FA001-AC4F-418D-AE19-62706E023703}">
                      <ahyp:hlinkClr val="tx"/>
                    </a:ext>
                  </a:extLst>
                </a:hlinkClick>
              </a:rPr>
              <a:t>Webcam 08</a:t>
            </a:r>
            <a:endParaRPr b="0" i="0" sz="1800" u="none" cap="none" strike="noStrike">
              <a:solidFill>
                <a:srgbClr val="FFC000"/>
              </a:solidFill>
              <a:latin typeface="Arial"/>
              <a:ea typeface="Arial"/>
              <a:cs typeface="Arial"/>
              <a:sym typeface="Arial"/>
            </a:endParaRPr>
          </a:p>
        </p:txBody>
      </p:sp>
      <p:sp>
        <p:nvSpPr>
          <p:cNvPr id="258" name="Google Shape;258;p11"/>
          <p:cNvSpPr txBox="1"/>
          <p:nvPr/>
        </p:nvSpPr>
        <p:spPr>
          <a:xfrm>
            <a:off x="8908633" y="5478962"/>
            <a:ext cx="3736019" cy="297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Times New Roman"/>
                <a:ea typeface="Times New Roman"/>
                <a:cs typeface="Times New Roman"/>
                <a:sym typeface="Times New Roman"/>
              </a:rPr>
              <a:t>@Regional Class Research Vessel Program </a:t>
            </a:r>
            <a:endParaRPr b="0" i="0" sz="1200" u="none" cap="none" strike="noStrike">
              <a:solidFill>
                <a:schemeClr val="lt1"/>
              </a:solidFill>
              <a:latin typeface="Arial"/>
              <a:ea typeface="Arial"/>
              <a:cs typeface="Arial"/>
              <a:sym typeface="Arial"/>
            </a:endParaRPr>
          </a:p>
        </p:txBody>
      </p:sp>
      <p:sp>
        <p:nvSpPr>
          <p:cNvPr id="259" name="Google Shape;259;p11"/>
          <p:cNvSpPr txBox="1"/>
          <p:nvPr/>
        </p:nvSpPr>
        <p:spPr>
          <a:xfrm>
            <a:off x="8083558" y="6035526"/>
            <a:ext cx="3736019" cy="297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Times New Roman"/>
                <a:ea typeface="Times New Roman"/>
                <a:cs typeface="Times New Roman"/>
                <a:sym typeface="Times New Roman"/>
              </a:rPr>
              <a:t>@rcrv_program</a:t>
            </a:r>
            <a:endParaRPr b="0" i="0" sz="1200" u="none" cap="none" strike="noStrike">
              <a:solidFill>
                <a:schemeClr val="lt1"/>
              </a:solidFill>
              <a:latin typeface="Arial"/>
              <a:ea typeface="Arial"/>
              <a:cs typeface="Arial"/>
              <a:sym typeface="Arial"/>
            </a:endParaRPr>
          </a:p>
        </p:txBody>
      </p:sp>
      <p:pic>
        <p:nvPicPr>
          <p:cNvPr descr="1000logos.net/wp-content/uploads/2017/02/Facebook-..." id="260" name="Google Shape;260;p11"/>
          <p:cNvPicPr preferRelativeResize="0"/>
          <p:nvPr/>
        </p:nvPicPr>
        <p:blipFill rotWithShape="1">
          <a:blip r:embed="rId11">
            <a:alphaModFix/>
          </a:blip>
          <a:srcRect b="0" l="0" r="0" t="0"/>
          <a:stretch/>
        </p:blipFill>
        <p:spPr>
          <a:xfrm>
            <a:off x="8948355" y="5508345"/>
            <a:ext cx="494191" cy="277982"/>
          </a:xfrm>
          <a:prstGeom prst="rect">
            <a:avLst/>
          </a:prstGeom>
          <a:noFill/>
          <a:ln>
            <a:noFill/>
          </a:ln>
        </p:spPr>
      </p:pic>
      <p:pic>
        <p:nvPicPr>
          <p:cNvPr descr="Instagram - Wikipedia" id="261" name="Google Shape;261;p11"/>
          <p:cNvPicPr preferRelativeResize="0"/>
          <p:nvPr/>
        </p:nvPicPr>
        <p:blipFill rotWithShape="1">
          <a:blip r:embed="rId12">
            <a:alphaModFix/>
          </a:blip>
          <a:srcRect b="0" l="0" r="0" t="0"/>
          <a:stretch/>
        </p:blipFill>
        <p:spPr>
          <a:xfrm>
            <a:off x="9095490" y="6038941"/>
            <a:ext cx="290280" cy="2902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24"/>
          <p:cNvSpPr txBox="1"/>
          <p:nvPr/>
        </p:nvSpPr>
        <p:spPr>
          <a:xfrm>
            <a:off x="402523" y="1417274"/>
            <a:ext cx="7012234" cy="446481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888888"/>
              </a:buClr>
              <a:buSzPts val="4267"/>
              <a:buFont typeface="Arial"/>
              <a:buNone/>
            </a:pPr>
            <a:r>
              <a:rPr b="0" i="0" lang="en-US" sz="2200" u="none" cap="none" strike="noStrike">
                <a:solidFill>
                  <a:schemeClr val="dk2"/>
                </a:solidFill>
                <a:latin typeface="Arial"/>
                <a:ea typeface="Arial"/>
                <a:cs typeface="Arial"/>
                <a:sym typeface="Arial"/>
              </a:rPr>
              <a:t>Design and build three new research vessels- Project is managed by Oregon State University &amp; funded by the National Science Foundation (NSF)</a:t>
            </a:r>
            <a:endParaRPr/>
          </a:p>
          <a:p>
            <a:pPr indent="0" lvl="0" marL="114300" marR="0" rtl="0" algn="l">
              <a:lnSpc>
                <a:spcPct val="100000"/>
              </a:lnSpc>
              <a:spcBef>
                <a:spcPts val="1600"/>
              </a:spcBef>
              <a:spcAft>
                <a:spcPts val="0"/>
              </a:spcAft>
              <a:buClr>
                <a:srgbClr val="888888"/>
              </a:buClr>
              <a:buSzPts val="1800"/>
              <a:buFont typeface="Arial"/>
              <a:buNone/>
            </a:pPr>
            <a:r>
              <a:rPr b="1" i="0" lang="en-US" sz="2200" u="none" cap="none" strike="noStrike">
                <a:solidFill>
                  <a:schemeClr val="dk2"/>
                </a:solidFill>
                <a:latin typeface="Arial"/>
                <a:ea typeface="Arial"/>
                <a:cs typeface="Arial"/>
                <a:sym typeface="Arial"/>
              </a:rPr>
              <a:t>Operating Institutions </a:t>
            </a:r>
            <a:endParaRPr/>
          </a:p>
          <a:p>
            <a:pPr indent="-457200" lvl="0" marL="571500" marR="0" rtl="0" algn="l">
              <a:lnSpc>
                <a:spcPct val="100000"/>
              </a:lnSpc>
              <a:spcBef>
                <a:spcPts val="1600"/>
              </a:spcBef>
              <a:spcAft>
                <a:spcPts val="0"/>
              </a:spcAft>
              <a:buClr>
                <a:srgbClr val="888888"/>
              </a:buClr>
              <a:buSzPts val="1800"/>
              <a:buFont typeface="Arial"/>
              <a:buChar char="•"/>
            </a:pPr>
            <a:r>
              <a:rPr b="0" i="0" lang="en-US" sz="2200" u="none" cap="none" strike="noStrike">
                <a:solidFill>
                  <a:schemeClr val="dk2"/>
                </a:solidFill>
                <a:latin typeface="Arial"/>
                <a:ea typeface="Arial"/>
                <a:cs typeface="Arial"/>
                <a:sym typeface="Arial"/>
              </a:rPr>
              <a:t>Oregon State University- </a:t>
            </a:r>
            <a:r>
              <a:rPr b="0" i="1" lang="en-US" sz="2200" u="none" cap="none" strike="noStrike">
                <a:solidFill>
                  <a:schemeClr val="dk2"/>
                </a:solidFill>
                <a:latin typeface="Arial"/>
                <a:ea typeface="Arial"/>
                <a:cs typeface="Arial"/>
                <a:sym typeface="Arial"/>
              </a:rPr>
              <a:t>R/V Taani </a:t>
            </a:r>
            <a:endParaRPr/>
          </a:p>
          <a:p>
            <a:pPr indent="-457200" lvl="0" marL="571500" marR="0" rtl="0" algn="l">
              <a:lnSpc>
                <a:spcPct val="100000"/>
              </a:lnSpc>
              <a:spcBef>
                <a:spcPts val="0"/>
              </a:spcBef>
              <a:spcAft>
                <a:spcPts val="0"/>
              </a:spcAft>
              <a:buClr>
                <a:srgbClr val="888888"/>
              </a:buClr>
              <a:buSzPts val="1800"/>
              <a:buFont typeface="Arial"/>
              <a:buChar char="•"/>
            </a:pPr>
            <a:r>
              <a:rPr b="0" i="0" lang="en-US" sz="2200" u="none" cap="none" strike="noStrike">
                <a:solidFill>
                  <a:schemeClr val="dk2"/>
                </a:solidFill>
                <a:latin typeface="Arial"/>
                <a:ea typeface="Arial"/>
                <a:cs typeface="Arial"/>
                <a:sym typeface="Arial"/>
              </a:rPr>
              <a:t>East Coast Consortium- University of Rhode Island- </a:t>
            </a:r>
            <a:r>
              <a:rPr b="0" i="1" lang="en-US" sz="2200" u="none" cap="none" strike="noStrike">
                <a:solidFill>
                  <a:schemeClr val="dk2"/>
                </a:solidFill>
                <a:latin typeface="Arial"/>
                <a:ea typeface="Arial"/>
                <a:cs typeface="Arial"/>
                <a:sym typeface="Arial"/>
              </a:rPr>
              <a:t>R/V Narragansett Dawn </a:t>
            </a:r>
            <a:endParaRPr/>
          </a:p>
          <a:p>
            <a:pPr indent="-457200" lvl="0" marL="571500" marR="0" rtl="0" algn="l">
              <a:lnSpc>
                <a:spcPct val="100000"/>
              </a:lnSpc>
              <a:spcBef>
                <a:spcPts val="0"/>
              </a:spcBef>
              <a:spcAft>
                <a:spcPts val="0"/>
              </a:spcAft>
              <a:buClr>
                <a:srgbClr val="888888"/>
              </a:buClr>
              <a:buSzPts val="1800"/>
              <a:buFont typeface="Arial"/>
              <a:buChar char="•"/>
            </a:pPr>
            <a:r>
              <a:rPr b="0" i="0" lang="en-US" sz="2200" u="none" cap="none" strike="noStrike">
                <a:solidFill>
                  <a:schemeClr val="dk2"/>
                </a:solidFill>
                <a:latin typeface="Arial"/>
                <a:ea typeface="Arial"/>
                <a:cs typeface="Arial"/>
                <a:sym typeface="Arial"/>
              </a:rPr>
              <a:t>Gulf Caribbean Oceanographic Consortium- USM and LUMCON- </a:t>
            </a:r>
            <a:r>
              <a:rPr b="0" i="1" lang="en-US" sz="2200" u="none" cap="none" strike="noStrike">
                <a:solidFill>
                  <a:schemeClr val="dk2"/>
                </a:solidFill>
                <a:latin typeface="Arial"/>
                <a:ea typeface="Arial"/>
                <a:cs typeface="Arial"/>
                <a:sym typeface="Arial"/>
              </a:rPr>
              <a:t>R/V Gilbert R. Mason</a:t>
            </a:r>
            <a:endParaRPr/>
          </a:p>
          <a:p>
            <a:pPr indent="0" lvl="0" marL="0" marR="0" rtl="0" algn="l">
              <a:lnSpc>
                <a:spcPct val="100000"/>
              </a:lnSpc>
              <a:spcBef>
                <a:spcPts val="1600"/>
              </a:spcBef>
              <a:spcAft>
                <a:spcPts val="0"/>
              </a:spcAft>
              <a:buClr>
                <a:srgbClr val="888888"/>
              </a:buClr>
              <a:buSzPts val="4267"/>
              <a:buFont typeface="Arial"/>
              <a:buNone/>
            </a:pPr>
            <a:r>
              <a:rPr b="0" i="0" lang="en-US" sz="2200" u="none" cap="none" strike="noStrike">
                <a:solidFill>
                  <a:schemeClr val="dk2"/>
                </a:solidFill>
                <a:latin typeface="Arial"/>
                <a:ea typeface="Arial"/>
                <a:cs typeface="Arial"/>
                <a:sym typeface="Arial"/>
              </a:rPr>
              <a:t>Currently being built in Houma, Louisiana at Bollinger Shipyards. </a:t>
            </a:r>
            <a:endParaRPr b="0" i="0" sz="22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1600"/>
              </a:spcAft>
              <a:buClr>
                <a:srgbClr val="888888"/>
              </a:buClr>
              <a:buSzPts val="4267"/>
              <a:buFont typeface="Arial"/>
              <a:buNone/>
            </a:pPr>
            <a:r>
              <a:t/>
            </a:r>
            <a:endParaRPr b="0" i="0" sz="4000" u="none" cap="none" strike="noStrike">
              <a:solidFill>
                <a:srgbClr val="888888"/>
              </a:solidFill>
              <a:latin typeface="Arial"/>
              <a:ea typeface="Arial"/>
              <a:cs typeface="Arial"/>
              <a:sym typeface="Arial"/>
            </a:endParaRPr>
          </a:p>
        </p:txBody>
      </p:sp>
      <p:pic>
        <p:nvPicPr>
          <p:cNvPr id="85" name="Google Shape;85;p24"/>
          <p:cNvPicPr preferRelativeResize="0"/>
          <p:nvPr/>
        </p:nvPicPr>
        <p:blipFill rotWithShape="1">
          <a:blip r:embed="rId3">
            <a:alphaModFix/>
          </a:blip>
          <a:srcRect b="0" l="0" r="0" t="0"/>
          <a:stretch/>
        </p:blipFill>
        <p:spPr>
          <a:xfrm>
            <a:off x="8047822" y="3937291"/>
            <a:ext cx="2404805" cy="2134065"/>
          </a:xfrm>
          <a:prstGeom prst="rect">
            <a:avLst/>
          </a:prstGeom>
          <a:noFill/>
          <a:ln>
            <a:noFill/>
          </a:ln>
        </p:spPr>
      </p:pic>
      <p:sp>
        <p:nvSpPr>
          <p:cNvPr id="86" name="Google Shape;86;p24"/>
          <p:cNvSpPr/>
          <p:nvPr/>
        </p:nvSpPr>
        <p:spPr>
          <a:xfrm>
            <a:off x="9833809" y="5444180"/>
            <a:ext cx="148746" cy="134180"/>
          </a:xfrm>
          <a:prstGeom prst="star5">
            <a:avLst>
              <a:gd fmla="val 19098" name="adj"/>
              <a:gd fmla="val 105146" name="hf"/>
              <a:gd fmla="val 110557" name="vf"/>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87" name="Google Shape;87;p24"/>
          <p:cNvSpPr/>
          <p:nvPr/>
        </p:nvSpPr>
        <p:spPr>
          <a:xfrm>
            <a:off x="9670815" y="5665256"/>
            <a:ext cx="148746" cy="134180"/>
          </a:xfrm>
          <a:prstGeom prst="star5">
            <a:avLst>
              <a:gd fmla="val 19098" name="adj"/>
              <a:gd fmla="val 105146" name="hf"/>
              <a:gd fmla="val 110557" name="vf"/>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88" name="Google Shape;88;p24"/>
          <p:cNvSpPr txBox="1"/>
          <p:nvPr/>
        </p:nvSpPr>
        <p:spPr>
          <a:xfrm>
            <a:off x="8881754" y="5331291"/>
            <a:ext cx="1000124" cy="26845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New Orleans</a:t>
            </a:r>
            <a:endParaRPr b="1" i="0" sz="1050" u="none" cap="none" strike="noStrike">
              <a:solidFill>
                <a:srgbClr val="000000"/>
              </a:solidFill>
              <a:latin typeface="Arial"/>
              <a:ea typeface="Arial"/>
              <a:cs typeface="Arial"/>
              <a:sym typeface="Arial"/>
            </a:endParaRPr>
          </a:p>
        </p:txBody>
      </p:sp>
      <p:sp>
        <p:nvSpPr>
          <p:cNvPr id="89" name="Google Shape;89;p24"/>
          <p:cNvSpPr txBox="1"/>
          <p:nvPr/>
        </p:nvSpPr>
        <p:spPr>
          <a:xfrm>
            <a:off x="9514084" y="5864946"/>
            <a:ext cx="639449" cy="26845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Houma</a:t>
            </a:r>
            <a:endParaRPr b="1" i="0" sz="1050" u="none" cap="none" strike="noStrike">
              <a:solidFill>
                <a:srgbClr val="000000"/>
              </a:solidFill>
              <a:latin typeface="Arial"/>
              <a:ea typeface="Arial"/>
              <a:cs typeface="Arial"/>
              <a:sym typeface="Arial"/>
            </a:endParaRPr>
          </a:p>
        </p:txBody>
      </p:sp>
      <p:sp>
        <p:nvSpPr>
          <p:cNvPr id="90" name="Google Shape;90;p24"/>
          <p:cNvSpPr txBox="1"/>
          <p:nvPr/>
        </p:nvSpPr>
        <p:spPr>
          <a:xfrm>
            <a:off x="1176793" y="752710"/>
            <a:ext cx="10040937" cy="596910"/>
          </a:xfrm>
          <a:prstGeom prst="rect">
            <a:avLst/>
          </a:prstGeom>
          <a:noFill/>
          <a:ln>
            <a:noFill/>
          </a:ln>
        </p:spPr>
        <p:txBody>
          <a:bodyPr anchorCtr="0" anchor="ctr" bIns="45700" lIns="91425" spcFirstLastPara="1" rIns="91425" wrap="square" tIns="45700">
            <a:normAutofit fontScale="92500"/>
          </a:bodyPr>
          <a:lstStyle/>
          <a:p>
            <a:pPr indent="0" lvl="0" marL="0" marR="0" rtl="0" algn="l">
              <a:lnSpc>
                <a:spcPct val="90000"/>
              </a:lnSpc>
              <a:spcBef>
                <a:spcPts val="0"/>
              </a:spcBef>
              <a:spcAft>
                <a:spcPts val="600"/>
              </a:spcAft>
              <a:buNone/>
            </a:pPr>
            <a:r>
              <a:rPr b="1" i="0" lang="en-US" sz="3200" u="none" cap="none" strike="noStrike">
                <a:solidFill>
                  <a:srgbClr val="0C5890"/>
                </a:solidFill>
                <a:latin typeface="Arial"/>
                <a:ea typeface="Arial"/>
                <a:cs typeface="Arial"/>
                <a:sym typeface="Arial"/>
              </a:rPr>
              <a:t>Regional Class Research Vessel Program- Summary</a:t>
            </a:r>
            <a:endParaRPr b="1" i="0" sz="3200" u="none" cap="none" strike="noStrike">
              <a:solidFill>
                <a:srgbClr val="0C5890"/>
              </a:solidFill>
              <a:highlight>
                <a:srgbClr val="FFFF00"/>
              </a:highlight>
              <a:latin typeface="Arial"/>
              <a:ea typeface="Arial"/>
              <a:cs typeface="Arial"/>
              <a:sym typeface="Arial"/>
            </a:endParaRPr>
          </a:p>
        </p:txBody>
      </p:sp>
      <p:pic>
        <p:nvPicPr>
          <p:cNvPr descr="A couple of boats in a building&#10;&#10;AI-generated content may be incorrect." id="91" name="Google Shape;91;p24"/>
          <p:cNvPicPr preferRelativeResize="0"/>
          <p:nvPr/>
        </p:nvPicPr>
        <p:blipFill rotWithShape="1">
          <a:blip r:embed="rId4">
            <a:alphaModFix/>
          </a:blip>
          <a:srcRect b="0" l="0" r="0" t="0"/>
          <a:stretch/>
        </p:blipFill>
        <p:spPr>
          <a:xfrm>
            <a:off x="9688553" y="2542139"/>
            <a:ext cx="2473977" cy="1862759"/>
          </a:xfrm>
          <a:prstGeom prst="rect">
            <a:avLst/>
          </a:prstGeom>
          <a:noFill/>
          <a:ln>
            <a:noFill/>
          </a:ln>
        </p:spPr>
      </p:pic>
      <p:pic>
        <p:nvPicPr>
          <p:cNvPr descr="A large ship on the water&#10;&#10;AI-generated content may be incorrect." id="92" name="Google Shape;92;p24"/>
          <p:cNvPicPr preferRelativeResize="0"/>
          <p:nvPr/>
        </p:nvPicPr>
        <p:blipFill rotWithShape="1">
          <a:blip r:embed="rId5">
            <a:alphaModFix/>
          </a:blip>
          <a:srcRect b="0" l="0" r="0" t="0"/>
          <a:stretch/>
        </p:blipFill>
        <p:spPr>
          <a:xfrm>
            <a:off x="7439542" y="1280665"/>
            <a:ext cx="2560167" cy="19276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8"/>
          <p:cNvSpPr txBox="1"/>
          <p:nvPr/>
        </p:nvSpPr>
        <p:spPr>
          <a:xfrm>
            <a:off x="1702937" y="604384"/>
            <a:ext cx="10261600" cy="6096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600"/>
              </a:spcAft>
              <a:buNone/>
            </a:pPr>
            <a:r>
              <a:rPr b="1" i="0" lang="en-US" sz="3200" u="none" cap="none" strike="noStrike">
                <a:solidFill>
                  <a:srgbClr val="0C5890"/>
                </a:solidFill>
                <a:latin typeface="Arial"/>
                <a:ea typeface="Arial"/>
                <a:cs typeface="Arial"/>
                <a:sym typeface="Arial"/>
              </a:rPr>
              <a:t>RCRV Estimated Schedule</a:t>
            </a:r>
            <a:endParaRPr b="1" i="0" sz="3200" u="none" cap="none" strike="noStrike">
              <a:solidFill>
                <a:srgbClr val="0C5890"/>
              </a:solidFill>
              <a:highlight>
                <a:srgbClr val="FFFF00"/>
              </a:highlight>
              <a:latin typeface="Arial"/>
              <a:ea typeface="Arial"/>
              <a:cs typeface="Arial"/>
              <a:sym typeface="Arial"/>
            </a:endParaRPr>
          </a:p>
        </p:txBody>
      </p:sp>
      <p:pic>
        <p:nvPicPr>
          <p:cNvPr descr="A screen shot of a spreadsheet&#10;&#10;AI-generated content may be incorrect." id="98" name="Google Shape;98;p8"/>
          <p:cNvPicPr preferRelativeResize="0"/>
          <p:nvPr/>
        </p:nvPicPr>
        <p:blipFill rotWithShape="1">
          <a:blip r:embed="rId3">
            <a:alphaModFix/>
          </a:blip>
          <a:srcRect b="0" l="0" r="0" t="0"/>
          <a:stretch/>
        </p:blipFill>
        <p:spPr>
          <a:xfrm>
            <a:off x="0" y="1268778"/>
            <a:ext cx="8938260" cy="4938388"/>
          </a:xfrm>
          <a:prstGeom prst="rect">
            <a:avLst/>
          </a:prstGeom>
          <a:noFill/>
          <a:ln>
            <a:noFill/>
          </a:ln>
        </p:spPr>
      </p:pic>
      <p:sp>
        <p:nvSpPr>
          <p:cNvPr id="99" name="Google Shape;99;p8"/>
          <p:cNvSpPr txBox="1"/>
          <p:nvPr>
            <p:ph idx="12" type="sldNum"/>
          </p:nvPr>
        </p:nvSpPr>
        <p:spPr>
          <a:xfrm>
            <a:off x="2032000" y="6430963"/>
            <a:ext cx="508000" cy="228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600"/>
              </a:spcAft>
              <a:buSzPts val="400"/>
              <a:buFont typeface="Arial"/>
              <a:buNone/>
            </a:pPr>
            <a:fld id="{00000000-1234-1234-1234-123412341234}" type="slidenum">
              <a:rPr b="0" i="0" lang="en-US" sz="400" u="none" cap="none" strike="noStrike">
                <a:latin typeface="Arial"/>
                <a:ea typeface="Arial"/>
                <a:cs typeface="Arial"/>
                <a:sym typeface="Arial"/>
              </a:rPr>
              <a:t>‹#›</a:t>
            </a:fld>
            <a:endParaRPr b="0" i="0" sz="400" u="none" cap="none" strike="noStrike">
              <a:latin typeface="Arial"/>
              <a:ea typeface="Arial"/>
              <a:cs typeface="Arial"/>
              <a:sym typeface="Arial"/>
            </a:endParaRPr>
          </a:p>
        </p:txBody>
      </p:sp>
      <p:grpSp>
        <p:nvGrpSpPr>
          <p:cNvPr id="100" name="Google Shape;100;p8"/>
          <p:cNvGrpSpPr/>
          <p:nvPr/>
        </p:nvGrpSpPr>
        <p:grpSpPr>
          <a:xfrm>
            <a:off x="8996882" y="1630682"/>
            <a:ext cx="3195118" cy="4525963"/>
            <a:chOff x="8430639" y="1182432"/>
            <a:chExt cx="3550772" cy="5029755"/>
          </a:xfrm>
        </p:grpSpPr>
        <p:sp>
          <p:nvSpPr>
            <p:cNvPr id="101" name="Google Shape;101;p8"/>
            <p:cNvSpPr txBox="1"/>
            <p:nvPr/>
          </p:nvSpPr>
          <p:spPr>
            <a:xfrm>
              <a:off x="8430639" y="2859402"/>
              <a:ext cx="3547872" cy="1673352"/>
            </a:xfrm>
            <a:prstGeom prst="rect">
              <a:avLst/>
            </a:prstGeom>
            <a:noFill/>
            <a:ln>
              <a:noFill/>
            </a:ln>
          </p:spPr>
          <p:txBody>
            <a:bodyPr anchorCtr="0" anchor="t" bIns="45700" lIns="91425" spcFirstLastPara="1" rIns="91425" wrap="square" tIns="45700">
              <a:noAutofit/>
            </a:bodyPr>
            <a:lstStyle/>
            <a:p>
              <a:pPr indent="-406897" lvl="0" marL="406897" marR="0" rtl="0" algn="l">
                <a:lnSpc>
                  <a:spcPct val="100000"/>
                </a:lnSpc>
                <a:spcBef>
                  <a:spcPts val="0"/>
                </a:spcBef>
                <a:spcAft>
                  <a:spcPts val="0"/>
                </a:spcAft>
                <a:buClr>
                  <a:srgbClr val="3C3C3C"/>
                </a:buClr>
                <a:buSzPts val="1300"/>
                <a:buFont typeface="Arial"/>
                <a:buChar char="•"/>
              </a:pPr>
              <a:r>
                <a:rPr b="1" i="0" lang="en-US" sz="1424" u="none" cap="none" strike="noStrike">
                  <a:solidFill>
                    <a:srgbClr val="3C3C3C"/>
                  </a:solidFill>
                  <a:latin typeface="Arial"/>
                  <a:ea typeface="Arial"/>
                  <a:cs typeface="Arial"/>
                  <a:sym typeface="Arial"/>
                </a:rPr>
                <a:t>R/V </a:t>
              </a:r>
              <a:r>
                <a:rPr b="1" i="1" lang="en-US" sz="1424" u="none" cap="none" strike="noStrike">
                  <a:solidFill>
                    <a:srgbClr val="3C3C3C"/>
                  </a:solidFill>
                  <a:latin typeface="Arial"/>
                  <a:ea typeface="Arial"/>
                  <a:cs typeface="Arial"/>
                  <a:sym typeface="Arial"/>
                </a:rPr>
                <a:t>Narragansett Dawn</a:t>
              </a:r>
              <a:endParaRPr b="0" i="0" sz="1424" u="none" cap="none" strike="noStrike">
                <a:solidFill>
                  <a:srgbClr val="000000"/>
                </a:solidFill>
                <a:latin typeface="Arial"/>
                <a:ea typeface="Arial"/>
                <a:cs typeface="Arial"/>
                <a:sym typeface="Arial"/>
              </a:endParaRPr>
            </a:p>
            <a:p>
              <a:pPr indent="-339081" lvl="1" marL="881612" marR="0" rtl="0" algn="l">
                <a:lnSpc>
                  <a:spcPct val="100000"/>
                </a:lnSpc>
                <a:spcBef>
                  <a:spcPts val="231"/>
                </a:spcBef>
                <a:spcAft>
                  <a:spcPts val="0"/>
                </a:spcAft>
                <a:buClr>
                  <a:srgbClr val="3C3C3C"/>
                </a:buClr>
                <a:buSzPts val="1300"/>
                <a:buFont typeface="Arial"/>
                <a:buChar char="–"/>
              </a:pPr>
              <a:r>
                <a:rPr b="0" i="0" lang="en-US" sz="1157" u="none" cap="none" strike="noStrike">
                  <a:solidFill>
                    <a:srgbClr val="3C3C3C"/>
                  </a:solidFill>
                  <a:latin typeface="Arial"/>
                  <a:ea typeface="Arial"/>
                  <a:cs typeface="Arial"/>
                  <a:sym typeface="Arial"/>
                </a:rPr>
                <a:t>Start of Transition to Operations</a:t>
              </a:r>
              <a:endParaRPr b="0" i="0" sz="1246" u="none" cap="none" strike="noStrike">
                <a:solidFill>
                  <a:srgbClr val="000000"/>
                </a:solidFill>
                <a:latin typeface="Arial"/>
                <a:ea typeface="Arial"/>
                <a:cs typeface="Arial"/>
                <a:sym typeface="Arial"/>
              </a:endParaRPr>
            </a:p>
            <a:p>
              <a:pPr indent="-406897" lvl="0" marL="406897" marR="0" rtl="0" algn="ctr">
                <a:lnSpc>
                  <a:spcPct val="100000"/>
                </a:lnSpc>
                <a:spcBef>
                  <a:spcPts val="231"/>
                </a:spcBef>
                <a:spcAft>
                  <a:spcPts val="0"/>
                </a:spcAft>
                <a:buClr>
                  <a:srgbClr val="3C3C3C"/>
                </a:buClr>
                <a:buSzPts val="1300"/>
                <a:buFont typeface="Arial"/>
                <a:buChar char="•"/>
              </a:pPr>
              <a:r>
                <a:rPr b="1" i="0" lang="en-US" sz="1157" u="none" cap="none" strike="noStrike">
                  <a:solidFill>
                    <a:srgbClr val="3C3C3C"/>
                  </a:solidFill>
                  <a:latin typeface="Arial"/>
                  <a:ea typeface="Arial"/>
                  <a:cs typeface="Arial"/>
                  <a:sym typeface="Arial"/>
                </a:rPr>
                <a:t>10/15/2026</a:t>
              </a:r>
              <a:endParaRPr b="0" i="0" sz="1246" u="none" cap="none" strike="noStrike">
                <a:solidFill>
                  <a:srgbClr val="000000"/>
                </a:solidFill>
                <a:latin typeface="Arial"/>
                <a:ea typeface="Arial"/>
                <a:cs typeface="Arial"/>
                <a:sym typeface="Arial"/>
              </a:endParaRPr>
            </a:p>
            <a:p>
              <a:pPr indent="-339081" lvl="1" marL="881612" marR="0" rtl="0" algn="l">
                <a:lnSpc>
                  <a:spcPct val="100000"/>
                </a:lnSpc>
                <a:spcBef>
                  <a:spcPts val="231"/>
                </a:spcBef>
                <a:spcAft>
                  <a:spcPts val="0"/>
                </a:spcAft>
                <a:buClr>
                  <a:srgbClr val="3C3C3C"/>
                </a:buClr>
                <a:buSzPts val="1300"/>
                <a:buFont typeface="Arial"/>
                <a:buChar char="–"/>
              </a:pPr>
              <a:r>
                <a:rPr b="0" i="0" lang="en-US" sz="1157" u="none" cap="none" strike="noStrike">
                  <a:solidFill>
                    <a:srgbClr val="3C3C3C"/>
                  </a:solidFill>
                  <a:latin typeface="Arial"/>
                  <a:ea typeface="Arial"/>
                  <a:cs typeface="Arial"/>
                  <a:sym typeface="Arial"/>
                </a:rPr>
                <a:t>Vessel Delivery</a:t>
              </a:r>
              <a:endParaRPr b="0" i="0" sz="1246" u="none" cap="none" strike="noStrike">
                <a:solidFill>
                  <a:srgbClr val="000000"/>
                </a:solidFill>
                <a:latin typeface="Arial"/>
                <a:ea typeface="Arial"/>
                <a:cs typeface="Arial"/>
                <a:sym typeface="Arial"/>
              </a:endParaRPr>
            </a:p>
            <a:p>
              <a:pPr indent="-406897" lvl="0" marL="406897" marR="0" rtl="0" algn="ctr">
                <a:lnSpc>
                  <a:spcPct val="100000"/>
                </a:lnSpc>
                <a:spcBef>
                  <a:spcPts val="231"/>
                </a:spcBef>
                <a:spcAft>
                  <a:spcPts val="0"/>
                </a:spcAft>
                <a:buClr>
                  <a:srgbClr val="3C3C3C"/>
                </a:buClr>
                <a:buSzPts val="1300"/>
                <a:buFont typeface="Arial"/>
                <a:buChar char="•"/>
              </a:pPr>
              <a:r>
                <a:rPr b="1" i="0" lang="en-US" sz="1157" u="none" cap="none" strike="noStrike">
                  <a:solidFill>
                    <a:srgbClr val="3C3C3C"/>
                  </a:solidFill>
                  <a:latin typeface="Arial"/>
                  <a:ea typeface="Arial"/>
                  <a:cs typeface="Arial"/>
                  <a:sym typeface="Arial"/>
                </a:rPr>
                <a:t>04/15/2027</a:t>
              </a:r>
              <a:endParaRPr b="0" i="0" sz="1246" u="none" cap="none" strike="noStrike">
                <a:solidFill>
                  <a:srgbClr val="000000"/>
                </a:solidFill>
                <a:latin typeface="Arial"/>
                <a:ea typeface="Arial"/>
                <a:cs typeface="Arial"/>
                <a:sym typeface="Arial"/>
              </a:endParaRPr>
            </a:p>
            <a:p>
              <a:pPr indent="-339081" lvl="1" marL="881612" marR="0" rtl="0" algn="l">
                <a:lnSpc>
                  <a:spcPct val="100000"/>
                </a:lnSpc>
                <a:spcBef>
                  <a:spcPts val="231"/>
                </a:spcBef>
                <a:spcAft>
                  <a:spcPts val="0"/>
                </a:spcAft>
                <a:buClr>
                  <a:srgbClr val="3C3C3C"/>
                </a:buClr>
                <a:buSzPts val="1300"/>
                <a:buFont typeface="Arial"/>
                <a:buChar char="–"/>
              </a:pPr>
              <a:r>
                <a:rPr b="0" i="0" lang="en-US" sz="1157" u="none" cap="none" strike="noStrike">
                  <a:solidFill>
                    <a:srgbClr val="3C3C3C"/>
                  </a:solidFill>
                  <a:highlight>
                    <a:srgbClr val="5FB3F9"/>
                  </a:highlight>
                  <a:latin typeface="Arial"/>
                  <a:ea typeface="Arial"/>
                  <a:cs typeface="Arial"/>
                  <a:sym typeface="Arial"/>
                </a:rPr>
                <a:t>End of T-to-O</a:t>
              </a:r>
              <a:endParaRPr b="0" i="0" sz="1246" u="none" cap="none" strike="noStrike">
                <a:solidFill>
                  <a:srgbClr val="000000"/>
                </a:solidFill>
                <a:highlight>
                  <a:srgbClr val="5FB3F9"/>
                </a:highlight>
                <a:latin typeface="Arial"/>
                <a:ea typeface="Arial"/>
                <a:cs typeface="Arial"/>
                <a:sym typeface="Arial"/>
              </a:endParaRPr>
            </a:p>
            <a:p>
              <a:pPr indent="-406897" lvl="0" marL="406897" marR="0" rtl="0" algn="ctr">
                <a:lnSpc>
                  <a:spcPct val="100000"/>
                </a:lnSpc>
                <a:spcBef>
                  <a:spcPts val="231"/>
                </a:spcBef>
                <a:spcAft>
                  <a:spcPts val="0"/>
                </a:spcAft>
                <a:buClr>
                  <a:srgbClr val="3C3C3C"/>
                </a:buClr>
                <a:buSzPts val="1300"/>
                <a:buFont typeface="Arial"/>
                <a:buChar char="•"/>
              </a:pPr>
              <a:r>
                <a:rPr b="1" i="0" lang="en-US" sz="1246" u="none" cap="none" strike="noStrike">
                  <a:solidFill>
                    <a:srgbClr val="3C3C3C"/>
                  </a:solidFill>
                  <a:latin typeface="Arial"/>
                  <a:ea typeface="Arial"/>
                  <a:cs typeface="Arial"/>
                  <a:sym typeface="Arial"/>
                </a:rPr>
                <a:t>10/21/2027</a:t>
              </a:r>
              <a:endParaRPr b="0" i="0" sz="1400" u="none" cap="none" strike="noStrike">
                <a:solidFill>
                  <a:srgbClr val="000000"/>
                </a:solidFill>
                <a:latin typeface="Arial"/>
                <a:ea typeface="Arial"/>
                <a:cs typeface="Arial"/>
                <a:sym typeface="Arial"/>
              </a:endParaRPr>
            </a:p>
          </p:txBody>
        </p:sp>
        <p:sp>
          <p:nvSpPr>
            <p:cNvPr id="102" name="Google Shape;102;p8"/>
            <p:cNvSpPr txBox="1"/>
            <p:nvPr/>
          </p:nvSpPr>
          <p:spPr>
            <a:xfrm>
              <a:off x="8430639" y="1182432"/>
              <a:ext cx="3550772" cy="1676970"/>
            </a:xfrm>
            <a:prstGeom prst="rect">
              <a:avLst/>
            </a:prstGeom>
            <a:noFill/>
            <a:ln>
              <a:noFill/>
            </a:ln>
          </p:spPr>
          <p:txBody>
            <a:bodyPr anchorCtr="0" anchor="t" bIns="45700" lIns="91425" spcFirstLastPara="1" rIns="91425" wrap="square" tIns="45700">
              <a:noAutofit/>
            </a:bodyPr>
            <a:lstStyle/>
            <a:p>
              <a:pPr indent="-406897" lvl="0" marL="406897" marR="0" rtl="0" algn="l">
                <a:lnSpc>
                  <a:spcPct val="100000"/>
                </a:lnSpc>
                <a:spcBef>
                  <a:spcPts val="0"/>
                </a:spcBef>
                <a:spcAft>
                  <a:spcPts val="0"/>
                </a:spcAft>
                <a:buClr>
                  <a:srgbClr val="3C3C3C"/>
                </a:buClr>
                <a:buSzPts val="1300"/>
                <a:buFont typeface="Arial"/>
                <a:buChar char="•"/>
              </a:pPr>
              <a:r>
                <a:rPr b="1" i="0" lang="en-US" sz="1424" u="none" cap="none" strike="noStrike">
                  <a:solidFill>
                    <a:srgbClr val="3C3C3C"/>
                  </a:solidFill>
                  <a:latin typeface="Arial"/>
                  <a:ea typeface="Arial"/>
                  <a:cs typeface="Arial"/>
                  <a:sym typeface="Arial"/>
                </a:rPr>
                <a:t>R/V </a:t>
              </a:r>
              <a:r>
                <a:rPr b="1" i="1" lang="en-US" sz="1424" u="none" cap="none" strike="noStrike">
                  <a:solidFill>
                    <a:srgbClr val="3C3C3C"/>
                  </a:solidFill>
                  <a:latin typeface="Arial"/>
                  <a:ea typeface="Arial"/>
                  <a:cs typeface="Arial"/>
                  <a:sym typeface="Arial"/>
                </a:rPr>
                <a:t>Taani</a:t>
              </a:r>
              <a:endParaRPr b="1" i="1" sz="1424" u="none" cap="none" strike="noStrike">
                <a:solidFill>
                  <a:srgbClr val="3C3C3C"/>
                </a:solidFill>
                <a:latin typeface="Arial"/>
                <a:ea typeface="Arial"/>
                <a:cs typeface="Arial"/>
                <a:sym typeface="Arial"/>
              </a:endParaRPr>
            </a:p>
            <a:p>
              <a:pPr indent="-339081" lvl="1" marL="881612" marR="0" rtl="0" algn="l">
                <a:lnSpc>
                  <a:spcPct val="100000"/>
                </a:lnSpc>
                <a:spcBef>
                  <a:spcPts val="231"/>
                </a:spcBef>
                <a:spcAft>
                  <a:spcPts val="0"/>
                </a:spcAft>
                <a:buClr>
                  <a:srgbClr val="3C3C3C"/>
                </a:buClr>
                <a:buSzPts val="1300"/>
                <a:buFont typeface="Arial"/>
                <a:buChar char="–"/>
              </a:pPr>
              <a:r>
                <a:rPr b="0" i="0" lang="en-US" sz="1157" u="none" cap="none" strike="noStrike">
                  <a:solidFill>
                    <a:srgbClr val="3C3C3C"/>
                  </a:solidFill>
                  <a:latin typeface="Arial"/>
                  <a:ea typeface="Arial"/>
                  <a:cs typeface="Arial"/>
                  <a:sym typeface="Arial"/>
                </a:rPr>
                <a:t>Start of Transition to Operations</a:t>
              </a:r>
              <a:endParaRPr b="0" i="0" sz="1246" u="none" cap="none" strike="noStrike">
                <a:solidFill>
                  <a:srgbClr val="000000"/>
                </a:solidFill>
                <a:latin typeface="Arial"/>
                <a:ea typeface="Arial"/>
                <a:cs typeface="Arial"/>
                <a:sym typeface="Arial"/>
              </a:endParaRPr>
            </a:p>
            <a:p>
              <a:pPr indent="-406897" lvl="8" marL="406897" marR="0" rtl="0" algn="ctr">
                <a:lnSpc>
                  <a:spcPct val="100000"/>
                </a:lnSpc>
                <a:spcBef>
                  <a:spcPts val="231"/>
                </a:spcBef>
                <a:spcAft>
                  <a:spcPts val="0"/>
                </a:spcAft>
                <a:buClr>
                  <a:srgbClr val="3C3C3C"/>
                </a:buClr>
                <a:buSzPts val="1300"/>
                <a:buFont typeface="Arial"/>
                <a:buChar char="•"/>
              </a:pPr>
              <a:r>
                <a:rPr b="1" i="0" lang="en-US" sz="1157" u="none" cap="none" strike="noStrike">
                  <a:solidFill>
                    <a:srgbClr val="3C3C3C"/>
                  </a:solidFill>
                  <a:latin typeface="Arial"/>
                  <a:ea typeface="Arial"/>
                  <a:cs typeface="Arial"/>
                  <a:sym typeface="Arial"/>
                </a:rPr>
                <a:t>06/15/2026</a:t>
              </a:r>
              <a:endParaRPr b="0" i="0" sz="1246" u="none" cap="none" strike="noStrike">
                <a:solidFill>
                  <a:srgbClr val="000000"/>
                </a:solidFill>
                <a:latin typeface="Arial"/>
                <a:ea typeface="Arial"/>
                <a:cs typeface="Arial"/>
                <a:sym typeface="Arial"/>
              </a:endParaRPr>
            </a:p>
            <a:p>
              <a:pPr indent="-339081" lvl="1" marL="881612" marR="0" rtl="0" algn="l">
                <a:lnSpc>
                  <a:spcPct val="100000"/>
                </a:lnSpc>
                <a:spcBef>
                  <a:spcPts val="231"/>
                </a:spcBef>
                <a:spcAft>
                  <a:spcPts val="0"/>
                </a:spcAft>
                <a:buClr>
                  <a:srgbClr val="3C3C3C"/>
                </a:buClr>
                <a:buSzPts val="1300"/>
                <a:buFont typeface="Arial"/>
                <a:buChar char="–"/>
              </a:pPr>
              <a:r>
                <a:rPr b="0" i="0" lang="en-US" sz="1157" u="none" cap="none" strike="noStrike">
                  <a:solidFill>
                    <a:srgbClr val="3C3C3C"/>
                  </a:solidFill>
                  <a:latin typeface="Arial"/>
                  <a:ea typeface="Arial"/>
                  <a:cs typeface="Arial"/>
                  <a:sym typeface="Arial"/>
                </a:rPr>
                <a:t>Vessel Delivery</a:t>
              </a:r>
              <a:endParaRPr b="0" i="0" sz="1246" u="none" cap="none" strike="noStrike">
                <a:solidFill>
                  <a:srgbClr val="000000"/>
                </a:solidFill>
                <a:latin typeface="Arial"/>
                <a:ea typeface="Arial"/>
                <a:cs typeface="Arial"/>
                <a:sym typeface="Arial"/>
              </a:endParaRPr>
            </a:p>
            <a:p>
              <a:pPr indent="-406897" lvl="0" marL="406897" marR="0" rtl="0" algn="ctr">
                <a:lnSpc>
                  <a:spcPct val="100000"/>
                </a:lnSpc>
                <a:spcBef>
                  <a:spcPts val="231"/>
                </a:spcBef>
                <a:spcAft>
                  <a:spcPts val="0"/>
                </a:spcAft>
                <a:buClr>
                  <a:srgbClr val="3C3C3C"/>
                </a:buClr>
                <a:buSzPts val="1300"/>
                <a:buFont typeface="Arial"/>
                <a:buChar char="•"/>
              </a:pPr>
              <a:r>
                <a:rPr b="1" i="0" lang="en-US" sz="1157" u="none" cap="none" strike="noStrike">
                  <a:solidFill>
                    <a:srgbClr val="3C3C3C"/>
                  </a:solidFill>
                  <a:latin typeface="Arial"/>
                  <a:ea typeface="Arial"/>
                  <a:cs typeface="Arial"/>
                  <a:sym typeface="Arial"/>
                </a:rPr>
                <a:t>12/15/2026</a:t>
              </a:r>
              <a:endParaRPr b="0" i="0" sz="1246" u="none" cap="none" strike="noStrike">
                <a:solidFill>
                  <a:srgbClr val="000000"/>
                </a:solidFill>
                <a:latin typeface="Arial"/>
                <a:ea typeface="Arial"/>
                <a:cs typeface="Arial"/>
                <a:sym typeface="Arial"/>
              </a:endParaRPr>
            </a:p>
            <a:p>
              <a:pPr indent="-339081" lvl="1" marL="881612" marR="0" rtl="0" algn="l">
                <a:lnSpc>
                  <a:spcPct val="100000"/>
                </a:lnSpc>
                <a:spcBef>
                  <a:spcPts val="231"/>
                </a:spcBef>
                <a:spcAft>
                  <a:spcPts val="0"/>
                </a:spcAft>
                <a:buClr>
                  <a:srgbClr val="3C3C3C"/>
                </a:buClr>
                <a:buSzPts val="1300"/>
                <a:buFont typeface="Arial"/>
                <a:buChar char="–"/>
              </a:pPr>
              <a:r>
                <a:rPr b="0" i="0" lang="en-US" sz="1157" u="none" cap="none" strike="noStrike">
                  <a:solidFill>
                    <a:srgbClr val="3C3C3C"/>
                  </a:solidFill>
                  <a:latin typeface="Arial"/>
                  <a:ea typeface="Arial"/>
                  <a:cs typeface="Arial"/>
                  <a:sym typeface="Arial"/>
                </a:rPr>
                <a:t>Start of Operations</a:t>
              </a:r>
              <a:endParaRPr b="0" i="0" sz="1246" u="none" cap="none" strike="noStrike">
                <a:solidFill>
                  <a:srgbClr val="000000"/>
                </a:solidFill>
                <a:latin typeface="Arial"/>
                <a:ea typeface="Arial"/>
                <a:cs typeface="Arial"/>
                <a:sym typeface="Arial"/>
              </a:endParaRPr>
            </a:p>
            <a:p>
              <a:pPr indent="-406897" lvl="0" marL="406897" marR="0" rtl="0" algn="ctr">
                <a:lnSpc>
                  <a:spcPct val="100000"/>
                </a:lnSpc>
                <a:spcBef>
                  <a:spcPts val="231"/>
                </a:spcBef>
                <a:spcAft>
                  <a:spcPts val="0"/>
                </a:spcAft>
                <a:buClr>
                  <a:srgbClr val="3C3C3C"/>
                </a:buClr>
                <a:buSzPts val="1300"/>
                <a:buFont typeface="Arial"/>
                <a:buChar char="•"/>
              </a:pPr>
              <a:r>
                <a:rPr b="1" i="0" lang="en-US" sz="1157" u="none" cap="none" strike="noStrike">
                  <a:solidFill>
                    <a:srgbClr val="3C3C3C"/>
                  </a:solidFill>
                  <a:latin typeface="Arial"/>
                  <a:ea typeface="Arial"/>
                  <a:cs typeface="Arial"/>
                  <a:sym typeface="Arial"/>
                </a:rPr>
                <a:t>12/16/2027</a:t>
              </a:r>
              <a:endParaRPr b="1" i="0" sz="1300" u="none" cap="none" strike="noStrike">
                <a:solidFill>
                  <a:srgbClr val="3C3C3C"/>
                </a:solidFill>
                <a:latin typeface="Arial"/>
                <a:ea typeface="Arial"/>
                <a:cs typeface="Arial"/>
                <a:sym typeface="Arial"/>
              </a:endParaRPr>
            </a:p>
          </p:txBody>
        </p:sp>
        <p:sp>
          <p:nvSpPr>
            <p:cNvPr id="103" name="Google Shape;103;p8"/>
            <p:cNvSpPr txBox="1"/>
            <p:nvPr/>
          </p:nvSpPr>
          <p:spPr>
            <a:xfrm>
              <a:off x="8430639" y="4538835"/>
              <a:ext cx="3547872" cy="1673352"/>
            </a:xfrm>
            <a:prstGeom prst="rect">
              <a:avLst/>
            </a:prstGeom>
            <a:noFill/>
            <a:ln>
              <a:noFill/>
            </a:ln>
          </p:spPr>
          <p:txBody>
            <a:bodyPr anchorCtr="0" anchor="t" bIns="45700" lIns="91425" spcFirstLastPara="1" rIns="91425" wrap="square" tIns="45700">
              <a:noAutofit/>
            </a:bodyPr>
            <a:lstStyle/>
            <a:p>
              <a:pPr indent="-406897" lvl="0" marL="406897" marR="0" rtl="0" algn="l">
                <a:lnSpc>
                  <a:spcPct val="100000"/>
                </a:lnSpc>
                <a:spcBef>
                  <a:spcPts val="0"/>
                </a:spcBef>
                <a:spcAft>
                  <a:spcPts val="0"/>
                </a:spcAft>
                <a:buClr>
                  <a:srgbClr val="3C3C3C"/>
                </a:buClr>
                <a:buSzPts val="1300"/>
                <a:buFont typeface="Arial"/>
                <a:buChar char="•"/>
              </a:pPr>
              <a:r>
                <a:rPr b="1" i="0" lang="en-US" sz="1424" u="none" cap="none" strike="noStrike">
                  <a:solidFill>
                    <a:srgbClr val="3C3C3C"/>
                  </a:solidFill>
                  <a:latin typeface="Arial"/>
                  <a:ea typeface="Arial"/>
                  <a:cs typeface="Arial"/>
                  <a:sym typeface="Arial"/>
                </a:rPr>
                <a:t>R/V </a:t>
              </a:r>
              <a:r>
                <a:rPr b="1" i="1" lang="en-US" sz="1424" u="none" cap="none" strike="noStrike">
                  <a:solidFill>
                    <a:srgbClr val="3C3C3C"/>
                  </a:solidFill>
                  <a:latin typeface="Arial"/>
                  <a:ea typeface="Arial"/>
                  <a:cs typeface="Arial"/>
                  <a:sym typeface="Arial"/>
                </a:rPr>
                <a:t>Gilbert R. Mason</a:t>
              </a:r>
              <a:endParaRPr b="0" i="0" sz="1424" u="none" cap="none" strike="noStrike">
                <a:solidFill>
                  <a:srgbClr val="000000"/>
                </a:solidFill>
                <a:latin typeface="Arial"/>
                <a:ea typeface="Arial"/>
                <a:cs typeface="Arial"/>
                <a:sym typeface="Arial"/>
              </a:endParaRPr>
            </a:p>
            <a:p>
              <a:pPr indent="-339081" lvl="1" marL="881612" marR="0" rtl="0" algn="l">
                <a:lnSpc>
                  <a:spcPct val="100000"/>
                </a:lnSpc>
                <a:spcBef>
                  <a:spcPts val="231"/>
                </a:spcBef>
                <a:spcAft>
                  <a:spcPts val="0"/>
                </a:spcAft>
                <a:buClr>
                  <a:srgbClr val="3C3C3C"/>
                </a:buClr>
                <a:buSzPts val="1300"/>
                <a:buFont typeface="Arial"/>
                <a:buChar char="–"/>
              </a:pPr>
              <a:r>
                <a:rPr b="0" i="0" lang="en-US" sz="1157" u="none" cap="none" strike="noStrike">
                  <a:solidFill>
                    <a:srgbClr val="3C3C3C"/>
                  </a:solidFill>
                  <a:latin typeface="Arial"/>
                  <a:ea typeface="Arial"/>
                  <a:cs typeface="Arial"/>
                  <a:sym typeface="Arial"/>
                </a:rPr>
                <a:t>Start of Transition to Operations</a:t>
              </a:r>
              <a:endParaRPr b="0" i="0" sz="1246" u="none" cap="none" strike="noStrike">
                <a:solidFill>
                  <a:srgbClr val="000000"/>
                </a:solidFill>
                <a:latin typeface="Arial"/>
                <a:ea typeface="Arial"/>
                <a:cs typeface="Arial"/>
                <a:sym typeface="Arial"/>
              </a:endParaRPr>
            </a:p>
            <a:p>
              <a:pPr indent="-406897" lvl="0" marL="406897" marR="0" rtl="0" algn="ctr">
                <a:lnSpc>
                  <a:spcPct val="100000"/>
                </a:lnSpc>
                <a:spcBef>
                  <a:spcPts val="231"/>
                </a:spcBef>
                <a:spcAft>
                  <a:spcPts val="0"/>
                </a:spcAft>
                <a:buClr>
                  <a:srgbClr val="3C3C3C"/>
                </a:buClr>
                <a:buSzPts val="1300"/>
                <a:buFont typeface="Arial"/>
                <a:buChar char="•"/>
              </a:pPr>
              <a:r>
                <a:rPr b="1" i="0" lang="en-US" sz="1157" u="none" cap="none" strike="noStrike">
                  <a:solidFill>
                    <a:srgbClr val="3C3C3C"/>
                  </a:solidFill>
                  <a:latin typeface="Arial"/>
                  <a:ea typeface="Arial"/>
                  <a:cs typeface="Arial"/>
                  <a:sym typeface="Arial"/>
                </a:rPr>
                <a:t>01/15/2027</a:t>
              </a:r>
              <a:endParaRPr b="0" i="0" sz="1246" u="none" cap="none" strike="noStrike">
                <a:solidFill>
                  <a:srgbClr val="000000"/>
                </a:solidFill>
                <a:latin typeface="Arial"/>
                <a:ea typeface="Arial"/>
                <a:cs typeface="Arial"/>
                <a:sym typeface="Arial"/>
              </a:endParaRPr>
            </a:p>
            <a:p>
              <a:pPr indent="-339081" lvl="1" marL="881612" marR="0" rtl="0" algn="l">
                <a:lnSpc>
                  <a:spcPct val="100000"/>
                </a:lnSpc>
                <a:spcBef>
                  <a:spcPts val="231"/>
                </a:spcBef>
                <a:spcAft>
                  <a:spcPts val="0"/>
                </a:spcAft>
                <a:buClr>
                  <a:srgbClr val="3C3C3C"/>
                </a:buClr>
                <a:buSzPts val="1300"/>
                <a:buFont typeface="Arial"/>
                <a:buChar char="–"/>
              </a:pPr>
              <a:r>
                <a:rPr b="0" i="0" lang="en-US" sz="1157" u="none" cap="none" strike="noStrike">
                  <a:solidFill>
                    <a:srgbClr val="3C3C3C"/>
                  </a:solidFill>
                  <a:latin typeface="Arial"/>
                  <a:ea typeface="Arial"/>
                  <a:cs typeface="Arial"/>
                  <a:sym typeface="Arial"/>
                </a:rPr>
                <a:t>Vessel Delivery</a:t>
              </a:r>
              <a:endParaRPr b="0" i="0" sz="1246" u="none" cap="none" strike="noStrike">
                <a:solidFill>
                  <a:srgbClr val="000000"/>
                </a:solidFill>
                <a:latin typeface="Arial"/>
                <a:ea typeface="Arial"/>
                <a:cs typeface="Arial"/>
                <a:sym typeface="Arial"/>
              </a:endParaRPr>
            </a:p>
            <a:p>
              <a:pPr indent="-406897" lvl="0" marL="406897" marR="0" rtl="0" algn="ctr">
                <a:lnSpc>
                  <a:spcPct val="100000"/>
                </a:lnSpc>
                <a:spcBef>
                  <a:spcPts val="231"/>
                </a:spcBef>
                <a:spcAft>
                  <a:spcPts val="0"/>
                </a:spcAft>
                <a:buClr>
                  <a:srgbClr val="3C3C3C"/>
                </a:buClr>
                <a:buSzPts val="1300"/>
                <a:buFont typeface="Arial"/>
                <a:buChar char="•"/>
              </a:pPr>
              <a:r>
                <a:rPr b="1" i="0" lang="en-US" sz="1157" u="none" cap="none" strike="noStrike">
                  <a:solidFill>
                    <a:srgbClr val="3C3C3C"/>
                  </a:solidFill>
                  <a:latin typeface="Arial"/>
                  <a:ea typeface="Arial"/>
                  <a:cs typeface="Arial"/>
                  <a:sym typeface="Arial"/>
                </a:rPr>
                <a:t>07/15/2027</a:t>
              </a:r>
              <a:endParaRPr b="0" i="0" sz="1246" u="none" cap="none" strike="noStrike">
                <a:solidFill>
                  <a:srgbClr val="000000"/>
                </a:solidFill>
                <a:latin typeface="Arial"/>
                <a:ea typeface="Arial"/>
                <a:cs typeface="Arial"/>
                <a:sym typeface="Arial"/>
              </a:endParaRPr>
            </a:p>
            <a:p>
              <a:pPr indent="-339081" lvl="1" marL="881612" marR="0" rtl="0" algn="l">
                <a:lnSpc>
                  <a:spcPct val="100000"/>
                </a:lnSpc>
                <a:spcBef>
                  <a:spcPts val="231"/>
                </a:spcBef>
                <a:spcAft>
                  <a:spcPts val="0"/>
                </a:spcAft>
                <a:buClr>
                  <a:srgbClr val="3C3C3C"/>
                </a:buClr>
                <a:buSzPts val="1300"/>
                <a:buFont typeface="Arial"/>
                <a:buChar char="–"/>
              </a:pPr>
              <a:r>
                <a:rPr b="0" i="0" lang="en-US" sz="1157" u="none" cap="none" strike="noStrike">
                  <a:solidFill>
                    <a:srgbClr val="3C3C3C"/>
                  </a:solidFill>
                  <a:highlight>
                    <a:srgbClr val="FFFF00"/>
                  </a:highlight>
                  <a:latin typeface="Arial"/>
                  <a:ea typeface="Arial"/>
                  <a:cs typeface="Arial"/>
                  <a:sym typeface="Arial"/>
                </a:rPr>
                <a:t>End of T-to-O</a:t>
              </a:r>
              <a:endParaRPr b="0" i="0" sz="1246" u="none" cap="none" strike="noStrike">
                <a:solidFill>
                  <a:srgbClr val="000000"/>
                </a:solidFill>
                <a:highlight>
                  <a:srgbClr val="FFFF00"/>
                </a:highlight>
                <a:latin typeface="Arial"/>
                <a:ea typeface="Arial"/>
                <a:cs typeface="Arial"/>
                <a:sym typeface="Arial"/>
              </a:endParaRPr>
            </a:p>
            <a:p>
              <a:pPr indent="-406897" lvl="0" marL="406897" marR="0" rtl="0" algn="ctr">
                <a:lnSpc>
                  <a:spcPct val="100000"/>
                </a:lnSpc>
                <a:spcBef>
                  <a:spcPts val="231"/>
                </a:spcBef>
                <a:spcAft>
                  <a:spcPts val="0"/>
                </a:spcAft>
                <a:buClr>
                  <a:srgbClr val="3C3C3C"/>
                </a:buClr>
                <a:buSzPts val="1300"/>
                <a:buFont typeface="Arial"/>
                <a:buChar char="•"/>
              </a:pPr>
              <a:r>
                <a:rPr b="1" i="0" lang="en-US" sz="1246" u="none" cap="none" strike="noStrike">
                  <a:solidFill>
                    <a:srgbClr val="3C3C3C"/>
                  </a:solidFill>
                  <a:latin typeface="Arial"/>
                  <a:ea typeface="Arial"/>
                  <a:cs typeface="Arial"/>
                  <a:sym typeface="Arial"/>
                </a:rPr>
                <a:t>12/20/2027</a:t>
              </a:r>
              <a:endParaRPr b="0" i="0" sz="1400" u="none" cap="none" strike="noStrike">
                <a:solidFill>
                  <a:srgbClr val="000000"/>
                </a:solidFill>
                <a:latin typeface="Arial"/>
                <a:ea typeface="Arial"/>
                <a:cs typeface="Arial"/>
                <a:sym typeface="Arial"/>
              </a:endParaRPr>
            </a:p>
          </p:txBody>
        </p:sp>
      </p:grpSp>
      <p:sp>
        <p:nvSpPr>
          <p:cNvPr id="104" name="Google Shape;104;p8"/>
          <p:cNvSpPr/>
          <p:nvPr/>
        </p:nvSpPr>
        <p:spPr>
          <a:xfrm>
            <a:off x="9478370" y="2265527"/>
            <a:ext cx="2340591" cy="879627"/>
          </a:xfrm>
          <a:prstGeom prst="ellipse">
            <a:avLst/>
          </a:prstGeom>
          <a:noFill/>
          <a:ln cap="flat" cmpd="sng" w="25400">
            <a:solidFill>
              <a:srgbClr val="EF901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5" name="Google Shape;105;p8"/>
          <p:cNvSpPr/>
          <p:nvPr/>
        </p:nvSpPr>
        <p:spPr>
          <a:xfrm>
            <a:off x="9528411" y="3768537"/>
            <a:ext cx="2340591" cy="879627"/>
          </a:xfrm>
          <a:prstGeom prst="ellipse">
            <a:avLst/>
          </a:prstGeom>
          <a:noFill/>
          <a:ln cap="flat" cmpd="sng" w="25400">
            <a:solidFill>
              <a:srgbClr val="5FB3F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6" name="Google Shape;106;p8"/>
          <p:cNvSpPr/>
          <p:nvPr/>
        </p:nvSpPr>
        <p:spPr>
          <a:xfrm>
            <a:off x="9528411" y="5282490"/>
            <a:ext cx="2340591" cy="879627"/>
          </a:xfrm>
          <a:prstGeom prst="ellipse">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5"/>
          <p:cNvSpPr txBox="1"/>
          <p:nvPr/>
        </p:nvSpPr>
        <p:spPr>
          <a:xfrm>
            <a:off x="1881351" y="52551"/>
            <a:ext cx="3700583" cy="1162051"/>
          </a:xfrm>
          <a:prstGeom prst="rect">
            <a:avLst/>
          </a:prstGeom>
          <a:noFill/>
          <a:ln>
            <a:noFill/>
          </a:ln>
        </p:spPr>
        <p:txBody>
          <a:bodyPr anchorCtr="0" anchor="b" bIns="45700" lIns="91425" spcFirstLastPara="1" rIns="91425" wrap="square" tIns="45700">
            <a:normAutofit fontScale="85000" lnSpcReduction="10000"/>
          </a:bodyPr>
          <a:lstStyle/>
          <a:p>
            <a:pPr indent="0" lvl="0" marL="0" marR="0" rtl="0" algn="l">
              <a:lnSpc>
                <a:spcPct val="100000"/>
              </a:lnSpc>
              <a:spcBef>
                <a:spcPts val="0"/>
              </a:spcBef>
              <a:spcAft>
                <a:spcPts val="0"/>
              </a:spcAft>
              <a:buClr>
                <a:srgbClr val="000000"/>
              </a:buClr>
              <a:buSzPct val="100000"/>
              <a:buFont typeface="Arial"/>
              <a:buNone/>
            </a:pPr>
            <a:r>
              <a:rPr b="1" i="0" lang="en-US" sz="2667" u="none" cap="none" strike="noStrike">
                <a:solidFill>
                  <a:srgbClr val="0C589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SzPct val="100000"/>
              <a:buFont typeface="Arial"/>
              <a:buNone/>
            </a:pPr>
            <a:r>
              <a:rPr b="1" i="0" lang="en-US" sz="2667" u="none" cap="none" strike="noStrike">
                <a:solidFill>
                  <a:srgbClr val="0C5890"/>
                </a:solidFill>
                <a:latin typeface="Arial"/>
                <a:ea typeface="Arial"/>
                <a:cs typeface="Arial"/>
                <a:sym typeface="Arial"/>
              </a:rPr>
              <a:t>RCRV Progress Update </a:t>
            </a:r>
            <a:endParaRPr/>
          </a:p>
          <a:p>
            <a:pPr indent="0" lvl="0" marL="0" marR="0" rtl="0" algn="l">
              <a:lnSpc>
                <a:spcPct val="100000"/>
              </a:lnSpc>
              <a:spcBef>
                <a:spcPts val="0"/>
              </a:spcBef>
              <a:spcAft>
                <a:spcPts val="0"/>
              </a:spcAft>
              <a:buClr>
                <a:srgbClr val="000000"/>
              </a:buClr>
              <a:buSzPct val="100000"/>
              <a:buFont typeface="Arial"/>
              <a:buNone/>
            </a:pPr>
            <a:r>
              <a:rPr b="1" i="0" lang="en-US" sz="2667" u="none" cap="none" strike="noStrike">
                <a:solidFill>
                  <a:srgbClr val="0C5890"/>
                </a:solidFill>
                <a:latin typeface="Arial"/>
                <a:ea typeface="Arial"/>
                <a:cs typeface="Arial"/>
                <a:sym typeface="Arial"/>
              </a:rPr>
              <a:t>Fall 2025 Video </a:t>
            </a:r>
            <a:endParaRPr b="1" i="0" sz="2667" u="none" cap="none" strike="noStrike">
              <a:solidFill>
                <a:srgbClr val="0C5890"/>
              </a:solidFill>
              <a:latin typeface="Arial"/>
              <a:ea typeface="Arial"/>
              <a:cs typeface="Arial"/>
              <a:sym typeface="Arial"/>
            </a:endParaRPr>
          </a:p>
        </p:txBody>
      </p:sp>
      <p:sp>
        <p:nvSpPr>
          <p:cNvPr id="112" name="Google Shape;112;p25"/>
          <p:cNvSpPr txBox="1"/>
          <p:nvPr/>
        </p:nvSpPr>
        <p:spPr>
          <a:xfrm>
            <a:off x="4136920" y="5971280"/>
            <a:ext cx="611078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3">
                  <a:extLst>
                    <a:ext uri="{A12FA001-AC4F-418D-AE19-62706E023703}">
                      <ahyp:hlinkClr val="tx"/>
                    </a:ext>
                  </a:extLst>
                </a:hlinkClick>
              </a:rPr>
              <a:t>https://www.youtube.com/watch?v=UV2KN5O-z8I</a:t>
            </a:r>
            <a:endParaRPr b="0" i="0" sz="1400" u="none" cap="none" strike="noStrike">
              <a:solidFill>
                <a:srgbClr val="000000"/>
              </a:solidFill>
              <a:latin typeface="Arial"/>
              <a:ea typeface="Arial"/>
              <a:cs typeface="Arial"/>
              <a:sym typeface="Arial"/>
            </a:endParaRPr>
          </a:p>
        </p:txBody>
      </p:sp>
      <p:pic>
        <p:nvPicPr>
          <p:cNvPr id="113" name="Google Shape;113;p25" title="RCRV Ship Progress Update - Fall 2025"/>
          <p:cNvPicPr preferRelativeResize="0"/>
          <p:nvPr/>
        </p:nvPicPr>
        <p:blipFill rotWithShape="1">
          <a:blip r:embed="rId4">
            <a:alphaModFix/>
          </a:blip>
          <a:srcRect b="0" l="0" r="0" t="0"/>
          <a:stretch/>
        </p:blipFill>
        <p:spPr>
          <a:xfrm>
            <a:off x="1944296" y="1214602"/>
            <a:ext cx="8536950" cy="48198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cxnSp>
        <p:nvCxnSpPr>
          <p:cNvPr id="119" name="Google Shape;119;p26"/>
          <p:cNvCxnSpPr/>
          <p:nvPr/>
        </p:nvCxnSpPr>
        <p:spPr>
          <a:xfrm rot="10800000">
            <a:off x="4794714" y="2652531"/>
            <a:ext cx="2030201" cy="0"/>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120" name="Google Shape;120;p26"/>
          <p:cNvCxnSpPr/>
          <p:nvPr/>
        </p:nvCxnSpPr>
        <p:spPr>
          <a:xfrm flipH="1">
            <a:off x="2529851" y="3915206"/>
            <a:ext cx="7503611" cy="10413"/>
          </a:xfrm>
          <a:prstGeom prst="straightConnector1">
            <a:avLst/>
          </a:prstGeom>
          <a:solidFill>
            <a:schemeClr val="accent1"/>
          </a:solidFill>
          <a:ln cap="flat" cmpd="sng" w="9525">
            <a:solidFill>
              <a:schemeClr val="dk1"/>
            </a:solidFill>
            <a:prstDash val="solid"/>
            <a:round/>
            <a:headEnd len="sm" w="sm" type="none"/>
            <a:tailEnd len="sm" w="sm" type="none"/>
          </a:ln>
        </p:spPr>
      </p:cxnSp>
      <p:sp>
        <p:nvSpPr>
          <p:cNvPr id="121" name="Google Shape;121;p26"/>
          <p:cNvSpPr/>
          <p:nvPr/>
        </p:nvSpPr>
        <p:spPr>
          <a:xfrm>
            <a:off x="1205803" y="395738"/>
            <a:ext cx="778579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Regional Class Research Vessel - </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Project Field Office- Bollinger Shipyard- Houma, LA</a:t>
            </a:r>
            <a:endParaRPr/>
          </a:p>
        </p:txBody>
      </p:sp>
      <p:pic>
        <p:nvPicPr>
          <p:cNvPr id="122" name="Google Shape;122;p26"/>
          <p:cNvPicPr preferRelativeResize="0"/>
          <p:nvPr/>
        </p:nvPicPr>
        <p:blipFill rotWithShape="1">
          <a:blip r:embed="rId3">
            <a:alphaModFix/>
          </a:blip>
          <a:srcRect b="0" l="2625" r="2624" t="0"/>
          <a:stretch/>
        </p:blipFill>
        <p:spPr>
          <a:xfrm>
            <a:off x="4246073" y="1235683"/>
            <a:ext cx="1097280" cy="1097280"/>
          </a:xfrm>
          <a:prstGeom prst="ellipse">
            <a:avLst/>
          </a:prstGeom>
          <a:noFill/>
          <a:ln cap="flat" cmpd="sng" w="9525">
            <a:solidFill>
              <a:schemeClr val="dk1"/>
            </a:solidFill>
            <a:prstDash val="solid"/>
            <a:round/>
            <a:headEnd len="sm" w="sm" type="none"/>
            <a:tailEnd len="sm" w="sm" type="none"/>
          </a:ln>
        </p:spPr>
      </p:pic>
      <p:sp>
        <p:nvSpPr>
          <p:cNvPr id="123" name="Google Shape;123;p26"/>
          <p:cNvSpPr txBox="1"/>
          <p:nvPr/>
        </p:nvSpPr>
        <p:spPr>
          <a:xfrm>
            <a:off x="9426813" y="5563543"/>
            <a:ext cx="1930400" cy="720615"/>
          </a:xfrm>
          <a:prstGeom prst="rect">
            <a:avLst/>
          </a:prstGeom>
          <a:noFill/>
          <a:ln>
            <a:noFill/>
          </a:ln>
        </p:spPr>
        <p:txBody>
          <a:bodyPr anchorCtr="0" anchor="b"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000000"/>
              </a:buClr>
              <a:buSzPct val="100000"/>
              <a:buFont typeface="Arial"/>
              <a:buNone/>
            </a:pPr>
            <a:r>
              <a:rPr b="0" i="0" lang="en-US" sz="1900" u="none" cap="none" strike="noStrike">
                <a:solidFill>
                  <a:schemeClr val="dk1"/>
                </a:solidFill>
                <a:latin typeface="Times New Roman"/>
                <a:ea typeface="Times New Roman"/>
                <a:cs typeface="Times New Roman"/>
                <a:sym typeface="Times New Roman"/>
              </a:rPr>
              <a:t>Kristin Beem</a:t>
            </a:r>
            <a:endParaRPr/>
          </a:p>
          <a:p>
            <a:pPr indent="0" lvl="0" marL="0" marR="0" rtl="0" algn="l">
              <a:lnSpc>
                <a:spcPct val="100000"/>
              </a:lnSpc>
              <a:spcBef>
                <a:spcPts val="0"/>
              </a:spcBef>
              <a:spcAft>
                <a:spcPts val="0"/>
              </a:spcAft>
              <a:buClr>
                <a:srgbClr val="000000"/>
              </a:buClr>
              <a:buSzPct val="100000"/>
              <a:buFont typeface="Arial"/>
              <a:buNone/>
            </a:pPr>
            <a:r>
              <a:rPr b="0" i="0" lang="en-US" sz="1600" u="none" cap="none" strike="noStrike">
                <a:solidFill>
                  <a:srgbClr val="000000"/>
                </a:solidFill>
                <a:latin typeface="Times New Roman"/>
                <a:ea typeface="Times New Roman"/>
                <a:cs typeface="Times New Roman"/>
                <a:sym typeface="Times New Roman"/>
              </a:rPr>
              <a:t>Marine Science Technical Director</a:t>
            </a:r>
            <a:endParaRPr b="0" i="0" sz="1800" u="none" cap="none" strike="noStrike">
              <a:solidFill>
                <a:srgbClr val="000000"/>
              </a:solidFill>
              <a:latin typeface="Times New Roman"/>
              <a:ea typeface="Times New Roman"/>
              <a:cs typeface="Times New Roman"/>
              <a:sym typeface="Times New Roman"/>
            </a:endParaRPr>
          </a:p>
        </p:txBody>
      </p:sp>
      <p:sp>
        <p:nvSpPr>
          <p:cNvPr id="124" name="Google Shape;124;p26"/>
          <p:cNvSpPr txBox="1"/>
          <p:nvPr/>
        </p:nvSpPr>
        <p:spPr>
          <a:xfrm>
            <a:off x="2276671" y="2869545"/>
            <a:ext cx="2207275" cy="876991"/>
          </a:xfrm>
          <a:prstGeom prst="rect">
            <a:avLst/>
          </a:prstGeom>
          <a:noFill/>
          <a:ln>
            <a:noFill/>
          </a:ln>
        </p:spPr>
        <p:txBody>
          <a:bodyPr anchorCtr="0" anchor="b" bIns="45700" lIns="91425" spcFirstLastPara="1" rIns="91425" wrap="square" tIns="45700">
            <a:normAutofit fontScale="92500" lnSpcReduction="10000"/>
          </a:bodyPr>
          <a:lstStyle/>
          <a:p>
            <a:pPr indent="0" lvl="0" marL="0" marR="0" rtl="0" algn="l">
              <a:lnSpc>
                <a:spcPct val="90000"/>
              </a:lnSpc>
              <a:spcBef>
                <a:spcPts val="0"/>
              </a:spcBef>
              <a:spcAft>
                <a:spcPts val="0"/>
              </a:spcAft>
              <a:buClr>
                <a:srgbClr val="000000"/>
              </a:buClr>
              <a:buSzPct val="100000"/>
              <a:buFont typeface="Arial"/>
              <a:buNone/>
            </a:pPr>
            <a:r>
              <a:rPr b="0" i="0" lang="en-US" sz="1800" u="none" cap="none" strike="noStrike">
                <a:solidFill>
                  <a:schemeClr val="dk1"/>
                </a:solidFill>
                <a:latin typeface="Times New Roman"/>
                <a:ea typeface="Times New Roman"/>
                <a:cs typeface="Times New Roman"/>
                <a:sym typeface="Times New Roman"/>
              </a:rPr>
              <a:t>Russ Morton </a:t>
            </a:r>
            <a:endParaRPr/>
          </a:p>
          <a:p>
            <a:pPr indent="0" lvl="0" marL="0" marR="0" rtl="0" algn="l">
              <a:lnSpc>
                <a:spcPct val="90000"/>
              </a:lnSpc>
              <a:spcBef>
                <a:spcPts val="0"/>
              </a:spcBef>
              <a:spcAft>
                <a:spcPts val="0"/>
              </a:spcAft>
              <a:buClr>
                <a:srgbClr val="000000"/>
              </a:buClr>
              <a:buSzPct val="100000"/>
              <a:buFont typeface="Arial"/>
              <a:buNone/>
            </a:pPr>
            <a:r>
              <a:rPr b="0" i="0" lang="en-US" sz="1600" u="none" cap="none" strike="noStrike">
                <a:solidFill>
                  <a:schemeClr val="dk1"/>
                </a:solidFill>
                <a:latin typeface="Times New Roman"/>
                <a:ea typeface="Times New Roman"/>
                <a:cs typeface="Times New Roman"/>
                <a:sym typeface="Times New Roman"/>
              </a:rPr>
              <a:t>Deputy Shipyard </a:t>
            </a:r>
            <a:r>
              <a:rPr b="0" i="0" lang="en-US" sz="1733" u="none" cap="none" strike="noStrike">
                <a:solidFill>
                  <a:schemeClr val="dk1"/>
                </a:solidFill>
                <a:latin typeface="Times New Roman"/>
                <a:ea typeface="Times New Roman"/>
                <a:cs typeface="Times New Roman"/>
                <a:sym typeface="Times New Roman"/>
              </a:rPr>
              <a:t>Representative / Lead Inspector</a:t>
            </a:r>
            <a:endParaRPr b="0" i="0" sz="1800" u="none" cap="none" strike="noStrike">
              <a:solidFill>
                <a:schemeClr val="dk1"/>
              </a:solidFill>
              <a:latin typeface="Times New Roman"/>
              <a:ea typeface="Times New Roman"/>
              <a:cs typeface="Times New Roman"/>
              <a:sym typeface="Times New Roman"/>
            </a:endParaRPr>
          </a:p>
        </p:txBody>
      </p:sp>
      <p:sp>
        <p:nvSpPr>
          <p:cNvPr id="125" name="Google Shape;125;p26"/>
          <p:cNvSpPr txBox="1"/>
          <p:nvPr/>
        </p:nvSpPr>
        <p:spPr>
          <a:xfrm>
            <a:off x="5486401" y="1384358"/>
            <a:ext cx="2069191" cy="720615"/>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John Comar</a:t>
            </a:r>
            <a:endParaRPr/>
          </a:p>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Shipyard Representative</a:t>
            </a:r>
            <a:endParaRPr b="0" i="0" sz="1800" u="none" cap="none" strike="noStrike">
              <a:solidFill>
                <a:schemeClr val="dk1"/>
              </a:solidFill>
              <a:latin typeface="Times New Roman"/>
              <a:ea typeface="Times New Roman"/>
              <a:cs typeface="Times New Roman"/>
              <a:sym typeface="Times New Roman"/>
            </a:endParaRPr>
          </a:p>
        </p:txBody>
      </p:sp>
      <p:sp>
        <p:nvSpPr>
          <p:cNvPr id="126" name="Google Shape;126;p26"/>
          <p:cNvSpPr txBox="1"/>
          <p:nvPr/>
        </p:nvSpPr>
        <p:spPr>
          <a:xfrm>
            <a:off x="1862419" y="5505723"/>
            <a:ext cx="2070725" cy="720615"/>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Mike Portier</a:t>
            </a:r>
            <a:endParaRPr/>
          </a:p>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Electrical and Electronics Inspector*</a:t>
            </a:r>
            <a:endParaRPr b="0" i="0" sz="1800" u="none" cap="none" strike="noStrike">
              <a:solidFill>
                <a:schemeClr val="dk1"/>
              </a:solidFill>
              <a:latin typeface="Times New Roman"/>
              <a:ea typeface="Times New Roman"/>
              <a:cs typeface="Times New Roman"/>
              <a:sym typeface="Times New Roman"/>
            </a:endParaRPr>
          </a:p>
        </p:txBody>
      </p:sp>
      <p:sp>
        <p:nvSpPr>
          <p:cNvPr id="127" name="Google Shape;127;p26"/>
          <p:cNvSpPr txBox="1"/>
          <p:nvPr/>
        </p:nvSpPr>
        <p:spPr>
          <a:xfrm>
            <a:off x="7309543" y="2435489"/>
            <a:ext cx="2549692" cy="720615"/>
          </a:xfrm>
          <a:prstGeom prst="rect">
            <a:avLst/>
          </a:prstGeom>
          <a:noFill/>
          <a:ln>
            <a:noFill/>
          </a:ln>
        </p:spPr>
        <p:txBody>
          <a:bodyPr anchorCtr="0" anchor="b" bIns="45700" lIns="91425" spcFirstLastPara="1" rIns="91425" wrap="square" tIns="45700">
            <a:normAutofit fontScale="92500" lnSpcReduction="10000"/>
          </a:bodyPr>
          <a:lstStyle/>
          <a:p>
            <a:pPr indent="0" lvl="0" marL="0" marR="0" rtl="0" algn="l">
              <a:lnSpc>
                <a:spcPct val="90000"/>
              </a:lnSpc>
              <a:spcBef>
                <a:spcPts val="0"/>
              </a:spcBef>
              <a:spcAft>
                <a:spcPts val="0"/>
              </a:spcAft>
              <a:buClr>
                <a:srgbClr val="000000"/>
              </a:buClr>
              <a:buSzPct val="100000"/>
              <a:buFont typeface="Arial"/>
              <a:buNone/>
            </a:pPr>
            <a:r>
              <a:rPr b="0" i="0" lang="en-US" sz="1800" u="none" cap="none" strike="noStrike">
                <a:solidFill>
                  <a:schemeClr val="dk1"/>
                </a:solidFill>
                <a:latin typeface="Times New Roman"/>
                <a:ea typeface="Times New Roman"/>
                <a:cs typeface="Times New Roman"/>
                <a:sym typeface="Times New Roman"/>
              </a:rPr>
              <a:t>Hannah Rivera</a:t>
            </a:r>
            <a:endParaRPr/>
          </a:p>
          <a:p>
            <a:pPr indent="0" lvl="0" marL="0" marR="0" rtl="0" algn="l">
              <a:lnSpc>
                <a:spcPct val="90000"/>
              </a:lnSpc>
              <a:spcBef>
                <a:spcPts val="0"/>
              </a:spcBef>
              <a:spcAft>
                <a:spcPts val="0"/>
              </a:spcAft>
              <a:buClr>
                <a:srgbClr val="000000"/>
              </a:buClr>
              <a:buSzPct val="100000"/>
              <a:buFont typeface="Arial"/>
              <a:buNone/>
            </a:pPr>
            <a:r>
              <a:rPr b="0" i="0" lang="en-US" sz="1800" u="none" cap="none" strike="noStrike">
                <a:solidFill>
                  <a:schemeClr val="dk1"/>
                </a:solidFill>
                <a:latin typeface="Times New Roman"/>
                <a:ea typeface="Times New Roman"/>
                <a:cs typeface="Times New Roman"/>
                <a:sym typeface="Times New Roman"/>
              </a:rPr>
              <a:t>Program Administration Coordinator </a:t>
            </a:r>
            <a:endParaRPr/>
          </a:p>
        </p:txBody>
      </p:sp>
      <p:sp>
        <p:nvSpPr>
          <p:cNvPr id="128" name="Google Shape;128;p26"/>
          <p:cNvSpPr txBox="1"/>
          <p:nvPr/>
        </p:nvSpPr>
        <p:spPr>
          <a:xfrm>
            <a:off x="5572272" y="5529722"/>
            <a:ext cx="2058624" cy="720615"/>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Jason Duplechin</a:t>
            </a:r>
            <a:endParaRPr/>
          </a:p>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Hull and Machinery Inspector*</a:t>
            </a:r>
            <a:endParaRPr b="0" i="0" sz="1800" u="none" cap="none" strike="noStrike">
              <a:solidFill>
                <a:schemeClr val="dk1"/>
              </a:solidFill>
              <a:latin typeface="Times New Roman"/>
              <a:ea typeface="Times New Roman"/>
              <a:cs typeface="Times New Roman"/>
              <a:sym typeface="Times New Roman"/>
            </a:endParaRPr>
          </a:p>
        </p:txBody>
      </p:sp>
      <p:sp>
        <p:nvSpPr>
          <p:cNvPr id="129" name="Google Shape;129;p26"/>
          <p:cNvSpPr txBox="1"/>
          <p:nvPr/>
        </p:nvSpPr>
        <p:spPr>
          <a:xfrm>
            <a:off x="3761975" y="5533255"/>
            <a:ext cx="2341771" cy="720615"/>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Greg Marchese </a:t>
            </a:r>
            <a:endParaRPr/>
          </a:p>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Weld and Structure Inspector*</a:t>
            </a:r>
            <a:endParaRPr b="0" i="0" sz="1800" u="none" cap="none" strike="noStrike">
              <a:solidFill>
                <a:schemeClr val="dk1"/>
              </a:solidFill>
              <a:latin typeface="Times New Roman"/>
              <a:ea typeface="Times New Roman"/>
              <a:cs typeface="Times New Roman"/>
              <a:sym typeface="Times New Roman"/>
            </a:endParaRPr>
          </a:p>
        </p:txBody>
      </p:sp>
      <p:sp>
        <p:nvSpPr>
          <p:cNvPr id="130" name="Google Shape;130;p26"/>
          <p:cNvSpPr txBox="1"/>
          <p:nvPr/>
        </p:nvSpPr>
        <p:spPr>
          <a:xfrm>
            <a:off x="7471016" y="5535623"/>
            <a:ext cx="1987453" cy="720615"/>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Dan Slobodzian</a:t>
            </a:r>
            <a:endParaRPr/>
          </a:p>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Lead Technical Reviewer</a:t>
            </a:r>
            <a:endParaRPr b="0" i="0" sz="1800" u="none" cap="none" strike="noStrike">
              <a:solidFill>
                <a:schemeClr val="dk1"/>
              </a:solidFill>
              <a:latin typeface="Times New Roman"/>
              <a:ea typeface="Times New Roman"/>
              <a:cs typeface="Times New Roman"/>
              <a:sym typeface="Times New Roman"/>
            </a:endParaRPr>
          </a:p>
        </p:txBody>
      </p:sp>
      <p:sp>
        <p:nvSpPr>
          <p:cNvPr id="131" name="Google Shape;131;p26"/>
          <p:cNvSpPr txBox="1"/>
          <p:nvPr/>
        </p:nvSpPr>
        <p:spPr>
          <a:xfrm>
            <a:off x="9287019" y="855385"/>
            <a:ext cx="3057413" cy="72061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*Indicates Subcontractors to OSU </a:t>
            </a:r>
            <a:endParaRPr/>
          </a:p>
        </p:txBody>
      </p:sp>
      <p:pic>
        <p:nvPicPr>
          <p:cNvPr id="132" name="Google Shape;132;p26"/>
          <p:cNvPicPr preferRelativeResize="0"/>
          <p:nvPr/>
        </p:nvPicPr>
        <p:blipFill rotWithShape="1">
          <a:blip r:embed="rId4">
            <a:alphaModFix/>
          </a:blip>
          <a:srcRect b="0" l="0" r="0" t="0"/>
          <a:stretch/>
        </p:blipFill>
        <p:spPr>
          <a:xfrm>
            <a:off x="6209120" y="2139161"/>
            <a:ext cx="1097280" cy="1097280"/>
          </a:xfrm>
          <a:prstGeom prst="ellipse">
            <a:avLst/>
          </a:prstGeom>
          <a:noFill/>
          <a:ln cap="flat" cmpd="sng" w="9525">
            <a:solidFill>
              <a:schemeClr val="dk1"/>
            </a:solidFill>
            <a:prstDash val="solid"/>
            <a:round/>
            <a:headEnd len="sm" w="sm" type="none"/>
            <a:tailEnd len="sm" w="sm" type="none"/>
          </a:ln>
        </p:spPr>
      </p:pic>
      <p:cxnSp>
        <p:nvCxnSpPr>
          <p:cNvPr id="133" name="Google Shape;133;p26"/>
          <p:cNvCxnSpPr>
            <a:stCxn id="122" idx="4"/>
          </p:cNvCxnSpPr>
          <p:nvPr/>
        </p:nvCxnSpPr>
        <p:spPr>
          <a:xfrm>
            <a:off x="4794713" y="2332963"/>
            <a:ext cx="0" cy="1596300"/>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134" name="Google Shape;134;p26"/>
          <p:cNvCxnSpPr/>
          <p:nvPr/>
        </p:nvCxnSpPr>
        <p:spPr>
          <a:xfrm>
            <a:off x="4368800" y="3924524"/>
            <a:ext cx="0" cy="752499"/>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135" name="Google Shape;135;p26"/>
          <p:cNvCxnSpPr/>
          <p:nvPr/>
        </p:nvCxnSpPr>
        <p:spPr>
          <a:xfrm>
            <a:off x="2529851" y="3924147"/>
            <a:ext cx="0" cy="752876"/>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136" name="Google Shape;136;p26"/>
          <p:cNvCxnSpPr/>
          <p:nvPr/>
        </p:nvCxnSpPr>
        <p:spPr>
          <a:xfrm>
            <a:off x="6089649" y="3924147"/>
            <a:ext cx="0" cy="752876"/>
          </a:xfrm>
          <a:prstGeom prst="straightConnector1">
            <a:avLst/>
          </a:prstGeom>
          <a:solidFill>
            <a:schemeClr val="accent1"/>
          </a:solidFill>
          <a:ln cap="flat" cmpd="sng" w="9525">
            <a:solidFill>
              <a:schemeClr val="dk1"/>
            </a:solidFill>
            <a:prstDash val="solid"/>
            <a:round/>
            <a:headEnd len="sm" w="sm" type="none"/>
            <a:tailEnd len="sm" w="sm" type="none"/>
          </a:ln>
        </p:spPr>
      </p:cxnSp>
      <p:pic>
        <p:nvPicPr>
          <p:cNvPr id="137" name="Google Shape;137;p26"/>
          <p:cNvPicPr preferRelativeResize="0"/>
          <p:nvPr/>
        </p:nvPicPr>
        <p:blipFill rotWithShape="1">
          <a:blip r:embed="rId5">
            <a:alphaModFix/>
          </a:blip>
          <a:srcRect b="0" l="745" r="746" t="0"/>
          <a:stretch/>
        </p:blipFill>
        <p:spPr>
          <a:xfrm>
            <a:off x="5552091" y="4412093"/>
            <a:ext cx="1097280" cy="1097280"/>
          </a:xfrm>
          <a:prstGeom prst="ellipse">
            <a:avLst/>
          </a:prstGeom>
          <a:noFill/>
          <a:ln cap="flat" cmpd="sng" w="9525">
            <a:solidFill>
              <a:schemeClr val="dk1"/>
            </a:solidFill>
            <a:prstDash val="solid"/>
            <a:round/>
            <a:headEnd len="sm" w="sm" type="none"/>
            <a:tailEnd len="sm" w="sm" type="none"/>
          </a:ln>
        </p:spPr>
      </p:pic>
      <p:pic>
        <p:nvPicPr>
          <p:cNvPr id="138" name="Google Shape;138;p26"/>
          <p:cNvPicPr preferRelativeResize="0"/>
          <p:nvPr/>
        </p:nvPicPr>
        <p:blipFill rotWithShape="1">
          <a:blip r:embed="rId6">
            <a:alphaModFix/>
          </a:blip>
          <a:srcRect b="0" l="9635" r="9635" t="0"/>
          <a:stretch/>
        </p:blipFill>
        <p:spPr>
          <a:xfrm>
            <a:off x="3835580" y="4393412"/>
            <a:ext cx="1097280" cy="1097280"/>
          </a:xfrm>
          <a:prstGeom prst="ellipse">
            <a:avLst/>
          </a:prstGeom>
          <a:noFill/>
          <a:ln cap="flat" cmpd="sng" w="9525">
            <a:solidFill>
              <a:schemeClr val="dk1"/>
            </a:solidFill>
            <a:prstDash val="solid"/>
            <a:round/>
            <a:headEnd len="sm" w="sm" type="none"/>
            <a:tailEnd len="sm" w="sm" type="none"/>
          </a:ln>
        </p:spPr>
      </p:pic>
      <p:pic>
        <p:nvPicPr>
          <p:cNvPr id="139" name="Google Shape;139;p26"/>
          <p:cNvPicPr preferRelativeResize="0"/>
          <p:nvPr/>
        </p:nvPicPr>
        <p:blipFill rotWithShape="1">
          <a:blip r:embed="rId7">
            <a:alphaModFix/>
          </a:blip>
          <a:srcRect b="0" l="0" r="0" t="0"/>
          <a:stretch/>
        </p:blipFill>
        <p:spPr>
          <a:xfrm>
            <a:off x="4268984" y="2749171"/>
            <a:ext cx="1097280" cy="1097280"/>
          </a:xfrm>
          <a:prstGeom prst="ellipse">
            <a:avLst/>
          </a:prstGeom>
          <a:noFill/>
          <a:ln cap="flat" cmpd="sng" w="9525">
            <a:solidFill>
              <a:schemeClr val="dk1"/>
            </a:solidFill>
            <a:prstDash val="solid"/>
            <a:round/>
            <a:headEnd len="sm" w="sm" type="none"/>
            <a:tailEnd len="sm" w="sm" type="none"/>
          </a:ln>
        </p:spPr>
      </p:pic>
      <p:sp>
        <p:nvSpPr>
          <p:cNvPr id="140" name="Google Shape;140;p26"/>
          <p:cNvSpPr txBox="1"/>
          <p:nvPr/>
        </p:nvSpPr>
        <p:spPr>
          <a:xfrm>
            <a:off x="88288" y="5567628"/>
            <a:ext cx="2058624" cy="518611"/>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Olan Cobb</a:t>
            </a:r>
            <a:endParaRPr/>
          </a:p>
          <a:p>
            <a:pPr indent="0" lvl="0" marL="0" marR="0" rtl="0" algn="l">
              <a:lnSpc>
                <a:spcPct val="9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Electrical Inspector*</a:t>
            </a:r>
            <a:endParaRPr b="0" i="0" sz="1800" u="none" cap="none" strike="noStrike">
              <a:solidFill>
                <a:schemeClr val="dk1"/>
              </a:solidFill>
              <a:latin typeface="Times New Roman"/>
              <a:ea typeface="Times New Roman"/>
              <a:cs typeface="Times New Roman"/>
              <a:sym typeface="Times New Roman"/>
            </a:endParaRPr>
          </a:p>
        </p:txBody>
      </p:sp>
      <p:cxnSp>
        <p:nvCxnSpPr>
          <p:cNvPr id="141" name="Google Shape;141;p26"/>
          <p:cNvCxnSpPr/>
          <p:nvPr/>
        </p:nvCxnSpPr>
        <p:spPr>
          <a:xfrm rot="10800000">
            <a:off x="1117601" y="4916387"/>
            <a:ext cx="1268956" cy="0"/>
          </a:xfrm>
          <a:prstGeom prst="straightConnector1">
            <a:avLst/>
          </a:prstGeom>
          <a:solidFill>
            <a:schemeClr val="accent1"/>
          </a:solidFill>
          <a:ln cap="flat" cmpd="sng" w="9525">
            <a:solidFill>
              <a:schemeClr val="dk1"/>
            </a:solidFill>
            <a:prstDash val="solid"/>
            <a:round/>
            <a:headEnd len="sm" w="sm" type="none"/>
            <a:tailEnd len="sm" w="sm" type="none"/>
          </a:ln>
        </p:spPr>
      </p:cxnSp>
      <p:pic>
        <p:nvPicPr>
          <p:cNvPr id="142" name="Google Shape;142;p26"/>
          <p:cNvPicPr preferRelativeResize="0"/>
          <p:nvPr/>
        </p:nvPicPr>
        <p:blipFill rotWithShape="1">
          <a:blip r:embed="rId8">
            <a:alphaModFix/>
          </a:blip>
          <a:srcRect b="8587" l="0" r="0" t="8588"/>
          <a:stretch/>
        </p:blipFill>
        <p:spPr>
          <a:xfrm>
            <a:off x="174423" y="4386169"/>
            <a:ext cx="1097280" cy="1097280"/>
          </a:xfrm>
          <a:prstGeom prst="ellipse">
            <a:avLst/>
          </a:prstGeom>
          <a:noFill/>
          <a:ln cap="flat" cmpd="sng" w="9525">
            <a:solidFill>
              <a:schemeClr val="dk1"/>
            </a:solidFill>
            <a:prstDash val="solid"/>
            <a:round/>
            <a:headEnd len="sm" w="sm" type="none"/>
            <a:tailEnd len="sm" w="sm" type="none"/>
          </a:ln>
        </p:spPr>
      </p:pic>
      <p:pic>
        <p:nvPicPr>
          <p:cNvPr id="143" name="Google Shape;143;p26"/>
          <p:cNvPicPr preferRelativeResize="0"/>
          <p:nvPr/>
        </p:nvPicPr>
        <p:blipFill rotWithShape="1">
          <a:blip r:embed="rId9">
            <a:alphaModFix/>
          </a:blip>
          <a:srcRect b="0" l="5328" r="5328" t="0"/>
          <a:stretch/>
        </p:blipFill>
        <p:spPr>
          <a:xfrm>
            <a:off x="1989085" y="4367747"/>
            <a:ext cx="1097280" cy="1097280"/>
          </a:xfrm>
          <a:prstGeom prst="ellipse">
            <a:avLst/>
          </a:prstGeom>
          <a:noFill/>
          <a:ln cap="flat" cmpd="sng" w="9525">
            <a:solidFill>
              <a:schemeClr val="dk1"/>
            </a:solidFill>
            <a:prstDash val="solid"/>
            <a:round/>
            <a:headEnd len="sm" w="sm" type="none"/>
            <a:tailEnd len="sm" w="sm" type="none"/>
          </a:ln>
        </p:spPr>
      </p:pic>
      <p:cxnSp>
        <p:nvCxnSpPr>
          <p:cNvPr id="144" name="Google Shape;144;p26"/>
          <p:cNvCxnSpPr/>
          <p:nvPr/>
        </p:nvCxnSpPr>
        <p:spPr>
          <a:xfrm>
            <a:off x="8222727" y="3915206"/>
            <a:ext cx="0" cy="752876"/>
          </a:xfrm>
          <a:prstGeom prst="straightConnector1">
            <a:avLst/>
          </a:prstGeom>
          <a:solidFill>
            <a:schemeClr val="accent1"/>
          </a:solidFill>
          <a:ln cap="flat" cmpd="sng" w="9525">
            <a:solidFill>
              <a:schemeClr val="dk1"/>
            </a:solidFill>
            <a:prstDash val="solid"/>
            <a:round/>
            <a:headEnd len="sm" w="sm" type="none"/>
            <a:tailEnd len="sm" w="sm" type="none"/>
          </a:ln>
        </p:spPr>
      </p:cxnSp>
      <p:pic>
        <p:nvPicPr>
          <p:cNvPr id="145" name="Google Shape;145;p26"/>
          <p:cNvPicPr preferRelativeResize="0"/>
          <p:nvPr/>
        </p:nvPicPr>
        <p:blipFill rotWithShape="1">
          <a:blip r:embed="rId10">
            <a:alphaModFix/>
          </a:blip>
          <a:srcRect b="0" l="0" r="0" t="0"/>
          <a:stretch/>
        </p:blipFill>
        <p:spPr>
          <a:xfrm>
            <a:off x="7679352" y="4432441"/>
            <a:ext cx="1097280" cy="1097280"/>
          </a:xfrm>
          <a:prstGeom prst="ellipse">
            <a:avLst/>
          </a:prstGeom>
          <a:noFill/>
          <a:ln cap="flat" cmpd="sng" w="9525">
            <a:solidFill>
              <a:schemeClr val="dk1"/>
            </a:solidFill>
            <a:prstDash val="solid"/>
            <a:round/>
            <a:headEnd len="sm" w="sm" type="none"/>
            <a:tailEnd len="sm" w="sm" type="none"/>
          </a:ln>
        </p:spPr>
      </p:pic>
      <p:cxnSp>
        <p:nvCxnSpPr>
          <p:cNvPr id="146" name="Google Shape;146;p26"/>
          <p:cNvCxnSpPr/>
          <p:nvPr/>
        </p:nvCxnSpPr>
        <p:spPr>
          <a:xfrm>
            <a:off x="10028197" y="3915207"/>
            <a:ext cx="5264" cy="752875"/>
          </a:xfrm>
          <a:prstGeom prst="straightConnector1">
            <a:avLst/>
          </a:prstGeom>
          <a:solidFill>
            <a:schemeClr val="accent1"/>
          </a:solidFill>
          <a:ln cap="flat" cmpd="sng" w="9525">
            <a:solidFill>
              <a:schemeClr val="dk1"/>
            </a:solidFill>
            <a:prstDash val="solid"/>
            <a:round/>
            <a:headEnd len="sm" w="sm" type="none"/>
            <a:tailEnd len="sm" w="sm" type="none"/>
          </a:ln>
        </p:spPr>
      </p:cxnSp>
      <p:pic>
        <p:nvPicPr>
          <p:cNvPr id="147" name="Google Shape;147;p26"/>
          <p:cNvPicPr preferRelativeResize="0"/>
          <p:nvPr/>
        </p:nvPicPr>
        <p:blipFill rotWithShape="1">
          <a:blip r:embed="rId11">
            <a:alphaModFix/>
          </a:blip>
          <a:srcRect b="12510" l="0" r="0" t="12510"/>
          <a:stretch/>
        </p:blipFill>
        <p:spPr>
          <a:xfrm>
            <a:off x="9479557" y="4469793"/>
            <a:ext cx="1097280" cy="1097280"/>
          </a:xfrm>
          <a:prstGeom prst="ellipse">
            <a:avLst/>
          </a:prstGeom>
          <a:noFill/>
          <a:ln cap="flat" cmpd="sng" w="9525">
            <a:solidFill>
              <a:schemeClr val="dk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1320800" y="609600"/>
            <a:ext cx="10261600" cy="609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Delays – 10 Years to Build a 200’ Ship?	</a:t>
            </a:r>
            <a:endParaRPr/>
          </a:p>
        </p:txBody>
      </p:sp>
      <p:sp>
        <p:nvSpPr>
          <p:cNvPr id="153" name="Google Shape;153;p27"/>
          <p:cNvSpPr txBox="1"/>
          <p:nvPr>
            <p:ph idx="1" type="body"/>
          </p:nvPr>
        </p:nvSpPr>
        <p:spPr>
          <a:xfrm>
            <a:off x="609600" y="1337311"/>
            <a:ext cx="8363803" cy="4729119"/>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853"/>
              </a:spcBef>
              <a:spcAft>
                <a:spcPts val="0"/>
              </a:spcAft>
              <a:buSzPts val="1782"/>
              <a:buFont typeface="Courier New"/>
              <a:buChar char="o"/>
            </a:pPr>
            <a:r>
              <a:rPr lang="en-US" sz="1800">
                <a:latin typeface="Arial"/>
                <a:ea typeface="Arial"/>
                <a:cs typeface="Arial"/>
                <a:sym typeface="Arial"/>
              </a:rPr>
              <a:t>Subcontractor default</a:t>
            </a:r>
            <a:endParaRPr/>
          </a:p>
          <a:p>
            <a:pPr indent="-465644" lvl="1" marL="914400" rtl="0" algn="l">
              <a:lnSpc>
                <a:spcPct val="100000"/>
              </a:lnSpc>
              <a:spcBef>
                <a:spcPts val="747"/>
              </a:spcBef>
              <a:spcAft>
                <a:spcPts val="0"/>
              </a:spcAft>
              <a:buSzPts val="1782"/>
              <a:buFont typeface="Arial"/>
              <a:buChar char="•"/>
            </a:pPr>
            <a:r>
              <a:rPr lang="en-US" sz="1800">
                <a:latin typeface="Arial"/>
                <a:ea typeface="Arial"/>
                <a:cs typeface="Arial"/>
                <a:sym typeface="Arial"/>
              </a:rPr>
              <a:t>Detail Design/Production Drawings subcontractor</a:t>
            </a:r>
            <a:endParaRPr/>
          </a:p>
          <a:p>
            <a:pPr indent="-465644" lvl="1" marL="914400" rtl="0" algn="l">
              <a:lnSpc>
                <a:spcPct val="100000"/>
              </a:lnSpc>
              <a:spcBef>
                <a:spcPts val="747"/>
              </a:spcBef>
              <a:spcAft>
                <a:spcPts val="0"/>
              </a:spcAft>
              <a:buSzPts val="1782"/>
              <a:buFont typeface="Arial"/>
              <a:buChar char="•"/>
            </a:pPr>
            <a:r>
              <a:rPr lang="en-US" sz="1800">
                <a:latin typeface="Arial"/>
                <a:ea typeface="Arial"/>
                <a:cs typeface="Arial"/>
                <a:sym typeface="Arial"/>
              </a:rPr>
              <a:t>Electrical subcontractor (see also next slide)</a:t>
            </a:r>
            <a:endParaRPr/>
          </a:p>
          <a:p>
            <a:pPr indent="-457200" lvl="0" marL="457200" rtl="0" algn="l">
              <a:lnSpc>
                <a:spcPct val="100000"/>
              </a:lnSpc>
              <a:spcBef>
                <a:spcPts val="853"/>
              </a:spcBef>
              <a:spcAft>
                <a:spcPts val="0"/>
              </a:spcAft>
              <a:buSzPts val="1782"/>
              <a:buFont typeface="Courier New"/>
              <a:buChar char="o"/>
            </a:pPr>
            <a:r>
              <a:rPr lang="en-US" sz="1800">
                <a:latin typeface="Arial"/>
                <a:ea typeface="Arial"/>
                <a:cs typeface="Arial"/>
                <a:sym typeface="Arial"/>
              </a:rPr>
              <a:t>Covid-19 Impacts</a:t>
            </a:r>
            <a:endParaRPr/>
          </a:p>
          <a:p>
            <a:pPr indent="-465644" lvl="1" marL="914400" rtl="0" algn="l">
              <a:lnSpc>
                <a:spcPct val="100000"/>
              </a:lnSpc>
              <a:spcBef>
                <a:spcPts val="747"/>
              </a:spcBef>
              <a:spcAft>
                <a:spcPts val="0"/>
              </a:spcAft>
              <a:buSzPts val="1782"/>
              <a:buFont typeface="Arial"/>
              <a:buChar char="•"/>
            </a:pPr>
            <a:r>
              <a:rPr lang="en-US" sz="1800">
                <a:latin typeface="Arial"/>
                <a:ea typeface="Arial"/>
                <a:cs typeface="Arial"/>
                <a:sym typeface="Arial"/>
              </a:rPr>
              <a:t>Skilled Labor availability issues (ongoing industry-wide for complex vessels USN, USCG)</a:t>
            </a:r>
            <a:endParaRPr/>
          </a:p>
          <a:p>
            <a:pPr indent="-465644" lvl="1" marL="914400" rtl="0" algn="l">
              <a:lnSpc>
                <a:spcPct val="100000"/>
              </a:lnSpc>
              <a:spcBef>
                <a:spcPts val="747"/>
              </a:spcBef>
              <a:spcAft>
                <a:spcPts val="0"/>
              </a:spcAft>
              <a:buSzPts val="1782"/>
              <a:buFont typeface="Arial"/>
              <a:buChar char="•"/>
            </a:pPr>
            <a:r>
              <a:rPr lang="en-US" sz="1800">
                <a:latin typeface="Arial"/>
                <a:ea typeface="Arial"/>
                <a:cs typeface="Arial"/>
                <a:sym typeface="Arial"/>
              </a:rPr>
              <a:t>Disruption to Detail Design Effort (7-9 month effort took 18 months)</a:t>
            </a:r>
            <a:endParaRPr/>
          </a:p>
          <a:p>
            <a:pPr indent="-457200" lvl="0" marL="457200" rtl="0" algn="l">
              <a:lnSpc>
                <a:spcPct val="100000"/>
              </a:lnSpc>
              <a:spcBef>
                <a:spcPts val="853"/>
              </a:spcBef>
              <a:spcAft>
                <a:spcPts val="0"/>
              </a:spcAft>
              <a:buSzPts val="1782"/>
              <a:buFont typeface="Courier New"/>
              <a:buChar char="o"/>
            </a:pPr>
            <a:r>
              <a:rPr lang="en-US" sz="1800">
                <a:latin typeface="Arial"/>
                <a:ea typeface="Arial"/>
                <a:cs typeface="Arial"/>
                <a:sym typeface="Arial"/>
              </a:rPr>
              <a:t>Hurricane Ida (major impacts at shipyard and surrounding area)</a:t>
            </a:r>
            <a:endParaRPr/>
          </a:p>
          <a:p>
            <a:pPr indent="-465644" lvl="1" marL="914400" rtl="0" algn="l">
              <a:lnSpc>
                <a:spcPct val="100000"/>
              </a:lnSpc>
              <a:spcBef>
                <a:spcPts val="747"/>
              </a:spcBef>
              <a:spcAft>
                <a:spcPts val="0"/>
              </a:spcAft>
              <a:buSzPts val="1782"/>
              <a:buFont typeface="Arial"/>
              <a:buChar char="•"/>
            </a:pPr>
            <a:r>
              <a:rPr lang="en-US" sz="1800">
                <a:latin typeface="Arial"/>
                <a:ea typeface="Arial"/>
                <a:cs typeface="Arial"/>
                <a:sym typeface="Arial"/>
              </a:rPr>
              <a:t>Skilled Labor availability issues (ongoing) (lack of lower-income housing)</a:t>
            </a:r>
            <a:endParaRPr/>
          </a:p>
          <a:p>
            <a:pPr indent="-465644" lvl="1" marL="914400" rtl="0" algn="l">
              <a:lnSpc>
                <a:spcPct val="100000"/>
              </a:lnSpc>
              <a:spcBef>
                <a:spcPts val="747"/>
              </a:spcBef>
              <a:spcAft>
                <a:spcPts val="0"/>
              </a:spcAft>
              <a:buSzPts val="1782"/>
              <a:buFont typeface="Arial"/>
              <a:buChar char="•"/>
            </a:pPr>
            <a:r>
              <a:rPr lang="en-US" sz="1800">
                <a:latin typeface="Arial"/>
                <a:ea typeface="Arial"/>
                <a:cs typeface="Arial"/>
                <a:sym typeface="Arial"/>
              </a:rPr>
              <a:t>Threat of future storms has impacted desirability of area</a:t>
            </a:r>
            <a:endParaRPr/>
          </a:p>
          <a:p>
            <a:pPr indent="-465644" lvl="1" marL="914400" rtl="0" algn="l">
              <a:lnSpc>
                <a:spcPct val="100000"/>
              </a:lnSpc>
              <a:spcBef>
                <a:spcPts val="747"/>
              </a:spcBef>
              <a:spcAft>
                <a:spcPts val="0"/>
              </a:spcAft>
              <a:buSzPts val="1782"/>
              <a:buFont typeface="Arial"/>
              <a:buChar char="•"/>
            </a:pPr>
            <a:r>
              <a:rPr lang="en-US" sz="1800">
                <a:latin typeface="Arial"/>
                <a:ea typeface="Arial"/>
                <a:cs typeface="Arial"/>
                <a:sym typeface="Arial"/>
              </a:rPr>
              <a:t>6-month immediate pause in construction </a:t>
            </a:r>
            <a:endParaRPr/>
          </a:p>
          <a:p>
            <a:pPr indent="-342900" lvl="0" marL="342900" rtl="0" algn="l">
              <a:lnSpc>
                <a:spcPct val="100000"/>
              </a:lnSpc>
              <a:spcBef>
                <a:spcPts val="853"/>
              </a:spcBef>
              <a:spcAft>
                <a:spcPts val="0"/>
              </a:spcAft>
              <a:buSzPts val="1782"/>
              <a:buFont typeface="Courier New"/>
              <a:buChar char="o"/>
            </a:pPr>
            <a:r>
              <a:rPr lang="en-US" sz="1800">
                <a:latin typeface="Arial"/>
                <a:ea typeface="Arial"/>
                <a:cs typeface="Arial"/>
                <a:sym typeface="Arial"/>
              </a:rPr>
              <a:t>National shipbuilding industry at all time low, struggling to recover. (USCG now buying icebreakers from Finland)</a:t>
            </a:r>
            <a:endParaRPr/>
          </a:p>
          <a:p>
            <a:pPr indent="-228599" lvl="1" marL="914400" rtl="0" algn="l">
              <a:lnSpc>
                <a:spcPct val="100000"/>
              </a:lnSpc>
              <a:spcBef>
                <a:spcPts val="747"/>
              </a:spcBef>
              <a:spcAft>
                <a:spcPts val="0"/>
              </a:spcAft>
              <a:buSzPts val="3733"/>
              <a:buNone/>
            </a:pPr>
            <a:r>
              <a:t/>
            </a:r>
            <a:endParaRPr sz="2400"/>
          </a:p>
        </p:txBody>
      </p:sp>
      <p:sp>
        <p:nvSpPr>
          <p:cNvPr id="154" name="Google Shape;154;p27"/>
          <p:cNvSpPr txBox="1"/>
          <p:nvPr>
            <p:ph idx="12" type="sldNum"/>
          </p:nvPr>
        </p:nvSpPr>
        <p:spPr>
          <a:xfrm>
            <a:off x="2032000" y="6430963"/>
            <a:ext cx="508000" cy="228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pic>
        <p:nvPicPr>
          <p:cNvPr descr="A close-up of a bunch of wires&#10;&#10;AI-generated content may be incorrect." id="155" name="Google Shape;155;p27"/>
          <p:cNvPicPr preferRelativeResize="0"/>
          <p:nvPr/>
        </p:nvPicPr>
        <p:blipFill rotWithShape="1">
          <a:blip r:embed="rId3">
            <a:alphaModFix/>
          </a:blip>
          <a:srcRect b="0" l="0" r="0" t="0"/>
          <a:stretch/>
        </p:blipFill>
        <p:spPr>
          <a:xfrm>
            <a:off x="9583725" y="3566614"/>
            <a:ext cx="1998675" cy="2654490"/>
          </a:xfrm>
          <a:prstGeom prst="rect">
            <a:avLst/>
          </a:prstGeom>
          <a:noFill/>
          <a:ln>
            <a:noFill/>
          </a:ln>
        </p:spPr>
      </p:pic>
      <p:pic>
        <p:nvPicPr>
          <p:cNvPr descr="A boat in a dock&#10;&#10;AI-generated content may be incorrect." id="156" name="Google Shape;156;p27"/>
          <p:cNvPicPr preferRelativeResize="0"/>
          <p:nvPr/>
        </p:nvPicPr>
        <p:blipFill rotWithShape="1">
          <a:blip r:embed="rId4">
            <a:alphaModFix/>
          </a:blip>
          <a:srcRect b="0" l="0" r="0" t="0"/>
          <a:stretch/>
        </p:blipFill>
        <p:spPr>
          <a:xfrm>
            <a:off x="8973403" y="1255424"/>
            <a:ext cx="3058865" cy="230314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8"/>
          <p:cNvSpPr txBox="1"/>
          <p:nvPr>
            <p:ph type="title"/>
          </p:nvPr>
        </p:nvSpPr>
        <p:spPr>
          <a:xfrm>
            <a:off x="1320800" y="609600"/>
            <a:ext cx="10261600" cy="609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Electrical Subcontractor Challenges</a:t>
            </a:r>
            <a:endParaRPr/>
          </a:p>
        </p:txBody>
      </p:sp>
      <p:sp>
        <p:nvSpPr>
          <p:cNvPr id="162" name="Google Shape;162;p28"/>
          <p:cNvSpPr txBox="1"/>
          <p:nvPr>
            <p:ph idx="1" type="body"/>
          </p:nvPr>
        </p:nvSpPr>
        <p:spPr>
          <a:xfrm>
            <a:off x="609600" y="1219200"/>
            <a:ext cx="10972800" cy="4747260"/>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853"/>
              </a:spcBef>
              <a:spcAft>
                <a:spcPts val="0"/>
              </a:spcAft>
              <a:buSzPts val="1800"/>
              <a:buFont typeface="Courier New"/>
              <a:buChar char="o"/>
            </a:pPr>
            <a:r>
              <a:rPr lang="en-US" sz="1800">
                <a:latin typeface="Arial"/>
                <a:ea typeface="Arial"/>
                <a:cs typeface="Arial"/>
                <a:sym typeface="Arial"/>
              </a:rPr>
              <a:t>Original subcontractor defaulted on V2 and V3 in May of 2024.  Shipyard attempted to rebid, then unsuccessfully tried to do in-house with sub-contractor labor.  </a:t>
            </a:r>
            <a:endParaRPr/>
          </a:p>
          <a:p>
            <a:pPr indent="-457200" lvl="0" marL="457200" rtl="0" algn="l">
              <a:lnSpc>
                <a:spcPct val="100000"/>
              </a:lnSpc>
              <a:spcBef>
                <a:spcPts val="853"/>
              </a:spcBef>
              <a:spcAft>
                <a:spcPts val="0"/>
              </a:spcAft>
              <a:buSzPts val="1800"/>
              <a:buFont typeface="Courier New"/>
              <a:buChar char="o"/>
            </a:pPr>
            <a:r>
              <a:rPr lang="en-US" sz="1800">
                <a:latin typeface="Arial"/>
                <a:ea typeface="Arial"/>
                <a:cs typeface="Arial"/>
                <a:sym typeface="Arial"/>
              </a:rPr>
              <a:t>May 2025 shipyard defaulted V1 subcontractor due to very poor performance.  Subsequently hired new vendor to correct installation issues (misrouting, cable damage) and finish work</a:t>
            </a:r>
            <a:endParaRPr/>
          </a:p>
          <a:p>
            <a:pPr indent="-457200" lvl="0" marL="457200" rtl="0" algn="l">
              <a:lnSpc>
                <a:spcPct val="100000"/>
              </a:lnSpc>
              <a:spcBef>
                <a:spcPts val="853"/>
              </a:spcBef>
              <a:spcAft>
                <a:spcPts val="0"/>
              </a:spcAft>
              <a:buSzPts val="1800"/>
              <a:buFont typeface="Courier New"/>
              <a:buChar char="o"/>
            </a:pPr>
            <a:r>
              <a:rPr lang="en-US" sz="1800">
                <a:latin typeface="Arial"/>
                <a:ea typeface="Arial"/>
                <a:cs typeface="Arial"/>
                <a:sym typeface="Arial"/>
              </a:rPr>
              <a:t>September 2025 Shipyard hired V1 subcontractor to do V2 and V3 with some schedule relief and financial assistance from OSU.  New contract delivery dates for V2 and V3 similar to OSU’s ”estimated” dates.  No real change in actual delivery.</a:t>
            </a:r>
            <a:endParaRPr/>
          </a:p>
          <a:p>
            <a:pPr indent="-457200" lvl="0" marL="457200" rtl="0" algn="l">
              <a:lnSpc>
                <a:spcPct val="100000"/>
              </a:lnSpc>
              <a:spcBef>
                <a:spcPts val="853"/>
              </a:spcBef>
              <a:spcAft>
                <a:spcPts val="0"/>
              </a:spcAft>
              <a:buSzPts val="1800"/>
              <a:buFont typeface="Courier New"/>
              <a:buChar char="o"/>
            </a:pPr>
            <a:r>
              <a:rPr lang="en-US" sz="1800">
                <a:latin typeface="Arial"/>
                <a:ea typeface="Arial"/>
                <a:cs typeface="Arial"/>
                <a:sym typeface="Arial"/>
              </a:rPr>
              <a:t>Very complex electrical design:</a:t>
            </a:r>
            <a:endParaRPr/>
          </a:p>
          <a:p>
            <a:pPr indent="0" lvl="1" marL="448755" rtl="0" algn="l">
              <a:lnSpc>
                <a:spcPct val="100000"/>
              </a:lnSpc>
              <a:spcBef>
                <a:spcPts val="747"/>
              </a:spcBef>
              <a:spcAft>
                <a:spcPts val="0"/>
              </a:spcAft>
              <a:buSzPts val="3733"/>
              <a:buNone/>
            </a:pPr>
            <a:r>
              <a:t/>
            </a:r>
            <a:endParaRPr sz="2266"/>
          </a:p>
        </p:txBody>
      </p:sp>
      <p:sp>
        <p:nvSpPr>
          <p:cNvPr id="163" name="Google Shape;163;p28"/>
          <p:cNvSpPr txBox="1"/>
          <p:nvPr>
            <p:ph idx="12" type="sldNum"/>
          </p:nvPr>
        </p:nvSpPr>
        <p:spPr>
          <a:xfrm>
            <a:off x="2032000" y="6430963"/>
            <a:ext cx="508000" cy="228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graphicFrame>
        <p:nvGraphicFramePr>
          <p:cNvPr id="164" name="Google Shape;164;p28"/>
          <p:cNvGraphicFramePr/>
          <p:nvPr/>
        </p:nvGraphicFramePr>
        <p:xfrm>
          <a:off x="609600" y="4081780"/>
          <a:ext cx="3000000" cy="3000000"/>
        </p:xfrm>
        <a:graphic>
          <a:graphicData uri="http://schemas.openxmlformats.org/drawingml/2006/table">
            <a:tbl>
              <a:tblPr bandRow="1" firstRow="1">
                <a:noFill/>
                <a:tableStyleId>{36A0AE9D-36DA-4A2B-AEF5-CA96F3023998}</a:tableStyleId>
              </a:tblPr>
              <a:tblGrid>
                <a:gridCol w="2474800"/>
                <a:gridCol w="1426425"/>
                <a:gridCol w="1903600"/>
                <a:gridCol w="2444125"/>
                <a:gridCol w="2432375"/>
              </a:tblGrid>
              <a:tr h="370850">
                <a:tc>
                  <a:txBody>
                    <a:bodyPr/>
                    <a:lstStyle/>
                    <a:p>
                      <a:pPr indent="0" lvl="0" marL="0" marR="0" rtl="0" algn="l">
                        <a:lnSpc>
                          <a:spcPct val="100000"/>
                        </a:lnSpc>
                        <a:spcBef>
                          <a:spcPts val="0"/>
                        </a:spcBef>
                        <a:spcAft>
                          <a:spcPts val="0"/>
                        </a:spcAft>
                        <a:buNone/>
                      </a:pPr>
                      <a:r>
                        <a:rPr lang="en-US" sz="1400" u="none" cap="none" strike="noStrike"/>
                        <a:t>Vessel</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CABLE COUNT</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 CABLE (FT)</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Useable Internal Volume (Cubic Feet)</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Cable Weight (Lbs.)</a:t>
                      </a:r>
                      <a:endParaRPr/>
                    </a:p>
                  </a:txBody>
                  <a:tcPr marT="45725" marB="45725" marR="91450" marL="91450"/>
                </a:tc>
              </a:tr>
              <a:tr h="370850">
                <a:tc>
                  <a:txBody>
                    <a:bodyPr/>
                    <a:lstStyle/>
                    <a:p>
                      <a:pPr indent="0" lvl="0" marL="0" marR="0" rtl="0" algn="l">
                        <a:lnSpc>
                          <a:spcPct val="100000"/>
                        </a:lnSpc>
                        <a:spcBef>
                          <a:spcPts val="0"/>
                        </a:spcBef>
                        <a:spcAft>
                          <a:spcPts val="0"/>
                        </a:spcAft>
                        <a:buNone/>
                      </a:pPr>
                      <a:r>
                        <a:rPr lang="en-US" sz="1400" u="none" cap="none" strike="noStrike"/>
                        <a:t>RCRV (199’-6”) </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7,156</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~544,000</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170,149</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108,400</a:t>
                      </a:r>
                      <a:endParaRPr/>
                    </a:p>
                  </a:txBody>
                  <a:tcPr marT="45725" marB="45725" marR="91450" marL="91450"/>
                </a:tc>
              </a:tr>
              <a:tr h="370850">
                <a:tc>
                  <a:txBody>
                    <a:bodyPr/>
                    <a:lstStyle/>
                    <a:p>
                      <a:pPr indent="0" lvl="0" marL="0" marR="0" rtl="0" algn="l">
                        <a:lnSpc>
                          <a:spcPct val="100000"/>
                        </a:lnSpc>
                        <a:spcBef>
                          <a:spcPts val="0"/>
                        </a:spcBef>
                        <a:spcAft>
                          <a:spcPts val="0"/>
                        </a:spcAft>
                        <a:buNone/>
                      </a:pPr>
                      <a:r>
                        <a:rPr i="1" lang="en-US" sz="1400" u="none" cap="none" strike="noStrike"/>
                        <a:t>RV SIKULIAQ </a:t>
                      </a:r>
                      <a:r>
                        <a:rPr lang="en-US" sz="1400" u="none" cap="none" strike="noStrike"/>
                        <a:t>(261’)</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6,758</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~684,000</a:t>
                      </a:r>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344,609</a:t>
                      </a:r>
                      <a:endParaRPr/>
                    </a:p>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a:t>
                      </a:r>
                      <a:endParaRPr/>
                    </a:p>
                  </a:txBody>
                  <a:tcPr marT="45725" marB="45725" marR="91450" marL="91450"/>
                </a:tc>
              </a:tr>
              <a:tr h="370850">
                <a:tc>
                  <a:txBody>
                    <a:bodyPr/>
                    <a:lstStyle/>
                    <a:p>
                      <a:pPr indent="0" lvl="0" marL="0" marR="0" rtl="0" algn="l">
                        <a:lnSpc>
                          <a:spcPct val="100000"/>
                        </a:lnSpc>
                        <a:spcBef>
                          <a:spcPts val="0"/>
                        </a:spcBef>
                        <a:spcAft>
                          <a:spcPts val="0"/>
                        </a:spcAft>
                        <a:buNone/>
                      </a:pPr>
                      <a:r>
                        <a:rPr i="1" lang="en-US" sz="1400" u="none" cap="none" strike="noStrike"/>
                        <a:t>RV DAVID PACKARD </a:t>
                      </a:r>
                      <a:r>
                        <a:rPr lang="en-US" sz="1400" u="none" cap="none" strike="noStrike"/>
                        <a:t>(164’) </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156,294</a:t>
                      </a:r>
                      <a:endParaRPr/>
                    </a:p>
                  </a:txBody>
                  <a:tcPr marT="45725" marB="45725" marR="91450" marL="91450"/>
                </a:tc>
                <a:tc>
                  <a:txBody>
                    <a:bodyPr/>
                    <a:lstStyle/>
                    <a:p>
                      <a:pPr indent="0" lvl="0" marL="0" marR="0" rtl="0" algn="ctr">
                        <a:lnSpc>
                          <a:spcPct val="100000"/>
                        </a:lnSpc>
                        <a:spcBef>
                          <a:spcPts val="0"/>
                        </a:spcBef>
                        <a:spcAft>
                          <a:spcPts val="0"/>
                        </a:spcAft>
                        <a:buNone/>
                      </a:pPr>
                      <a:r>
                        <a:rPr lang="en-US" sz="1400" u="none" cap="none" strike="noStrike"/>
                        <a:t>54,000</a:t>
                      </a:r>
                      <a:endParaRPr/>
                    </a:p>
                  </a:txBody>
                  <a:tcPr marT="45725" marB="45725" marR="91450" marL="91450"/>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5"/>
          <p:cNvSpPr txBox="1"/>
          <p:nvPr/>
        </p:nvSpPr>
        <p:spPr>
          <a:xfrm>
            <a:off x="1881353" y="52551"/>
            <a:ext cx="2554014" cy="1162051"/>
          </a:xfrm>
          <a:prstGeom prst="rect">
            <a:avLst/>
          </a:prstGeom>
          <a:noFill/>
          <a:ln>
            <a:noFill/>
          </a:ln>
        </p:spPr>
        <p:txBody>
          <a:bodyPr anchorCtr="0" anchor="b" bIns="45700" lIns="91425" spcFirstLastPara="1" rIns="91425" wrap="square" tIns="45700">
            <a:normAutofit fontScale="92500" lnSpcReduction="10000"/>
          </a:bodyPr>
          <a:lstStyle/>
          <a:p>
            <a:pPr indent="0" lvl="0" marL="0" marR="0" rtl="0" algn="l">
              <a:lnSpc>
                <a:spcPct val="100000"/>
              </a:lnSpc>
              <a:spcBef>
                <a:spcPts val="0"/>
              </a:spcBef>
              <a:spcAft>
                <a:spcPts val="0"/>
              </a:spcAft>
              <a:buClr>
                <a:srgbClr val="000000"/>
              </a:buClr>
              <a:buSzPct val="100000"/>
              <a:buFont typeface="Arial"/>
              <a:buNone/>
            </a:pPr>
            <a:r>
              <a:rPr b="1" i="0" lang="en-US" sz="2667" u="none" cap="none" strike="noStrike">
                <a:solidFill>
                  <a:srgbClr val="0C589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SzPct val="100000"/>
              <a:buFont typeface="Arial"/>
              <a:buNone/>
            </a:pPr>
            <a:r>
              <a:rPr b="1" i="0" lang="en-US" sz="2667" u="none" cap="none" strike="noStrike">
                <a:solidFill>
                  <a:srgbClr val="0C5890"/>
                </a:solidFill>
                <a:latin typeface="Arial"/>
                <a:ea typeface="Arial"/>
                <a:cs typeface="Arial"/>
                <a:sym typeface="Arial"/>
              </a:rPr>
              <a:t>R/V </a:t>
            </a:r>
            <a:r>
              <a:rPr b="1" i="1" lang="en-US" sz="2667" u="none" cap="none" strike="noStrike">
                <a:solidFill>
                  <a:srgbClr val="0C5890"/>
                </a:solidFill>
                <a:latin typeface="Arial"/>
                <a:ea typeface="Arial"/>
                <a:cs typeface="Arial"/>
                <a:sym typeface="Arial"/>
              </a:rPr>
              <a:t>TAANI</a:t>
            </a:r>
            <a:endParaRPr/>
          </a:p>
          <a:p>
            <a:pPr indent="0" lvl="0" marL="0" marR="0" rtl="0" algn="l">
              <a:lnSpc>
                <a:spcPct val="100000"/>
              </a:lnSpc>
              <a:spcBef>
                <a:spcPts val="0"/>
              </a:spcBef>
              <a:spcAft>
                <a:spcPts val="0"/>
              </a:spcAft>
              <a:buClr>
                <a:srgbClr val="000000"/>
              </a:buClr>
              <a:buSzPct val="100000"/>
              <a:buFont typeface="Arial"/>
              <a:buNone/>
            </a:pPr>
            <a:r>
              <a:rPr b="1" i="0" lang="en-US" sz="2667" u="none" cap="none" strike="noStrike">
                <a:solidFill>
                  <a:srgbClr val="0C5890"/>
                </a:solidFill>
                <a:latin typeface="Arial"/>
                <a:ea typeface="Arial"/>
                <a:cs typeface="Arial"/>
                <a:sym typeface="Arial"/>
              </a:rPr>
              <a:t>Build Update</a:t>
            </a:r>
            <a:endParaRPr b="1" i="0" sz="2667" u="none" cap="none" strike="noStrike">
              <a:solidFill>
                <a:srgbClr val="0C5890"/>
              </a:solidFill>
              <a:latin typeface="Arial"/>
              <a:ea typeface="Arial"/>
              <a:cs typeface="Arial"/>
              <a:sym typeface="Arial"/>
            </a:endParaRPr>
          </a:p>
        </p:txBody>
      </p:sp>
      <p:sp>
        <p:nvSpPr>
          <p:cNvPr id="170" name="Google Shape;170;p5"/>
          <p:cNvSpPr txBox="1"/>
          <p:nvPr/>
        </p:nvSpPr>
        <p:spPr>
          <a:xfrm>
            <a:off x="0" y="3982827"/>
            <a:ext cx="6612534" cy="253761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Cable pulling &amp; cut in/terminations to boxes &amp; meggering cables. New electrical sub-contractor that is very dedicated to craftsmanship and meeting deadlines</a:t>
            </a:r>
            <a:endParaRPr/>
          </a:p>
          <a:p>
            <a:pPr indent="-285750" lvl="1" marL="742950" marR="0" rtl="0" algn="l">
              <a:lnSpc>
                <a:spcPct val="115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To date 91.96% cable pulled &amp; 368 cables ran into a cabinet 16 cables terminated 135 cables meggered (1.91%) </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Starting to power systems on (working through the lighting systems now and will progress to commissioning the mechanical systems as the power is distributed through the ship</a:t>
            </a:r>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All the OHS equipment is installed. Working on alignment of the A-Frame, Hydro Winch/LARS alignment, and completion of piping systems.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 room with a ladder and pipes&#10;&#10;AI-generated content may be incorrect." id="171" name="Google Shape;171;p5"/>
          <p:cNvPicPr preferRelativeResize="0"/>
          <p:nvPr/>
        </p:nvPicPr>
        <p:blipFill rotWithShape="1">
          <a:blip r:embed="rId3">
            <a:alphaModFix/>
          </a:blip>
          <a:srcRect b="0" l="0" r="0" t="0"/>
          <a:stretch/>
        </p:blipFill>
        <p:spPr>
          <a:xfrm>
            <a:off x="191949" y="1528973"/>
            <a:ext cx="3139323" cy="2363726"/>
          </a:xfrm>
          <a:prstGeom prst="rect">
            <a:avLst/>
          </a:prstGeom>
          <a:noFill/>
          <a:ln>
            <a:noFill/>
          </a:ln>
        </p:spPr>
      </p:pic>
      <p:pic>
        <p:nvPicPr>
          <p:cNvPr descr="A room with wires and boxes&#10;&#10;AI-generated content may be incorrect." id="172" name="Google Shape;172;p5"/>
          <p:cNvPicPr preferRelativeResize="0"/>
          <p:nvPr/>
        </p:nvPicPr>
        <p:blipFill rotWithShape="1">
          <a:blip r:embed="rId4">
            <a:alphaModFix/>
          </a:blip>
          <a:srcRect b="0" l="0" r="0" t="0"/>
          <a:stretch/>
        </p:blipFill>
        <p:spPr>
          <a:xfrm>
            <a:off x="6715351" y="3406619"/>
            <a:ext cx="2024055" cy="2688198"/>
          </a:xfrm>
          <a:prstGeom prst="rect">
            <a:avLst/>
          </a:prstGeom>
          <a:noFill/>
          <a:ln>
            <a:noFill/>
          </a:ln>
        </p:spPr>
      </p:pic>
      <p:pic>
        <p:nvPicPr>
          <p:cNvPr descr="A close-up of a box with wires&#10;&#10;AI-generated content may be incorrect." id="173" name="Google Shape;173;p5"/>
          <p:cNvPicPr preferRelativeResize="0"/>
          <p:nvPr/>
        </p:nvPicPr>
        <p:blipFill rotWithShape="1">
          <a:blip r:embed="rId5">
            <a:alphaModFix/>
          </a:blip>
          <a:srcRect b="0" l="0" r="0" t="0"/>
          <a:stretch/>
        </p:blipFill>
        <p:spPr>
          <a:xfrm>
            <a:off x="3434089" y="1499999"/>
            <a:ext cx="3178445" cy="2392699"/>
          </a:xfrm>
          <a:prstGeom prst="rect">
            <a:avLst/>
          </a:prstGeom>
          <a:noFill/>
          <a:ln>
            <a:noFill/>
          </a:ln>
        </p:spPr>
      </p:pic>
      <p:pic>
        <p:nvPicPr>
          <p:cNvPr descr="A large ship on the water&#10;&#10;AI-generated content may be incorrect." id="174" name="Google Shape;174;p5"/>
          <p:cNvPicPr preferRelativeResize="0"/>
          <p:nvPr/>
        </p:nvPicPr>
        <p:blipFill rotWithShape="1">
          <a:blip r:embed="rId6">
            <a:alphaModFix/>
          </a:blip>
          <a:srcRect b="0" l="0" r="0" t="0"/>
          <a:stretch/>
        </p:blipFill>
        <p:spPr>
          <a:xfrm>
            <a:off x="6906420" y="477940"/>
            <a:ext cx="3767119" cy="2836419"/>
          </a:xfrm>
          <a:prstGeom prst="rect">
            <a:avLst/>
          </a:prstGeom>
          <a:noFill/>
          <a:ln>
            <a:noFill/>
          </a:ln>
        </p:spPr>
      </p:pic>
      <p:pic>
        <p:nvPicPr>
          <p:cNvPr descr="Inside a room with many windows&#10;&#10;AI-generated content may be incorrect." id="175" name="Google Shape;175;p5"/>
          <p:cNvPicPr preferRelativeResize="0"/>
          <p:nvPr/>
        </p:nvPicPr>
        <p:blipFill rotWithShape="1">
          <a:blip r:embed="rId7">
            <a:alphaModFix/>
          </a:blip>
          <a:srcRect b="5842" l="18642" r="1858" t="6974"/>
          <a:stretch/>
        </p:blipFill>
        <p:spPr>
          <a:xfrm>
            <a:off x="8979623" y="3472101"/>
            <a:ext cx="3020428" cy="24939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9"/>
          <p:cNvSpPr txBox="1"/>
          <p:nvPr/>
        </p:nvSpPr>
        <p:spPr>
          <a:xfrm>
            <a:off x="1114065" y="441658"/>
            <a:ext cx="3205686" cy="698771"/>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0C5890"/>
                </a:solidFill>
                <a:latin typeface="Arial"/>
                <a:ea typeface="Arial"/>
                <a:cs typeface="Arial"/>
                <a:sym typeface="Arial"/>
              </a:rPr>
              <a:t>R/V </a:t>
            </a:r>
            <a:r>
              <a:rPr b="1" i="1" lang="en-US" sz="2100" u="none" cap="none" strike="noStrike">
                <a:solidFill>
                  <a:srgbClr val="0C5890"/>
                </a:solidFill>
                <a:latin typeface="Arial"/>
                <a:ea typeface="Arial"/>
                <a:cs typeface="Arial"/>
                <a:sym typeface="Arial"/>
              </a:rPr>
              <a:t>Narragansett Dawn</a:t>
            </a:r>
            <a:br>
              <a:rPr b="1" i="1" lang="en-US" sz="2100" u="none" cap="none" strike="noStrike">
                <a:solidFill>
                  <a:srgbClr val="0C5890"/>
                </a:solidFill>
                <a:latin typeface="Arial"/>
                <a:ea typeface="Arial"/>
                <a:cs typeface="Arial"/>
                <a:sym typeface="Arial"/>
              </a:rPr>
            </a:br>
            <a:r>
              <a:rPr b="1" i="0" lang="en-US" sz="2100" u="none" cap="none" strike="noStrike">
                <a:solidFill>
                  <a:srgbClr val="0C5890"/>
                </a:solidFill>
                <a:latin typeface="Arial"/>
                <a:ea typeface="Arial"/>
                <a:cs typeface="Arial"/>
                <a:sym typeface="Arial"/>
              </a:rPr>
              <a:t>Build Update</a:t>
            </a:r>
            <a:endParaRPr b="0" i="0" sz="2100" u="none" cap="none" strike="noStrike">
              <a:solidFill>
                <a:srgbClr val="000000"/>
              </a:solidFill>
              <a:latin typeface="Arial"/>
              <a:ea typeface="Arial"/>
              <a:cs typeface="Arial"/>
              <a:sym typeface="Arial"/>
            </a:endParaRPr>
          </a:p>
        </p:txBody>
      </p:sp>
      <p:sp>
        <p:nvSpPr>
          <p:cNvPr id="181" name="Google Shape;181;p29"/>
          <p:cNvSpPr txBox="1"/>
          <p:nvPr/>
        </p:nvSpPr>
        <p:spPr>
          <a:xfrm>
            <a:off x="128889" y="4314481"/>
            <a:ext cx="8772194" cy="156671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Installed Main Crane &amp; conducted the bulk of the work for the Vessel Survey (benchmarks and offsets for MGCs/MRUs) in August this year.</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Pulling cable (efforts started under former contractor and is now restarting under the new sub-contractor) </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Started flushing piping and blasting/painting tanks while the ship is still inside the building saving time </a:t>
            </a:r>
            <a:endParaRPr/>
          </a:p>
          <a:p>
            <a:pPr indent="-342900" lvl="0" marL="342900" marR="0" rtl="0" algn="l">
              <a:lnSpc>
                <a:spcPct val="115000"/>
              </a:lnSpc>
              <a:spcBef>
                <a:spcPts val="0"/>
              </a:spcBef>
              <a:spcAft>
                <a:spcPts val="0"/>
              </a:spcAft>
              <a:buClr>
                <a:srgbClr val="000000"/>
              </a:buClr>
              <a:buSzPts val="1400"/>
              <a:buFont typeface="Courier New"/>
              <a:buChar char="o"/>
            </a:pPr>
            <a:r>
              <a:rPr b="0" i="0" lang="en-US" sz="1400" u="none" cap="none" strike="noStrike">
                <a:solidFill>
                  <a:srgbClr val="000000"/>
                </a:solidFill>
                <a:latin typeface="Arial"/>
                <a:ea typeface="Arial"/>
                <a:cs typeface="Arial"/>
                <a:sym typeface="Arial"/>
              </a:rPr>
              <a:t>As missing foundations brackets, wireways, or various items are identified on </a:t>
            </a:r>
            <a:r>
              <a:rPr b="0" i="1" lang="en-US" sz="1400" u="none" cap="none" strike="noStrike">
                <a:solidFill>
                  <a:srgbClr val="000000"/>
                </a:solidFill>
                <a:latin typeface="Arial"/>
                <a:ea typeface="Arial"/>
                <a:cs typeface="Arial"/>
                <a:sym typeface="Arial"/>
              </a:rPr>
              <a:t>R/V Taani</a:t>
            </a:r>
            <a:r>
              <a:rPr b="0" i="0" lang="en-US" sz="1400" u="none" cap="none" strike="noStrike">
                <a:solidFill>
                  <a:srgbClr val="000000"/>
                </a:solidFill>
                <a:latin typeface="Arial"/>
                <a:ea typeface="Arial"/>
                <a:cs typeface="Arial"/>
                <a:sym typeface="Arial"/>
              </a:rPr>
              <a:t>, those lessons are applied almost immediately to Vessels 2 &amp; 3</a:t>
            </a:r>
            <a:endParaRPr b="0" i="0" sz="1400" u="none" cap="none" strike="noStrike">
              <a:solidFill>
                <a:srgbClr val="000000"/>
              </a:solidFill>
              <a:latin typeface="Arial"/>
              <a:ea typeface="Arial"/>
              <a:cs typeface="Arial"/>
              <a:sym typeface="Arial"/>
            </a:endParaRPr>
          </a:p>
        </p:txBody>
      </p:sp>
      <p:sp>
        <p:nvSpPr>
          <p:cNvPr id="182" name="Google Shape;182;p29"/>
          <p:cNvSpPr txBox="1"/>
          <p:nvPr/>
        </p:nvSpPr>
        <p:spPr>
          <a:xfrm>
            <a:off x="1192035" y="5852992"/>
            <a:ext cx="3130152" cy="30777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Courier New"/>
              <a:buChar char="o"/>
            </a:pPr>
            <a:r>
              <a:rPr b="1" i="0" lang="en-US" sz="1400" u="none" cap="none" strike="noStrike">
                <a:solidFill>
                  <a:srgbClr val="000000"/>
                </a:solidFill>
                <a:latin typeface="Arial"/>
                <a:ea typeface="Arial"/>
                <a:cs typeface="Arial"/>
                <a:sym typeface="Arial"/>
              </a:rPr>
              <a:t>Launch</a:t>
            </a:r>
            <a:r>
              <a:rPr b="0" i="0" lang="en-US" sz="1400" u="none" cap="none" strike="noStrike">
                <a:solidFill>
                  <a:srgbClr val="000000"/>
                </a:solidFill>
                <a:latin typeface="Arial"/>
                <a:ea typeface="Arial"/>
                <a:cs typeface="Arial"/>
                <a:sym typeface="Arial"/>
              </a:rPr>
              <a:t> scheduled for Spring 2026</a:t>
            </a:r>
            <a:endParaRPr/>
          </a:p>
        </p:txBody>
      </p:sp>
      <p:pic>
        <p:nvPicPr>
          <p:cNvPr descr="A person and person in a building&#10;&#10;AI-generated content may be incorrect." id="183" name="Google Shape;183;p29"/>
          <p:cNvPicPr preferRelativeResize="0"/>
          <p:nvPr/>
        </p:nvPicPr>
        <p:blipFill rotWithShape="1">
          <a:blip r:embed="rId3">
            <a:alphaModFix/>
          </a:blip>
          <a:srcRect b="0" l="0" r="0" t="0"/>
          <a:stretch/>
        </p:blipFill>
        <p:spPr>
          <a:xfrm>
            <a:off x="4897472" y="546538"/>
            <a:ext cx="3071131" cy="2312381"/>
          </a:xfrm>
          <a:prstGeom prst="rect">
            <a:avLst/>
          </a:prstGeom>
          <a:noFill/>
          <a:ln>
            <a:noFill/>
          </a:ln>
        </p:spPr>
      </p:pic>
      <p:pic>
        <p:nvPicPr>
          <p:cNvPr descr="A couple of boats in a building&#10;&#10;AI-generated content may be incorrect." id="184" name="Google Shape;184;p29"/>
          <p:cNvPicPr preferRelativeResize="0"/>
          <p:nvPr/>
        </p:nvPicPr>
        <p:blipFill rotWithShape="1">
          <a:blip r:embed="rId4">
            <a:alphaModFix/>
          </a:blip>
          <a:srcRect b="0" l="0" r="0" t="0"/>
          <a:stretch/>
        </p:blipFill>
        <p:spPr>
          <a:xfrm>
            <a:off x="8177835" y="811480"/>
            <a:ext cx="3885276" cy="2925384"/>
          </a:xfrm>
          <a:prstGeom prst="rect">
            <a:avLst/>
          </a:prstGeom>
          <a:noFill/>
          <a:ln>
            <a:noFill/>
          </a:ln>
        </p:spPr>
      </p:pic>
      <p:pic>
        <p:nvPicPr>
          <p:cNvPr descr="A room with metal pipes and a metal structure&#10;&#10;AI-generated content may be incorrect." id="185" name="Google Shape;185;p29"/>
          <p:cNvPicPr preferRelativeResize="0"/>
          <p:nvPr/>
        </p:nvPicPr>
        <p:blipFill rotWithShape="1">
          <a:blip r:embed="rId5">
            <a:alphaModFix/>
          </a:blip>
          <a:srcRect b="0" l="0" r="0" t="0"/>
          <a:stretch/>
        </p:blipFill>
        <p:spPr>
          <a:xfrm>
            <a:off x="2716908" y="2265028"/>
            <a:ext cx="2599105" cy="1956973"/>
          </a:xfrm>
          <a:prstGeom prst="rect">
            <a:avLst/>
          </a:prstGeom>
          <a:noFill/>
          <a:ln>
            <a:noFill/>
          </a:ln>
        </p:spPr>
      </p:pic>
      <p:pic>
        <p:nvPicPr>
          <p:cNvPr descr="A room with white canvas bags and wires&#10;&#10;AI-generated content may be incorrect." id="186" name="Google Shape;186;p29"/>
          <p:cNvPicPr preferRelativeResize="0"/>
          <p:nvPr/>
        </p:nvPicPr>
        <p:blipFill rotWithShape="1">
          <a:blip r:embed="rId6">
            <a:alphaModFix/>
          </a:blip>
          <a:srcRect b="0" l="0" r="0" t="0"/>
          <a:stretch/>
        </p:blipFill>
        <p:spPr>
          <a:xfrm>
            <a:off x="9068954" y="3970625"/>
            <a:ext cx="2994157" cy="2254424"/>
          </a:xfrm>
          <a:prstGeom prst="rect">
            <a:avLst/>
          </a:prstGeom>
          <a:noFill/>
          <a:ln>
            <a:noFill/>
          </a:ln>
        </p:spPr>
      </p:pic>
      <p:pic>
        <p:nvPicPr>
          <p:cNvPr descr="A boat with a large object on the deck&#10;&#10;AI-generated content may be incorrect." id="187" name="Google Shape;187;p29"/>
          <p:cNvPicPr preferRelativeResize="0"/>
          <p:nvPr/>
        </p:nvPicPr>
        <p:blipFill rotWithShape="1">
          <a:blip r:embed="rId7">
            <a:alphaModFix/>
          </a:blip>
          <a:srcRect b="0" l="0" r="0" t="0"/>
          <a:stretch/>
        </p:blipFill>
        <p:spPr>
          <a:xfrm>
            <a:off x="128889" y="1151292"/>
            <a:ext cx="2803039" cy="211052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CRV Presentation Template">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2022-02-23T16:06:26Z</dcterms:created>
  <dc:creator>Midson, Brian P.</dc:creator>
</cp:coreProperties>
</file>