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518a0773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518a0773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8de9acb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8de9acb3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518a077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518a077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518a0773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518a0773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8c4de3d8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8c4de3d8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518a07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518a077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8de9acb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8de9acb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8de9acb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8de9acb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80d288c7c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80d288c7c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518a077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518a077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8de9acb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8de9acb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518a0773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518a0773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-23550" y="0"/>
            <a:ext cx="383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vtecwiki@unols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vtecwiki@unols.or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RVTEC Wiki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Breakout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Kristin Beem, Bonny Clarke, Rebecca Hudak,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November 3 - 6 San Diego, CA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459825" y="406350"/>
            <a:ext cx="80736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Walkthrough of the Wiki</a:t>
            </a:r>
            <a:endParaRPr sz="5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Rest of the breakout: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525375" y="1097288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 dirty="0">
                <a:solidFill>
                  <a:schemeClr val="lt1"/>
                </a:solidFill>
              </a:rPr>
              <a:t>Working session! </a:t>
            </a:r>
            <a:endParaRPr sz="2300" dirty="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 dirty="0">
                <a:solidFill>
                  <a:schemeClr val="lt1"/>
                </a:solidFill>
              </a:rPr>
              <a:t>Check out the playground/sandbox if you are unfamiliar with wiki formats</a:t>
            </a:r>
            <a:endParaRPr sz="2300" dirty="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 dirty="0">
                <a:solidFill>
                  <a:schemeClr val="lt1"/>
                </a:solidFill>
              </a:rPr>
              <a:t>If you have wiki experience, start adding content!</a:t>
            </a:r>
            <a:endParaRPr sz="2300" dirty="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 dirty="0">
                <a:solidFill>
                  <a:schemeClr val="lt1"/>
                </a:solidFill>
              </a:rPr>
              <a:t>Sign up to stay involved and part of this project (email us- </a:t>
            </a:r>
            <a:r>
              <a:rPr lang="en" sz="1800" u="sng" dirty="0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rvtecwiki@unols.org</a:t>
            </a:r>
            <a:r>
              <a:rPr lang="en" sz="2300" dirty="0">
                <a:solidFill>
                  <a:schemeClr val="lt1"/>
                </a:solidFill>
              </a:rPr>
              <a:t>) </a:t>
            </a:r>
            <a:endParaRPr sz="23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Potential Action Items: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Create an account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Create a page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Adding a document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Embedding a video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Edit a page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Plug-ins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Data Mine/ Look through documents /Pictures related to instruments (use QR code)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pic>
        <p:nvPicPr>
          <p:cNvPr id="124" name="Google Shape;124;p24" title="dump_folder_rvtec_wik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950" y="1368750"/>
            <a:ext cx="1627475" cy="16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Plug-ins We’ve Added: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417225" y="1776250"/>
            <a:ext cx="81588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Authorlist - shows contributing authors per page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Auto-tooltip - hoverable summaries for key phrases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Copy, delete, move pages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Filelisting - list files in namespace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Indexmenu - show sortable index or a namespace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Prosemirror - WYSIWYG editor for dokuwiki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Publish - integrate publishing process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Introduction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Came about last RVTEC when interest in providing access to resources collected during Best Practice documentation for the Tech Community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Sent out Google Form for feedback and volunteers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now have a official wiki!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https://rvtecwiki.unols.org/doku.php?id=welcome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2" name="Google Shape;62;p14" title="rvtec_wiki_q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450" y="3229850"/>
            <a:ext cx="1519975" cy="15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Poll results- 16 responses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68" name="Google Shape;68;p15" descr="Forms response chart. Question title: Should this Wiki be public facing? (Our working group has been going back and forth on this item and could use your input) . Number of responses: 16 responses." title="Should this Wiki be public facing? (Our working group has been going back and forth on this item and could use your input) 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75" y="1325850"/>
            <a:ext cx="7744154" cy="35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‘Code of Conduct’: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52300" y="1358050"/>
            <a:ext cx="80736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Disclaimer:</a:t>
            </a:r>
            <a:r>
              <a:rPr lang="en" sz="1800">
                <a:solidFill>
                  <a:schemeClr val="lt1"/>
                </a:solidFill>
              </a:rPr>
              <a:t> The information provided here is intended as general guidance and may not reflect ship-specific configurations or procedures. Please use caution and always refer to vessel-specific documentation and protocols when applicable.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want to work with the community to develop community guidelines for the RVTEC wiki to encourage positive recommendations and respect the structure and formatting (page health) of our shared website.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Roles: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81" name="Google Shape;81;p17" title="Rvtec_wiki_flo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63475"/>
            <a:ext cx="8839200" cy="24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70500" y="4170400"/>
            <a:ext cx="83943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If any changes are requested please email: </a:t>
            </a:r>
            <a:r>
              <a:rPr lang="en" sz="1800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rvtecwiki@unols.org</a:t>
            </a:r>
            <a:r>
              <a:rPr lang="en" sz="1800">
                <a:solidFill>
                  <a:schemeClr val="lt2"/>
                </a:solidFill>
              </a:rPr>
              <a:t> 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Infrastructure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254025" y="1325625"/>
            <a:ext cx="693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Hosted on UNOLS Azure account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Use of plugins for file management, indexing of namespaces, moving pages and documents, etc. 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WYSIWYG editor for more familiar editing 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User management for editing and approval process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Approval Process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94" name="Google Shape;94;p19" title="Publishing flo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662" y="947925"/>
            <a:ext cx="5310674" cy="39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Guidelines: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92600" y="1208350"/>
            <a:ext cx="81588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PDF and JPG preferred (no videos and editable documents)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We can embed youtube links (WWWW recordings, and tech training videos will be made available)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Scrub sensitive information (e.g., IP addresses, user account info) for cybersecurity compliance before submitting to the wiki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Guidelines (continued):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492600" y="1208350"/>
            <a:ext cx="81588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Avoid ship specific documentation - Fleet Specific; NOT ship specific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Avoid opinionated statements, as unbiased as possible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Not operational systems (ie engines, bridge, satellite systems)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We will link to other UNOLS groups (SatNAG, Hiseasnet, Tech training group, MAC group)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RVTEC Wiki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RVTEC Wiki Breakout</dc:title>
  <cp:lastModifiedBy>Bonny Clarke</cp:lastModifiedBy>
  <cp:revision>1</cp:revision>
  <dcterms:modified xsi:type="dcterms:W3CDTF">2025-10-29T15:29:12Z</dcterms:modified>
</cp:coreProperties>
</file>