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55" r:id="rId2"/>
  </p:sldMasterIdLst>
  <p:notesMasterIdLst>
    <p:notesMasterId r:id="rId50"/>
  </p:notesMasterIdLst>
  <p:handoutMasterIdLst>
    <p:handoutMasterId r:id="rId51"/>
  </p:handoutMasterIdLst>
  <p:sldIdLst>
    <p:sldId id="256" r:id="rId3"/>
    <p:sldId id="425" r:id="rId4"/>
    <p:sldId id="325" r:id="rId5"/>
    <p:sldId id="395" r:id="rId6"/>
    <p:sldId id="405" r:id="rId7"/>
    <p:sldId id="260" r:id="rId8"/>
    <p:sldId id="330" r:id="rId9"/>
    <p:sldId id="404" r:id="rId10"/>
    <p:sldId id="279" r:id="rId11"/>
    <p:sldId id="348" r:id="rId12"/>
    <p:sldId id="369" r:id="rId13"/>
    <p:sldId id="406" r:id="rId14"/>
    <p:sldId id="383" r:id="rId15"/>
    <p:sldId id="420" r:id="rId16"/>
    <p:sldId id="334" r:id="rId17"/>
    <p:sldId id="345" r:id="rId18"/>
    <p:sldId id="337" r:id="rId19"/>
    <p:sldId id="380" r:id="rId20"/>
    <p:sldId id="421" r:id="rId21"/>
    <p:sldId id="371" r:id="rId22"/>
    <p:sldId id="376" r:id="rId23"/>
    <p:sldId id="417" r:id="rId24"/>
    <p:sldId id="403" r:id="rId25"/>
    <p:sldId id="402" r:id="rId26"/>
    <p:sldId id="418" r:id="rId27"/>
    <p:sldId id="298" r:id="rId28"/>
    <p:sldId id="354" r:id="rId29"/>
    <p:sldId id="341" r:id="rId30"/>
    <p:sldId id="382" r:id="rId31"/>
    <p:sldId id="419" r:id="rId32"/>
    <p:sldId id="377" r:id="rId33"/>
    <p:sldId id="360" r:id="rId34"/>
    <p:sldId id="342" r:id="rId35"/>
    <p:sldId id="321" r:id="rId36"/>
    <p:sldId id="350" r:id="rId37"/>
    <p:sldId id="355" r:id="rId38"/>
    <p:sldId id="409" r:id="rId39"/>
    <p:sldId id="336" r:id="rId40"/>
    <p:sldId id="422" r:id="rId41"/>
    <p:sldId id="427" r:id="rId42"/>
    <p:sldId id="335" r:id="rId43"/>
    <p:sldId id="358" r:id="rId44"/>
    <p:sldId id="317" r:id="rId45"/>
    <p:sldId id="333" r:id="rId46"/>
    <p:sldId id="423" r:id="rId47"/>
    <p:sldId id="424" r:id="rId48"/>
    <p:sldId id="426" r:id="rId49"/>
  </p:sldIdLst>
  <p:sldSz cx="9144000" cy="6858000" type="screen4x3"/>
  <p:notesSz cx="70358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473686"/>
    <a:srgbClr val="F8F8F8"/>
    <a:srgbClr val="B2B2B2"/>
    <a:srgbClr val="DDDDDD"/>
    <a:srgbClr val="C0C0C0"/>
    <a:srgbClr val="9999FF"/>
    <a:srgbClr val="66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B78385-5648-4A4C-B363-1C5977C8A886}" v="949" dt="2025-10-29T22:41:39.6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30" autoAdjust="0"/>
    <p:restoredTop sz="94730" autoAdjust="0"/>
  </p:normalViewPr>
  <p:slideViewPr>
    <p:cSldViewPr>
      <p:cViewPr varScale="1">
        <p:scale>
          <a:sx n="107" d="100"/>
          <a:sy n="107" d="100"/>
        </p:scale>
        <p:origin x="173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42" d="100"/>
          <a:sy n="42" d="100"/>
        </p:scale>
        <p:origin x="-1476" y="-102"/>
      </p:cViewPr>
      <p:guideLst>
        <p:guide orient="horz" pos="2932"/>
        <p:guide pos="221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microsoft.com/office/2016/11/relationships/changesInfo" Target="changesInfos/changesInfo1.xml"/><Relationship Id="rId8" Type="http://schemas.openxmlformats.org/officeDocument/2006/relationships/slide" Target="slides/slide6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microsoft.com/office/2015/10/relationships/revisionInfo" Target="revisionInfo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" userId="yARulK5TwjYRClqBD/+aP4v4qijqpzqL9G3SHgtd3U8=" providerId="None" clId="Web-{85B78385-5648-4A4C-B363-1C5977C8A886}"/>
    <pc:docChg chg="mod addSld delSld modSld addMainMaster delMainMaster">
      <pc:chgData name="Nico" userId="yARulK5TwjYRClqBD/+aP4v4qijqpzqL9G3SHgtd3U8=" providerId="None" clId="Web-{85B78385-5648-4A4C-B363-1C5977C8A886}" dt="2025-10-29T22:41:39.559" v="823" actId="14100"/>
      <pc:docMkLst>
        <pc:docMk/>
      </pc:docMkLst>
      <pc:sldChg chg="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0" sldId="256"/>
        </pc:sldMkLst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0" sldId="260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0" sldId="260"/>
            <ac:spMk id="11266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0" sldId="279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0" sldId="279"/>
            <ac:spMk id="13314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0" sldId="298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0" sldId="298"/>
            <ac:spMk id="27650" creationId="{5CA07C9F-C54E-3992-3B1D-6FC80AA1CD75}"/>
          </ac:spMkLst>
        </pc:spChg>
        <pc:picChg chg="mod ord">
          <ac:chgData name="Nico" userId="yARulK5TwjYRClqBD/+aP4v4qijqpzqL9G3SHgtd3U8=" providerId="None" clId="Web-{85B78385-5648-4A4C-B363-1C5977C8A886}" dt="2025-10-29T21:52:43.951" v="264"/>
          <ac:picMkLst>
            <pc:docMk/>
            <pc:sldMk cId="0" sldId="298"/>
            <ac:picMk id="138256" creationId="{2999FD5B-C05E-871B-DCB5-D56A2B90E57D}"/>
          </ac:picMkLst>
        </pc:pic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0" sldId="317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0" sldId="317"/>
            <ac:spMk id="32770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0" sldId="321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0" sldId="321"/>
            <ac:spMk id="17410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0" sldId="325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0" sldId="325"/>
            <ac:spMk id="5122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0" sldId="330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0" sldId="330"/>
            <ac:spMk id="18434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0" sldId="333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0" sldId="333"/>
            <ac:spMk id="38914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0" sldId="334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0" sldId="334"/>
            <ac:spMk id="34818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1873805756" sldId="335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1873805756" sldId="335"/>
            <ac:spMk id="34818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4173105075" sldId="336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4173105075" sldId="336"/>
            <ac:spMk id="34818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0" sldId="337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0" sldId="337"/>
            <ac:spMk id="34818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0" sldId="339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0" sldId="339"/>
            <ac:spMk id="34818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0" sldId="341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0" sldId="341"/>
            <ac:spMk id="34818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0" sldId="342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0" sldId="342"/>
            <ac:spMk id="34818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0" sldId="345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0" sldId="345"/>
            <ac:spMk id="34818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0" sldId="348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0" sldId="348"/>
            <ac:spMk id="34818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0" sldId="350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0" sldId="350"/>
            <ac:spMk id="17410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0" sldId="354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0" sldId="354"/>
            <ac:spMk id="34818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0" sldId="355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0" sldId="355"/>
            <ac:spMk id="34818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3154628699" sldId="358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3154628699" sldId="358"/>
            <ac:spMk id="34818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0" sldId="360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0" sldId="360"/>
            <ac:spMk id="34818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1496371990" sldId="369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1496371990" sldId="369"/>
            <ac:spMk id="17410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3049712564" sldId="371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3049712564" sldId="371"/>
            <ac:spMk id="122882" creationId="{00000000-0000-0000-0000-000000000000}"/>
          </ac:spMkLst>
        </pc:spChg>
      </pc:sldChg>
      <pc:sldChg chg="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3656892306" sldId="376"/>
        </pc:sldMkLst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70729284" sldId="377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70729284" sldId="377"/>
            <ac:spMk id="34818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1072383599" sldId="380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1072383599" sldId="380"/>
            <ac:spMk id="32770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997358751" sldId="382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997358751" sldId="382"/>
            <ac:spMk id="34818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3784971752" sldId="383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3784971752" sldId="383"/>
            <ac:spMk id="34818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753826879" sldId="395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753826879" sldId="395"/>
            <ac:spMk id="122882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1978699299" sldId="402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1978699299" sldId="402"/>
            <ac:spMk id="34818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106762036" sldId="403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106762036" sldId="403"/>
            <ac:spMk id="34818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894767977" sldId="404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894767977" sldId="404"/>
            <ac:spMk id="17410" creationId="{00000000-0000-0000-0000-000000000000}"/>
          </ac:spMkLst>
        </pc:spChg>
      </pc:sldChg>
      <pc:sldChg chg="addSp delSp 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0" sldId="405"/>
        </pc:sldMkLst>
        <pc:spChg chg="add del mod">
          <ac:chgData name="Nico" userId="yARulK5TwjYRClqBD/+aP4v4qijqpzqL9G3SHgtd3U8=" providerId="None" clId="Web-{85B78385-5648-4A4C-B363-1C5977C8A886}" dt="2025-10-29T21:45:55.333" v="228"/>
          <ac:spMkLst>
            <pc:docMk/>
            <pc:sldMk cId="0" sldId="405"/>
            <ac:spMk id="2" creationId="{0907DCAB-633E-5EE7-5BEA-E6C38B9BABC7}"/>
          </ac:spMkLst>
        </pc:spChg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0" sldId="405"/>
            <ac:spMk id="11266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0" sldId="406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0" sldId="406"/>
            <ac:spMk id="8194" creationId="{00000000-0000-0000-0000-000000000000}"/>
          </ac:spMkLst>
        </pc:spChg>
      </pc:sldChg>
      <pc:sldChg chg="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70514606" sldId="409"/>
        </pc:sldMkLst>
      </pc:sldChg>
      <pc:sldChg chg="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4292267760" sldId="417"/>
        </pc:sldMkLst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2435937474" sldId="418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2435937474" sldId="418"/>
            <ac:spMk id="17410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3066050534" sldId="419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3066050534" sldId="419"/>
            <ac:spMk id="8194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708567786" sldId="420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708567786" sldId="420"/>
            <ac:spMk id="34818" creationId="{B3725001-C761-2C9F-61A7-A0FAFCA4539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2633835652" sldId="421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2633835652" sldId="421"/>
            <ac:spMk id="34818" creationId="{00000000-0000-0000-0000-000000000000}"/>
          </ac:spMkLst>
        </pc:spChg>
      </pc:sldChg>
      <pc:sldChg chg="modSp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1542311412" sldId="422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1542311412" sldId="422"/>
            <ac:spMk id="34818" creationId="{861DCFD6-467E-44D6-6211-3E2CF9DA78C7}"/>
          </ac:spMkLst>
        </pc:spChg>
      </pc:sldChg>
      <pc:sldChg chg="addSp delSp modSp new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1324479494" sldId="423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1324479494" sldId="423"/>
            <ac:spMk id="2" creationId="{7DC4EEA2-61AF-9B99-CDA4-B6B5B27418E2}"/>
          </ac:spMkLst>
        </pc:spChg>
        <pc:spChg chg="del">
          <ac:chgData name="Nico" userId="yARulK5TwjYRClqBD/+aP4v4qijqpzqL9G3SHgtd3U8=" providerId="None" clId="Web-{85B78385-5648-4A4C-B363-1C5977C8A886}" dt="2025-10-29T19:00:00.558" v="24"/>
          <ac:spMkLst>
            <pc:docMk/>
            <pc:sldMk cId="1324479494" sldId="423"/>
            <ac:spMk id="3" creationId="{4D38B5AB-49BB-A3BD-81A2-FEDF02662A8B}"/>
          </ac:spMkLst>
        </pc:spChg>
        <pc:spChg chg="add del mod">
          <ac:chgData name="Nico" userId="yARulK5TwjYRClqBD/+aP4v4qijqpzqL9G3SHgtd3U8=" providerId="None" clId="Web-{85B78385-5648-4A4C-B363-1C5977C8A886}" dt="2025-10-29T19:00:29.936" v="29"/>
          <ac:spMkLst>
            <pc:docMk/>
            <pc:sldMk cId="1324479494" sldId="423"/>
            <ac:spMk id="4" creationId="{F4BA1B00-64AF-FA34-5456-ABB247937607}"/>
          </ac:spMkLst>
        </pc:spChg>
        <pc:picChg chg="add mod ord modCrop">
          <ac:chgData name="Nico" userId="yARulK5TwjYRClqBD/+aP4v4qijqpzqL9G3SHgtd3U8=" providerId="None" clId="Web-{85B78385-5648-4A4C-B363-1C5977C8A886}" dt="2025-10-29T21:52:43.951" v="264"/>
          <ac:picMkLst>
            <pc:docMk/>
            <pc:sldMk cId="1324479494" sldId="423"/>
            <ac:picMk id="5" creationId="{03BF2A5E-2949-82CF-CEC6-01EAADC0EC46}"/>
          </ac:picMkLst>
        </pc:picChg>
        <pc:picChg chg="add del mod">
          <ac:chgData name="Nico" userId="yARulK5TwjYRClqBD/+aP4v4qijqpzqL9G3SHgtd3U8=" providerId="None" clId="Web-{85B78385-5648-4A4C-B363-1C5977C8A886}" dt="2025-10-29T19:05:44.298" v="39"/>
          <ac:picMkLst>
            <pc:docMk/>
            <pc:sldMk cId="1324479494" sldId="423"/>
            <ac:picMk id="6" creationId="{FED246F4-A8D9-8282-311B-46C13A330AD8}"/>
          </ac:picMkLst>
        </pc:picChg>
        <pc:picChg chg="add mod modCrop">
          <ac:chgData name="Nico" userId="yARulK5TwjYRClqBD/+aP4v4qijqpzqL9G3SHgtd3U8=" providerId="None" clId="Web-{85B78385-5648-4A4C-B363-1C5977C8A886}" dt="2025-10-29T19:08:18.693" v="79" actId="1076"/>
          <ac:picMkLst>
            <pc:docMk/>
            <pc:sldMk cId="1324479494" sldId="423"/>
            <ac:picMk id="7" creationId="{821047AC-1358-B9F5-C8B1-80362A73B575}"/>
          </ac:picMkLst>
        </pc:picChg>
        <pc:picChg chg="add del mod">
          <ac:chgData name="Nico" userId="yARulK5TwjYRClqBD/+aP4v4qijqpzqL9G3SHgtd3U8=" providerId="None" clId="Web-{85B78385-5648-4A4C-B363-1C5977C8A886}" dt="2025-10-29T19:05:44.033" v="35"/>
          <ac:picMkLst>
            <pc:docMk/>
            <pc:sldMk cId="1324479494" sldId="423"/>
            <ac:picMk id="8" creationId="{90C5B773-C380-DEEB-BEBC-4AC6B0F91794}"/>
          </ac:picMkLst>
        </pc:picChg>
        <pc:picChg chg="add mod">
          <ac:chgData name="Nico" userId="yARulK5TwjYRClqBD/+aP4v4qijqpzqL9G3SHgtd3U8=" providerId="None" clId="Web-{85B78385-5648-4A4C-B363-1C5977C8A886}" dt="2025-10-29T19:08:05.256" v="75" actId="1076"/>
          <ac:picMkLst>
            <pc:docMk/>
            <pc:sldMk cId="1324479494" sldId="423"/>
            <ac:picMk id="9" creationId="{6DD04077-E586-0AC4-4B50-47C7B6EC7175}"/>
          </ac:picMkLst>
        </pc:picChg>
      </pc:sldChg>
      <pc:sldChg chg="addSp delSp modSp new mod modClrScheme chgLayout">
        <pc:chgData name="Nico" userId="yARulK5TwjYRClqBD/+aP4v4qijqpzqL9G3SHgtd3U8=" providerId="None" clId="Web-{85B78385-5648-4A4C-B363-1C5977C8A886}" dt="2025-10-29T21:52:43.951" v="264"/>
        <pc:sldMkLst>
          <pc:docMk/>
          <pc:sldMk cId="3345787728" sldId="424"/>
        </pc:sldMkLst>
        <pc:spChg chg="mod ord">
          <ac:chgData name="Nico" userId="yARulK5TwjYRClqBD/+aP4v4qijqpzqL9G3SHgtd3U8=" providerId="None" clId="Web-{85B78385-5648-4A4C-B363-1C5977C8A886}" dt="2025-10-29T21:52:43.951" v="264"/>
          <ac:spMkLst>
            <pc:docMk/>
            <pc:sldMk cId="3345787728" sldId="424"/>
            <ac:spMk id="2" creationId="{3BA31DEC-91B5-F63A-B693-244B6AAB1CBA}"/>
          </ac:spMkLst>
        </pc:spChg>
        <pc:spChg chg="del">
          <ac:chgData name="Nico" userId="yARulK5TwjYRClqBD/+aP4v4qijqpzqL9G3SHgtd3U8=" providerId="None" clId="Web-{85B78385-5648-4A4C-B363-1C5977C8A886}" dt="2025-10-29T19:10:48.634" v="100"/>
          <ac:spMkLst>
            <pc:docMk/>
            <pc:sldMk cId="3345787728" sldId="424"/>
            <ac:spMk id="3" creationId="{A8EBF097-AEA0-8183-1961-D8FC69DA4F41}"/>
          </ac:spMkLst>
        </pc:spChg>
        <pc:spChg chg="add del mod">
          <ac:chgData name="Nico" userId="yARulK5TwjYRClqBD/+aP4v4qijqpzqL9G3SHgtd3U8=" providerId="None" clId="Web-{85B78385-5648-4A4C-B363-1C5977C8A886}" dt="2025-10-29T19:13:25.184" v="131"/>
          <ac:spMkLst>
            <pc:docMk/>
            <pc:sldMk cId="3345787728" sldId="424"/>
            <ac:spMk id="11" creationId="{76BB847A-DF0B-4E5E-FEC4-101BC864E035}"/>
          </ac:spMkLst>
        </pc:spChg>
        <pc:picChg chg="add del mod ord">
          <ac:chgData name="Nico" userId="yARulK5TwjYRClqBD/+aP4v4qijqpzqL9G3SHgtd3U8=" providerId="None" clId="Web-{85B78385-5648-4A4C-B363-1C5977C8A886}" dt="2025-10-29T19:12:06.635" v="126"/>
          <ac:picMkLst>
            <pc:docMk/>
            <pc:sldMk cId="3345787728" sldId="424"/>
            <ac:picMk id="4" creationId="{806952F1-E0CE-14B2-E47A-C4E077BCA1F7}"/>
          </ac:picMkLst>
        </pc:picChg>
        <pc:picChg chg="add mod modCrop">
          <ac:chgData name="Nico" userId="yARulK5TwjYRClqBD/+aP4v4qijqpzqL9G3SHgtd3U8=" providerId="None" clId="Web-{85B78385-5648-4A4C-B363-1C5977C8A886}" dt="2025-10-29T19:17:02.501" v="159" actId="1076"/>
          <ac:picMkLst>
            <pc:docMk/>
            <pc:sldMk cId="3345787728" sldId="424"/>
            <ac:picMk id="5" creationId="{45792BA7-A7AC-2C66-2ABE-A11949F5F697}"/>
          </ac:picMkLst>
        </pc:picChg>
        <pc:picChg chg="add mod modCrop">
          <ac:chgData name="Nico" userId="yARulK5TwjYRClqBD/+aP4v4qijqpzqL9G3SHgtd3U8=" providerId="None" clId="Web-{85B78385-5648-4A4C-B363-1C5977C8A886}" dt="2025-10-29T19:16:58.001" v="157" actId="1076"/>
          <ac:picMkLst>
            <pc:docMk/>
            <pc:sldMk cId="3345787728" sldId="424"/>
            <ac:picMk id="6" creationId="{FE15861A-89CF-89A9-E944-7F4B682ED386}"/>
          </ac:picMkLst>
        </pc:picChg>
        <pc:picChg chg="add mod modCrop">
          <ac:chgData name="Nico" userId="yARulK5TwjYRClqBD/+aP4v4qijqpzqL9G3SHgtd3U8=" providerId="None" clId="Web-{85B78385-5648-4A4C-B363-1C5977C8A886}" dt="2025-10-29T19:17:13.158" v="164" actId="1076"/>
          <ac:picMkLst>
            <pc:docMk/>
            <pc:sldMk cId="3345787728" sldId="424"/>
            <ac:picMk id="7" creationId="{B9ED6B0C-30D9-649D-915A-D18800FBC736}"/>
          </ac:picMkLst>
        </pc:picChg>
        <pc:picChg chg="add del mod">
          <ac:chgData name="Nico" userId="yARulK5TwjYRClqBD/+aP4v4qijqpzqL9G3SHgtd3U8=" providerId="None" clId="Web-{85B78385-5648-4A4C-B363-1C5977C8A886}" dt="2025-10-29T19:16:34.782" v="147"/>
          <ac:picMkLst>
            <pc:docMk/>
            <pc:sldMk cId="3345787728" sldId="424"/>
            <ac:picMk id="8" creationId="{7439733B-C1A9-1F34-75F1-DE96FADC6CA2}"/>
          </ac:picMkLst>
        </pc:picChg>
        <pc:picChg chg="add del mod">
          <ac:chgData name="Nico" userId="yARulK5TwjYRClqBD/+aP4v4qijqpzqL9G3SHgtd3U8=" providerId="None" clId="Web-{85B78385-5648-4A4C-B363-1C5977C8A886}" dt="2025-10-29T19:10:52.181" v="106"/>
          <ac:picMkLst>
            <pc:docMk/>
            <pc:sldMk cId="3345787728" sldId="424"/>
            <ac:picMk id="9" creationId="{5010F554-53FF-2CF3-30E8-974E7794EDC3}"/>
          </ac:picMkLst>
        </pc:picChg>
        <pc:picChg chg="add mod ord modCrop">
          <ac:chgData name="Nico" userId="yARulK5TwjYRClqBD/+aP4v4qijqpzqL9G3SHgtd3U8=" providerId="None" clId="Web-{85B78385-5648-4A4C-B363-1C5977C8A886}" dt="2025-10-29T21:52:43.951" v="264"/>
          <ac:picMkLst>
            <pc:docMk/>
            <pc:sldMk cId="3345787728" sldId="424"/>
            <ac:picMk id="12" creationId="{BA0C758D-B48D-9223-C407-96C9122E2548}"/>
          </ac:picMkLst>
        </pc:picChg>
        <pc:picChg chg="add mod modCrop">
          <ac:chgData name="Nico" userId="yARulK5TwjYRClqBD/+aP4v4qijqpzqL9G3SHgtd3U8=" providerId="None" clId="Web-{85B78385-5648-4A4C-B363-1C5977C8A886}" dt="2025-10-29T19:17:15.065" v="165" actId="1076"/>
          <ac:picMkLst>
            <pc:docMk/>
            <pc:sldMk cId="3345787728" sldId="424"/>
            <ac:picMk id="13" creationId="{16517842-70E2-EE2A-091F-718A10EDE255}"/>
          </ac:picMkLst>
        </pc:picChg>
      </pc:sldChg>
      <pc:sldChg chg="addSp modSp new mod modClrScheme chgLayout">
        <pc:chgData name="Nico" userId="yARulK5TwjYRClqBD/+aP4v4qijqpzqL9G3SHgtd3U8=" providerId="None" clId="Web-{85B78385-5648-4A4C-B363-1C5977C8A886}" dt="2025-10-29T22:34:10.083" v="652" actId="1076"/>
        <pc:sldMkLst>
          <pc:docMk/>
          <pc:sldMk cId="1293128596" sldId="425"/>
        </pc:sldMkLst>
        <pc:spChg chg="mod ord">
          <ac:chgData name="Nico" userId="yARulK5TwjYRClqBD/+aP4v4qijqpzqL9G3SHgtd3U8=" providerId="None" clId="Web-{85B78385-5648-4A4C-B363-1C5977C8A886}" dt="2025-10-29T21:58:19.367" v="377" actId="20577"/>
          <ac:spMkLst>
            <pc:docMk/>
            <pc:sldMk cId="1293128596" sldId="425"/>
            <ac:spMk id="2" creationId="{A299E05E-435D-A15A-1577-A5285D639E53}"/>
          </ac:spMkLst>
        </pc:spChg>
        <pc:spChg chg="mod ord">
          <ac:chgData name="Nico" userId="yARulK5TwjYRClqBD/+aP4v4qijqpzqL9G3SHgtd3U8=" providerId="None" clId="Web-{85B78385-5648-4A4C-B363-1C5977C8A886}" dt="2025-10-29T22:34:10.083" v="652" actId="1076"/>
          <ac:spMkLst>
            <pc:docMk/>
            <pc:sldMk cId="1293128596" sldId="425"/>
            <ac:spMk id="3" creationId="{AB33C4BF-E258-8E3E-0547-2A5BD988E63C}"/>
          </ac:spMkLst>
        </pc:spChg>
        <pc:picChg chg="add mod">
          <ac:chgData name="Nico" userId="yARulK5TwjYRClqBD/+aP4v4qijqpzqL9G3SHgtd3U8=" providerId="None" clId="Web-{85B78385-5648-4A4C-B363-1C5977C8A886}" dt="2025-10-29T22:03:47.221" v="392" actId="1076"/>
          <ac:picMkLst>
            <pc:docMk/>
            <pc:sldMk cId="1293128596" sldId="425"/>
            <ac:picMk id="4" creationId="{C63D5847-7A85-60EC-1560-6C3770B8EB03}"/>
          </ac:picMkLst>
        </pc:picChg>
        <pc:picChg chg="add mod">
          <ac:chgData name="Nico" userId="yARulK5TwjYRClqBD/+aP4v4qijqpzqL9G3SHgtd3U8=" providerId="None" clId="Web-{85B78385-5648-4A4C-B363-1C5977C8A886}" dt="2025-10-29T22:17:15.056" v="520" actId="1076"/>
          <ac:picMkLst>
            <pc:docMk/>
            <pc:sldMk cId="1293128596" sldId="425"/>
            <ac:picMk id="5" creationId="{CDA09DCA-FC02-9C42-069C-410858485A3B}"/>
          </ac:picMkLst>
        </pc:picChg>
        <pc:picChg chg="add mod">
          <ac:chgData name="Nico" userId="yARulK5TwjYRClqBD/+aP4v4qijqpzqL9G3SHgtd3U8=" providerId="None" clId="Web-{85B78385-5648-4A4C-B363-1C5977C8A886}" dt="2025-10-29T22:21:22.216" v="586" actId="1076"/>
          <ac:picMkLst>
            <pc:docMk/>
            <pc:sldMk cId="1293128596" sldId="425"/>
            <ac:picMk id="6" creationId="{14D425D8-ECA7-311D-ADB6-EB7714D2884E}"/>
          </ac:picMkLst>
        </pc:picChg>
        <pc:picChg chg="add mod modCrop">
          <ac:chgData name="Nico" userId="yARulK5TwjYRClqBD/+aP4v4qijqpzqL9G3SHgtd3U8=" providerId="None" clId="Web-{85B78385-5648-4A4C-B363-1C5977C8A886}" dt="2025-10-29T22:21:15.810" v="585" actId="1076"/>
          <ac:picMkLst>
            <pc:docMk/>
            <pc:sldMk cId="1293128596" sldId="425"/>
            <ac:picMk id="7" creationId="{915795DB-71AA-E1D0-992C-1018D592D3D3}"/>
          </ac:picMkLst>
        </pc:picChg>
        <pc:picChg chg="add mod">
          <ac:chgData name="Nico" userId="yARulK5TwjYRClqBD/+aP4v4qijqpzqL9G3SHgtd3U8=" providerId="None" clId="Web-{85B78385-5648-4A4C-B363-1C5977C8A886}" dt="2025-10-29T22:27:11.544" v="593" actId="1076"/>
          <ac:picMkLst>
            <pc:docMk/>
            <pc:sldMk cId="1293128596" sldId="425"/>
            <ac:picMk id="8" creationId="{CFC2E764-226C-192E-B962-5B0BBF33647D}"/>
          </ac:picMkLst>
        </pc:picChg>
      </pc:sldChg>
      <pc:sldChg chg="modSp new del">
        <pc:chgData name="Nico" userId="yARulK5TwjYRClqBD/+aP4v4qijqpzqL9G3SHgtd3U8=" providerId="None" clId="Web-{85B78385-5648-4A4C-B363-1C5977C8A886}" dt="2025-10-29T21:36:08.853" v="177"/>
        <pc:sldMkLst>
          <pc:docMk/>
          <pc:sldMk cId="2554408924" sldId="425"/>
        </pc:sldMkLst>
        <pc:spChg chg="mod">
          <ac:chgData name="Nico" userId="yARulK5TwjYRClqBD/+aP4v4qijqpzqL9G3SHgtd3U8=" providerId="None" clId="Web-{85B78385-5648-4A4C-B363-1C5977C8A886}" dt="2025-10-29T21:36:03.197" v="176" actId="20577"/>
          <ac:spMkLst>
            <pc:docMk/>
            <pc:sldMk cId="2554408924" sldId="425"/>
            <ac:spMk id="2" creationId="{E38BD6D4-5CD3-19EB-6B29-7E2FD78788F5}"/>
          </ac:spMkLst>
        </pc:spChg>
      </pc:sldChg>
      <pc:sldChg chg="new del">
        <pc:chgData name="Nico" userId="yARulK5TwjYRClqBD/+aP4v4qijqpzqL9G3SHgtd3U8=" providerId="None" clId="Web-{85B78385-5648-4A4C-B363-1C5977C8A886}" dt="2025-10-29T21:36:30.369" v="179"/>
        <pc:sldMkLst>
          <pc:docMk/>
          <pc:sldMk cId="2702187790" sldId="425"/>
        </pc:sldMkLst>
      </pc:sldChg>
      <pc:sldChg chg="modSp new add del">
        <pc:chgData name="Nico" userId="yARulK5TwjYRClqBD/+aP4v4qijqpzqL9G3SHgtd3U8=" providerId="None" clId="Web-{85B78385-5648-4A4C-B363-1C5977C8A886}" dt="2025-10-29T21:55:56.548" v="323"/>
        <pc:sldMkLst>
          <pc:docMk/>
          <pc:sldMk cId="2159089145" sldId="426"/>
        </pc:sldMkLst>
        <pc:spChg chg="mod">
          <ac:chgData name="Nico" userId="yARulK5TwjYRClqBD/+aP4v4qijqpzqL9G3SHgtd3U8=" providerId="None" clId="Web-{85B78385-5648-4A4C-B363-1C5977C8A886}" dt="2025-10-29T21:55:53.641" v="320" actId="20577"/>
          <ac:spMkLst>
            <pc:docMk/>
            <pc:sldMk cId="2159089145" sldId="426"/>
            <ac:spMk id="3" creationId="{D7B590EE-2591-4230-AC74-C76DFEB98724}"/>
          </ac:spMkLst>
        </pc:spChg>
      </pc:sldChg>
      <pc:sldChg chg="addSp modSp new">
        <pc:chgData name="Nico" userId="yARulK5TwjYRClqBD/+aP4v4qijqpzqL9G3SHgtd3U8=" providerId="None" clId="Web-{85B78385-5648-4A4C-B363-1C5977C8A886}" dt="2025-10-29T22:41:39.559" v="823" actId="14100"/>
        <pc:sldMkLst>
          <pc:docMk/>
          <pc:sldMk cId="2942254015" sldId="426"/>
        </pc:sldMkLst>
        <pc:spChg chg="mod">
          <ac:chgData name="Nico" userId="yARulK5TwjYRClqBD/+aP4v4qijqpzqL9G3SHgtd3U8=" providerId="None" clId="Web-{85B78385-5648-4A4C-B363-1C5977C8A886}" dt="2025-10-29T22:37:34.101" v="703" actId="20577"/>
          <ac:spMkLst>
            <pc:docMk/>
            <pc:sldMk cId="2942254015" sldId="426"/>
            <ac:spMk id="2" creationId="{F90ED12C-037E-7F7F-46F0-E52C7EBCE23E}"/>
          </ac:spMkLst>
        </pc:spChg>
        <pc:spChg chg="mod">
          <ac:chgData name="Nico" userId="yARulK5TwjYRClqBD/+aP4v4qijqpzqL9G3SHgtd3U8=" providerId="None" clId="Web-{85B78385-5648-4A4C-B363-1C5977C8A886}" dt="2025-10-29T22:41:07.977" v="797" actId="1076"/>
          <ac:spMkLst>
            <pc:docMk/>
            <pc:sldMk cId="2942254015" sldId="426"/>
            <ac:spMk id="3" creationId="{DFBEEEE1-1D4D-15AD-6E84-01B4CC2BED30}"/>
          </ac:spMkLst>
        </pc:spChg>
        <pc:spChg chg="add mod">
          <ac:chgData name="Nico" userId="yARulK5TwjYRClqBD/+aP4v4qijqpzqL9G3SHgtd3U8=" providerId="None" clId="Web-{85B78385-5648-4A4C-B363-1C5977C8A886}" dt="2025-10-29T22:41:39.559" v="823" actId="14100"/>
          <ac:spMkLst>
            <pc:docMk/>
            <pc:sldMk cId="2942254015" sldId="426"/>
            <ac:spMk id="5" creationId="{571CDD3A-92E1-2672-7E01-45AD0F078A7B}"/>
          </ac:spMkLst>
        </pc:spChg>
        <pc:picChg chg="add mod">
          <ac:chgData name="Nico" userId="yARulK5TwjYRClqBD/+aP4v4qijqpzqL9G3SHgtd3U8=" providerId="None" clId="Web-{85B78385-5648-4A4C-B363-1C5977C8A886}" dt="2025-10-29T22:39:14.820" v="778" actId="14100"/>
          <ac:picMkLst>
            <pc:docMk/>
            <pc:sldMk cId="2942254015" sldId="426"/>
            <ac:picMk id="4" creationId="{B487B34E-2D6C-2207-455E-5A9FBF763069}"/>
          </ac:picMkLst>
        </pc:picChg>
      </pc:sldChg>
      <pc:sldMasterChg chg="add del addSldLayout delSldLayout modSldLayout">
        <pc:chgData name="Nico" userId="yARulK5TwjYRClqBD/+aP4v4qijqpzqL9G3SHgtd3U8=" providerId="None" clId="Web-{85B78385-5648-4A4C-B363-1C5977C8A886}" dt="2025-10-29T21:52:43.951" v="264"/>
        <pc:sldMasterMkLst>
          <pc:docMk/>
          <pc:sldMasterMk cId="1575631078" sldId="2147483855"/>
        </pc:sldMasterMkLst>
        <pc:sldLayoutChg chg="add del mod replId">
          <pc:chgData name="Nico" userId="yARulK5TwjYRClqBD/+aP4v4qijqpzqL9G3SHgtd3U8=" providerId="None" clId="Web-{85B78385-5648-4A4C-B363-1C5977C8A886}" dt="2025-10-29T21:52:43.951" v="264"/>
          <pc:sldLayoutMkLst>
            <pc:docMk/>
            <pc:sldMasterMk cId="1575631078" sldId="2147483855"/>
            <pc:sldLayoutMk cId="1065041873" sldId="2147483856"/>
          </pc:sldLayoutMkLst>
        </pc:sldLayoutChg>
        <pc:sldLayoutChg chg="add del mod replId">
          <pc:chgData name="Nico" userId="yARulK5TwjYRClqBD/+aP4v4qijqpzqL9G3SHgtd3U8=" providerId="None" clId="Web-{85B78385-5648-4A4C-B363-1C5977C8A886}" dt="2025-10-29T21:52:43.951" v="264"/>
          <pc:sldLayoutMkLst>
            <pc:docMk/>
            <pc:sldMasterMk cId="1575631078" sldId="2147483855"/>
            <pc:sldLayoutMk cId="3442116580" sldId="2147483857"/>
          </pc:sldLayoutMkLst>
        </pc:sldLayoutChg>
        <pc:sldLayoutChg chg="add del mod replId">
          <pc:chgData name="Nico" userId="yARulK5TwjYRClqBD/+aP4v4qijqpzqL9G3SHgtd3U8=" providerId="None" clId="Web-{85B78385-5648-4A4C-B363-1C5977C8A886}" dt="2025-10-29T21:52:43.951" v="264"/>
          <pc:sldLayoutMkLst>
            <pc:docMk/>
            <pc:sldMasterMk cId="1575631078" sldId="2147483855"/>
            <pc:sldLayoutMk cId="1567052498" sldId="2147483858"/>
          </pc:sldLayoutMkLst>
        </pc:sldLayoutChg>
        <pc:sldLayoutChg chg="add del mod replId">
          <pc:chgData name="Nico" userId="yARulK5TwjYRClqBD/+aP4v4qijqpzqL9G3SHgtd3U8=" providerId="None" clId="Web-{85B78385-5648-4A4C-B363-1C5977C8A886}" dt="2025-10-29T21:52:43.951" v="264"/>
          <pc:sldLayoutMkLst>
            <pc:docMk/>
            <pc:sldMasterMk cId="1575631078" sldId="2147483855"/>
            <pc:sldLayoutMk cId="291575406" sldId="2147483859"/>
          </pc:sldLayoutMkLst>
        </pc:sldLayoutChg>
        <pc:sldLayoutChg chg="add del mod replId">
          <pc:chgData name="Nico" userId="yARulK5TwjYRClqBD/+aP4v4qijqpzqL9G3SHgtd3U8=" providerId="None" clId="Web-{85B78385-5648-4A4C-B363-1C5977C8A886}" dt="2025-10-29T21:52:43.951" v="264"/>
          <pc:sldLayoutMkLst>
            <pc:docMk/>
            <pc:sldMasterMk cId="1575631078" sldId="2147483855"/>
            <pc:sldLayoutMk cId="1054420120" sldId="2147483860"/>
          </pc:sldLayoutMkLst>
        </pc:sldLayoutChg>
        <pc:sldLayoutChg chg="add del mod replId">
          <pc:chgData name="Nico" userId="yARulK5TwjYRClqBD/+aP4v4qijqpzqL9G3SHgtd3U8=" providerId="None" clId="Web-{85B78385-5648-4A4C-B363-1C5977C8A886}" dt="2025-10-29T21:52:43.951" v="264"/>
          <pc:sldLayoutMkLst>
            <pc:docMk/>
            <pc:sldMasterMk cId="1575631078" sldId="2147483855"/>
            <pc:sldLayoutMk cId="3042613015" sldId="2147483861"/>
          </pc:sldLayoutMkLst>
        </pc:sldLayoutChg>
        <pc:sldLayoutChg chg="add del mod replId">
          <pc:chgData name="Nico" userId="yARulK5TwjYRClqBD/+aP4v4qijqpzqL9G3SHgtd3U8=" providerId="None" clId="Web-{85B78385-5648-4A4C-B363-1C5977C8A886}" dt="2025-10-29T21:52:43.951" v="264"/>
          <pc:sldLayoutMkLst>
            <pc:docMk/>
            <pc:sldMasterMk cId="1575631078" sldId="2147483855"/>
            <pc:sldLayoutMk cId="436744540" sldId="2147483862"/>
          </pc:sldLayoutMkLst>
        </pc:sldLayoutChg>
        <pc:sldLayoutChg chg="add del mod replId">
          <pc:chgData name="Nico" userId="yARulK5TwjYRClqBD/+aP4v4qijqpzqL9G3SHgtd3U8=" providerId="None" clId="Web-{85B78385-5648-4A4C-B363-1C5977C8A886}" dt="2025-10-29T21:52:43.951" v="264"/>
          <pc:sldLayoutMkLst>
            <pc:docMk/>
            <pc:sldMasterMk cId="1575631078" sldId="2147483855"/>
            <pc:sldLayoutMk cId="1691142585" sldId="2147483863"/>
          </pc:sldLayoutMkLst>
        </pc:sldLayoutChg>
        <pc:sldLayoutChg chg="add del mod replId">
          <pc:chgData name="Nico" userId="yARulK5TwjYRClqBD/+aP4v4qijqpzqL9G3SHgtd3U8=" providerId="None" clId="Web-{85B78385-5648-4A4C-B363-1C5977C8A886}" dt="2025-10-29T21:52:43.951" v="264"/>
          <pc:sldLayoutMkLst>
            <pc:docMk/>
            <pc:sldMasterMk cId="1575631078" sldId="2147483855"/>
            <pc:sldLayoutMk cId="1917211093" sldId="2147483864"/>
          </pc:sldLayoutMkLst>
        </pc:sldLayoutChg>
        <pc:sldLayoutChg chg="add del mod replId">
          <pc:chgData name="Nico" userId="yARulK5TwjYRClqBD/+aP4v4qijqpzqL9G3SHgtd3U8=" providerId="None" clId="Web-{85B78385-5648-4A4C-B363-1C5977C8A886}" dt="2025-10-29T21:52:43.951" v="264"/>
          <pc:sldLayoutMkLst>
            <pc:docMk/>
            <pc:sldMasterMk cId="1575631078" sldId="2147483855"/>
            <pc:sldLayoutMk cId="1075886572" sldId="2147483865"/>
          </pc:sldLayoutMkLst>
        </pc:sldLayoutChg>
        <pc:sldLayoutChg chg="add del mod replId">
          <pc:chgData name="Nico" userId="yARulK5TwjYRClqBD/+aP4v4qijqpzqL9G3SHgtd3U8=" providerId="None" clId="Web-{85B78385-5648-4A4C-B363-1C5977C8A886}" dt="2025-10-29T21:52:43.951" v="264"/>
          <pc:sldLayoutMkLst>
            <pc:docMk/>
            <pc:sldMasterMk cId="1575631078" sldId="2147483855"/>
            <pc:sldLayoutMk cId="2592753354" sldId="2147483866"/>
          </pc:sldLayoutMkLst>
        </pc:sldLayoutChg>
        <pc:sldLayoutChg chg="add del mod replId">
          <pc:chgData name="Nico" userId="yARulK5TwjYRClqBD/+aP4v4qijqpzqL9G3SHgtd3U8=" providerId="None" clId="Web-{85B78385-5648-4A4C-B363-1C5977C8A886}" dt="2025-10-29T21:52:43.951" v="264"/>
          <pc:sldLayoutMkLst>
            <pc:docMk/>
            <pc:sldMasterMk cId="1575631078" sldId="2147483855"/>
            <pc:sldLayoutMk cId="1926322562" sldId="2147483867"/>
          </pc:sldLayoutMkLst>
        </pc:sldLayoutChg>
        <pc:sldLayoutChg chg="add del mod replId">
          <pc:chgData name="Nico" userId="yARulK5TwjYRClqBD/+aP4v4qijqpzqL9G3SHgtd3U8=" providerId="None" clId="Web-{85B78385-5648-4A4C-B363-1C5977C8A886}" dt="2025-10-29T21:52:43.951" v="264"/>
          <pc:sldLayoutMkLst>
            <pc:docMk/>
            <pc:sldMasterMk cId="1575631078" sldId="2147483855"/>
            <pc:sldLayoutMk cId="2945569652" sldId="2147483868"/>
          </pc:sldLayoutMkLst>
        </pc:sldLayoutChg>
      </pc:sldMasterChg>
    </pc:docChg>
  </pc:docChgLst>
  <pc:docChgLst>
    <pc:chgData name="Nico" userId="yARulK5TwjYRClqBD/+aP4v4qijqpzqL9G3SHgtd3U8=" providerId="None" clId="Web-{756B3997-2A98-4BAB-B37C-C330BF6F60E5}"/>
    <pc:docChg chg="modSld">
      <pc:chgData name="Nico" userId="yARulK5TwjYRClqBD/+aP4v4qijqpzqL9G3SHgtd3U8=" providerId="None" clId="Web-{756B3997-2A98-4BAB-B37C-C330BF6F60E5}" dt="2025-10-27T22:36:43.575" v="110" actId="20577"/>
      <pc:docMkLst>
        <pc:docMk/>
      </pc:docMkLst>
      <pc:sldChg chg="modSp">
        <pc:chgData name="Nico" userId="yARulK5TwjYRClqBD/+aP4v4qijqpzqL9G3SHgtd3U8=" providerId="None" clId="Web-{756B3997-2A98-4BAB-B37C-C330BF6F60E5}" dt="2025-10-27T22:36:43.575" v="110" actId="20577"/>
        <pc:sldMkLst>
          <pc:docMk/>
          <pc:sldMk cId="0" sldId="333"/>
        </pc:sldMkLst>
        <pc:spChg chg="mod">
          <ac:chgData name="Nico" userId="yARulK5TwjYRClqBD/+aP4v4qijqpzqL9G3SHgtd3U8=" providerId="None" clId="Web-{756B3997-2A98-4BAB-B37C-C330BF6F60E5}" dt="2025-10-27T22:36:43.575" v="110" actId="20577"/>
          <ac:spMkLst>
            <pc:docMk/>
            <pc:sldMk cId="0" sldId="333"/>
            <ac:spMk id="2" creationId="{D9F38BF7-EF51-D3CC-A872-995885AEF2CE}"/>
          </ac:spMkLst>
        </pc:spChg>
        <pc:spChg chg="mod">
          <ac:chgData name="Nico" userId="yARulK5TwjYRClqBD/+aP4v4qijqpzqL9G3SHgtd3U8=" providerId="None" clId="Web-{756B3997-2A98-4BAB-B37C-C330BF6F60E5}" dt="2025-10-27T21:30:13.226" v="67" actId="14100"/>
          <ac:spMkLst>
            <pc:docMk/>
            <pc:sldMk cId="0" sldId="333"/>
            <ac:spMk id="38917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Water Jet Shear Required to Remove </a:t>
            </a:r>
          </a:p>
          <a:p>
            <a:pPr>
              <a:defRPr sz="1800"/>
            </a:pPr>
            <a:r>
              <a:rPr lang="en-US" sz="1800" b="1"/>
              <a:t>Fouling from Substrate (PSI)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4440010067234746E-2"/>
          <c:y val="0.19827990626682143"/>
          <c:w val="0.89685809821717488"/>
          <c:h val="0.5412140129488259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Sheet1!$C$8:$J$8</c:f>
              <c:strCache>
                <c:ptCount val="8"/>
                <c:pt idx="0">
                  <c:v>Si + additives </c:v>
                </c:pt>
                <c:pt idx="1">
                  <c:v>Clear Signal</c:v>
                </c:pt>
                <c:pt idx="2">
                  <c:v>FEP Teflon</c:v>
                </c:pt>
                <c:pt idx="3">
                  <c:v>Lexan</c:v>
                </c:pt>
                <c:pt idx="4">
                  <c:v>Acrylic</c:v>
                </c:pt>
                <c:pt idx="5">
                  <c:v>Urethane</c:v>
                </c:pt>
                <c:pt idx="6">
                  <c:v>Epoxy</c:v>
                </c:pt>
                <c:pt idx="7">
                  <c:v>CP Bronze</c:v>
                </c:pt>
              </c:strCache>
            </c:strRef>
          </c:cat>
          <c:val>
            <c:numRef>
              <c:f>Sheet1!$C$9:$J$9</c:f>
              <c:numCache>
                <c:formatCode>General</c:formatCode>
                <c:ptCount val="8"/>
                <c:pt idx="0">
                  <c:v>4</c:v>
                </c:pt>
                <c:pt idx="1">
                  <c:v>7</c:v>
                </c:pt>
                <c:pt idx="2">
                  <c:v>116</c:v>
                </c:pt>
                <c:pt idx="3">
                  <c:v>157</c:v>
                </c:pt>
                <c:pt idx="4">
                  <c:v>162</c:v>
                </c:pt>
                <c:pt idx="5">
                  <c:v>246</c:v>
                </c:pt>
                <c:pt idx="6">
                  <c:v>270</c:v>
                </c:pt>
                <c:pt idx="7">
                  <c:v>288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AC-45A3-97D1-664CC33F81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8700800"/>
        <c:axId val="298698880"/>
      </c:barChart>
      <c:catAx>
        <c:axId val="298700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8698880"/>
        <c:crosses val="autoZero"/>
        <c:auto val="1"/>
        <c:lblAlgn val="ctr"/>
        <c:lblOffset val="100"/>
        <c:noMultiLvlLbl val="0"/>
      </c:catAx>
      <c:valAx>
        <c:axId val="298698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8700800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0.14539</cdr:x>
      <cdr:y>0.87923</cdr:y>
    </cdr:from>
    <cdr:to>
      <cdr:x>0.91721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5ABE883-28E8-CFD5-5515-277EE6673779}"/>
            </a:ext>
          </a:extLst>
        </cdr:cNvPr>
        <cdr:cNvSpPr txBox="1"/>
      </cdr:nvSpPr>
      <cdr:spPr>
        <a:xfrm xmlns:a="http://schemas.openxmlformats.org/drawingml/2006/main">
          <a:off x="847550" y="3684853"/>
          <a:ext cx="4499150" cy="5061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00" kern="1200"/>
            <a:t>All Data</a:t>
          </a:r>
          <a:r>
            <a:rPr lang="en-US" sz="1000" kern="1200" baseline="0"/>
            <a:t> From a 2015 Independent Study Performed by the Florida Institute of Technology Utilizing ASTM D-5618-94 Protocol</a:t>
          </a:r>
          <a:endParaRPr lang="en-US" sz="1000" kern="12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3397" tIns="46698" rIns="93397" bIns="46698" numCol="1" anchor="t" anchorCtr="0" compatLnSpc="1">
            <a:prstTxWarp prst="textNoShape">
              <a:avLst/>
            </a:prstTxWarp>
          </a:bodyPr>
          <a:lstStyle>
            <a:lvl1pPr defTabSz="933450">
              <a:defRPr sz="1200"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6213" y="0"/>
            <a:ext cx="3049587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3397" tIns="46698" rIns="93397" bIns="46698" numCol="1" anchor="t" anchorCtr="0" compatLnSpc="1">
            <a:prstTxWarp prst="textNoShape">
              <a:avLst/>
            </a:prstTxWarp>
          </a:bodyPr>
          <a:lstStyle>
            <a:lvl1pPr algn="r" defTabSz="933450">
              <a:defRPr sz="1200"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3963"/>
            <a:ext cx="304958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3397" tIns="46698" rIns="93397" bIns="46698" numCol="1" anchor="b" anchorCtr="0" compatLnSpc="1">
            <a:prstTxWarp prst="textNoShape">
              <a:avLst/>
            </a:prstTxWarp>
          </a:bodyPr>
          <a:lstStyle>
            <a:lvl1pPr defTabSz="933450">
              <a:defRPr sz="1200"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6213" y="8843963"/>
            <a:ext cx="3049587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3397" tIns="46698" rIns="93397" bIns="46698" numCol="1" anchor="b" anchorCtr="0" compatLnSpc="1">
            <a:prstTxWarp prst="textNoShape">
              <a:avLst/>
            </a:prstTxWarp>
          </a:bodyPr>
          <a:lstStyle>
            <a:lvl1pPr algn="r" defTabSz="933450">
              <a:defRPr sz="1200">
                <a:cs typeface="+mn-cs"/>
              </a:defRPr>
            </a:lvl1pPr>
          </a:lstStyle>
          <a:p>
            <a:pPr>
              <a:defRPr/>
            </a:pPr>
            <a:fld id="{B27A0B93-A6B6-0345-8EF6-B7724146D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63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97" tIns="46698" rIns="93397" bIns="46698" numCol="1" anchor="t" anchorCtr="0" compatLnSpc="1">
            <a:prstTxWarp prst="textNoShape">
              <a:avLst/>
            </a:prstTxWarp>
          </a:bodyPr>
          <a:lstStyle>
            <a:lvl1pPr defTabSz="933450">
              <a:defRPr sz="1200"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6213" y="0"/>
            <a:ext cx="3049587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97" tIns="46698" rIns="93397" bIns="46698" numCol="1" anchor="t" anchorCtr="0" compatLnSpc="1">
            <a:prstTxWarp prst="textNoShape">
              <a:avLst/>
            </a:prstTxWarp>
          </a:bodyPr>
          <a:lstStyle>
            <a:lvl1pPr algn="r" defTabSz="933450">
              <a:defRPr sz="1200"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0625" y="698500"/>
            <a:ext cx="46545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68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213" y="4421188"/>
            <a:ext cx="5159375" cy="418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97" tIns="46698" rIns="93397" bIns="466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3963"/>
            <a:ext cx="304958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97" tIns="46698" rIns="93397" bIns="46698" numCol="1" anchor="b" anchorCtr="0" compatLnSpc="1">
            <a:prstTxWarp prst="textNoShape">
              <a:avLst/>
            </a:prstTxWarp>
          </a:bodyPr>
          <a:lstStyle>
            <a:lvl1pPr defTabSz="933450">
              <a:defRPr sz="1200"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6213" y="8843963"/>
            <a:ext cx="3049587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97" tIns="46698" rIns="93397" bIns="46698" numCol="1" anchor="b" anchorCtr="0" compatLnSpc="1">
            <a:prstTxWarp prst="textNoShape">
              <a:avLst/>
            </a:prstTxWarp>
          </a:bodyPr>
          <a:lstStyle>
            <a:lvl1pPr algn="r" defTabSz="933450">
              <a:defRPr sz="1200">
                <a:cs typeface="+mn-cs"/>
              </a:defRPr>
            </a:lvl1pPr>
          </a:lstStyle>
          <a:p>
            <a:pPr>
              <a:defRPr/>
            </a:pPr>
            <a:fld id="{0B5ACA55-8C7F-CF44-B88E-C30ACDEC19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528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45A6A-9E01-A101-2D48-AC46DAD9E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A173A91E-17E0-A8C5-73FD-71485C2612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48402422-985E-7992-6B54-DD0116CE76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114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1632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4593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043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D9211F22-298E-E2CC-8200-9C4C7093C3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BA3AD31E-D51A-9708-3C5D-BD95B34044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1187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6378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3152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25C5A-BAD9-A42D-F80D-E64F9926E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CA4C009D-3EA9-6778-8F5B-1634569F0A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8FF10370-5DD5-1150-0D6D-540B4B81D7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6735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8BF1DA8C-B380-CF7D-485B-74432DCC9F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436A336B-6BEB-EC79-7BC6-5C2EB36A99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702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879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74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660" name="Rectangle 12"/>
          <p:cNvSpPr>
            <a:spLocks noGrp="1" noChangeArrowheads="1"/>
          </p:cNvSpPr>
          <p:nvPr>
            <p:ph type="ctrTitle"/>
          </p:nvPr>
        </p:nvSpPr>
        <p:spPr bwMode="auto">
          <a:xfrm>
            <a:off x="990600" y="1828800"/>
            <a:ext cx="7772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766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4" name="Date Placeholder 1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906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Footer Placeholder 1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fld id="{E496CDD2-DC2F-514E-8444-87571D70E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5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9749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440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440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5231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39243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10100" y="1371600"/>
            <a:ext cx="3924300" cy="43434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53034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39243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39243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9249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A blue and yellow logo&#10;&#10;AI-generated content may be incorrect.">
            <a:extLst>
              <a:ext uri="{FF2B5EF4-FFF2-40B4-BE49-F238E27FC236}">
                <a16:creationId xmlns:a16="http://schemas.microsoft.com/office/drawing/2014/main" id="{AF520EE9-C944-6DFF-8241-2FDCF6A215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94445" y="92371"/>
            <a:ext cx="1120956" cy="40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64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7F38F-859C-3849-9696-9B3A011C9C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22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9216D-CA10-9048-9DBB-A53D23401B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81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B810F-A85D-2E43-A99E-4052B77478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20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973A0-700D-6846-9C7B-550CBA18A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09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C82A0-CD70-7C4C-9EAF-2F00ACEAF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46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blue and yellow logo&#10;&#10;AI-generated content may be incorrect.">
            <a:extLst>
              <a:ext uri="{FF2B5EF4-FFF2-40B4-BE49-F238E27FC236}">
                <a16:creationId xmlns:a16="http://schemas.microsoft.com/office/drawing/2014/main" id="{24A17945-4973-31DD-9B0A-DF019989BF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94445" y="92371"/>
            <a:ext cx="1120956" cy="40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2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27310-99A9-474A-B108-EEAF69EFAD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93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52AD5-BE66-A64E-904C-90DEE5180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841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0FD06-96D3-D641-ADBB-7A1BEC3CD0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10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D6AF0-168E-F746-96EA-63D3696D9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47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66620-F5EA-7F41-A77D-594AEAC145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79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DD21F-1481-6F4F-92E9-C8C01CACFD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38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4871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243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39243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1618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7423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4313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968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894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08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8F8F8"/>
            </a:gs>
            <a:gs pos="100000">
              <a:srgbClr val="73737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3886200"/>
            <a:ext cx="8001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8" name="Picture 7" descr="CS_Logo[1].jpg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71600" cy="5814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54" r:id="rId14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i="1">
          <a:solidFill>
            <a:srgbClr val="473686"/>
          </a:solidFill>
          <a:latin typeface="+mj-lt"/>
          <a:ea typeface="ＭＳ Ｐゴシック" charset="0"/>
          <a:cs typeface="ＭＳ Ｐゴシック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i="1">
          <a:solidFill>
            <a:srgbClr val="473686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i="1">
          <a:solidFill>
            <a:srgbClr val="473686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i="1">
          <a:solidFill>
            <a:srgbClr val="473686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i="1">
          <a:solidFill>
            <a:srgbClr val="473686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800" i="1">
          <a:solidFill>
            <a:srgbClr val="473686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 i="1">
          <a:solidFill>
            <a:srgbClr val="473686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 i="1">
          <a:solidFill>
            <a:srgbClr val="473686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 i="1">
          <a:solidFill>
            <a:srgbClr val="473686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0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Severn Marine Technologies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7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3D5341E1-9A3F-4844-A710-EDF9307E31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hlobe-2\Fouling2\Instruments\Movies\ClearSignal-Yellow%20vs.%20Control%20Uncoated%20and%20New-Siesmic.wmv" TargetMode="Externa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ebp"/><Relationship Id="rId3" Type="http://schemas.openxmlformats.org/officeDocument/2006/relationships/image" Target="../media/image69.png"/><Relationship Id="rId7" Type="http://schemas.openxmlformats.org/officeDocument/2006/relationships/image" Target="../media/image73.web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jpeg"/><Relationship Id="rId5" Type="http://schemas.openxmlformats.org/officeDocument/2006/relationships/image" Target="../media/image71.gif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nico@o-vations.com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cean-innovations.net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coollab.ucsd.edu/pierviz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ebp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jpeg"/><Relationship Id="rId5" Type="http://schemas.openxmlformats.org/officeDocument/2006/relationships/hyperlink" Target="https://www.google.com.mx/imgres?imgurl=http%3A%2F%2Fwww.mesa.edu.au%2Fcrustaceans%2Fimages%2Fbarnacle-anatomy.jpg&amp;imgrefurl=http%3A%2F%2Fwww.mesa.edu.au%2Fcrustaceans%2Fcrustaceans02a.asp&amp;tbnid=ul9AT0PFMSCJ9M&amp;vet=12ahUKEwjag8Ttiv75AhVXrnIEHQSYDf0QMygQegUIARDvAQ..i&amp;docid=JbcT6NJS0ZU0mM&amp;w=300&amp;h=233&amp;q=acorn%20%20barncale%20feeding&amp;ved=2ahUKEwjag8Ttiv75AhVXrnIEHQSYDf0QMygQegUIARDvAQ" TargetMode="External"/><Relationship Id="rId4" Type="http://schemas.openxmlformats.org/officeDocument/2006/relationships/image" Target="../media/image11.web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9"/>
          <p:cNvSpPr txBox="1">
            <a:spLocks noChangeArrowheads="1"/>
          </p:cNvSpPr>
          <p:nvPr/>
        </p:nvSpPr>
        <p:spPr bwMode="auto">
          <a:xfrm>
            <a:off x="723900" y="457200"/>
            <a:ext cx="8229600" cy="201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65000"/>
              </a:lnSpc>
              <a:spcBef>
                <a:spcPct val="40000"/>
              </a:spcBef>
              <a:defRPr/>
            </a:pPr>
            <a:endParaRPr lang="en-US" sz="1800" b="1" dirty="0">
              <a:latin typeface="Arial Black" charset="0"/>
              <a:cs typeface="+mn-cs"/>
            </a:endParaRPr>
          </a:p>
          <a:p>
            <a:pPr algn="ctr" eaLnBrk="1" hangingPunct="1">
              <a:lnSpc>
                <a:spcPct val="65000"/>
              </a:lnSpc>
              <a:spcBef>
                <a:spcPct val="40000"/>
              </a:spcBef>
              <a:defRPr/>
            </a:pPr>
            <a:r>
              <a:rPr lang="en-US" sz="2800" b="1" dirty="0">
                <a:cs typeface="+mn-cs"/>
              </a:rPr>
              <a:t>Biofouling Considerations and Solutions for </a:t>
            </a:r>
          </a:p>
          <a:p>
            <a:pPr algn="ctr" eaLnBrk="1" hangingPunct="1">
              <a:lnSpc>
                <a:spcPct val="65000"/>
              </a:lnSpc>
              <a:spcBef>
                <a:spcPct val="40000"/>
              </a:spcBef>
              <a:defRPr/>
            </a:pPr>
            <a:r>
              <a:rPr lang="en-US" sz="2800" b="1" dirty="0">
                <a:cs typeface="+mn-cs"/>
              </a:rPr>
              <a:t>Undersea Instruments and Platforms</a:t>
            </a:r>
          </a:p>
          <a:p>
            <a:pPr algn="ctr" eaLnBrk="1" hangingPunct="1">
              <a:lnSpc>
                <a:spcPct val="65000"/>
              </a:lnSpc>
              <a:spcBef>
                <a:spcPct val="40000"/>
              </a:spcBef>
              <a:defRPr/>
            </a:pPr>
            <a:r>
              <a:rPr lang="en-US" b="1" dirty="0" err="1">
                <a:cs typeface="+mn-cs"/>
              </a:rPr>
              <a:t>UNOLS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RVTEC</a:t>
            </a:r>
            <a:r>
              <a:rPr lang="en-US" b="1" dirty="0">
                <a:cs typeface="+mn-cs"/>
              </a:rPr>
              <a:t> Meeting</a:t>
            </a:r>
          </a:p>
          <a:p>
            <a:pPr algn="ctr" eaLnBrk="1" hangingPunct="1">
              <a:lnSpc>
                <a:spcPct val="65000"/>
              </a:lnSpc>
              <a:spcBef>
                <a:spcPct val="40000"/>
              </a:spcBef>
              <a:defRPr/>
            </a:pPr>
            <a:endParaRPr lang="en-US" sz="2800" b="1" dirty="0">
              <a:cs typeface="+mn-cs"/>
            </a:endParaRPr>
          </a:p>
        </p:txBody>
      </p:sp>
      <p:sp>
        <p:nvSpPr>
          <p:cNvPr id="4100" name="Text Box 18"/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  <p:pic>
        <p:nvPicPr>
          <p:cNvPr id="17411" name="Picture 21" descr="gliderinwa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057400"/>
            <a:ext cx="780248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10600" cy="480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 dirty="0">
                <a:latin typeface="Tahoma" charset="0"/>
                <a:cs typeface="Tahoma" charset="0"/>
              </a:rPr>
              <a:t>The Problem</a:t>
            </a:r>
            <a:endParaRPr lang="en-US" sz="2000" b="1" dirty="0">
              <a:latin typeface="Tahoma" charset="0"/>
              <a:cs typeface="Tahoma" charset="0"/>
            </a:endParaRPr>
          </a:p>
          <a:p>
            <a:pPr eaLnBrk="1" hangingPunct="1">
              <a:buFont typeface="Wingdings" charset="0"/>
              <a:buChar char="n"/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  <p:pic>
        <p:nvPicPr>
          <p:cNvPr id="72707" name="Picture 2" descr="IMG_212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8001000" cy="5105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 dirty="0">
                <a:latin typeface="Tahoma" charset="0"/>
                <a:cs typeface="+mn-cs"/>
              </a:rPr>
              <a:t>The Problem</a:t>
            </a:r>
            <a:endParaRPr lang="en-US" sz="2000" b="1" dirty="0">
              <a:latin typeface="Tahoma" charset="0"/>
              <a:cs typeface="+mn-cs"/>
            </a:endParaRPr>
          </a:p>
          <a:p>
            <a:pPr algn="ctr" eaLnBrk="1" hangingPunct="1">
              <a:defRPr/>
            </a:pPr>
            <a:endParaRPr lang="en-US" dirty="0">
              <a:latin typeface="Tahoma" charset="0"/>
              <a:cs typeface="+mn-cs"/>
            </a:endParaRP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0" y="1447800"/>
            <a:ext cx="622300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71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8001000" cy="4343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 dirty="0">
                <a:latin typeface="Tahoma" charset="0"/>
                <a:cs typeface="+mn-cs"/>
              </a:rPr>
              <a:t>Instrument Considerations for 2022 and Beyond </a:t>
            </a: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r>
              <a:rPr lang="en-US" sz="1800" b="1" dirty="0">
                <a:latin typeface="Tahoma" charset="0"/>
                <a:cs typeface="+mn-cs"/>
              </a:rPr>
              <a:t>With Improved Batteries - Instruments</a:t>
            </a:r>
          </a:p>
          <a:p>
            <a:pPr eaLnBrk="1" hangingPunct="1">
              <a:defRPr/>
            </a:pPr>
            <a:endParaRPr lang="en-US" sz="1200" b="1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r>
              <a:rPr lang="en-US" sz="1800" b="1" dirty="0">
                <a:latin typeface="Tahoma" charset="0"/>
                <a:cs typeface="+mn-cs"/>
              </a:rPr>
              <a:t>With Improved Memory – Instruments</a:t>
            </a:r>
          </a:p>
          <a:p>
            <a:pPr eaLnBrk="1" hangingPunct="1">
              <a:defRPr/>
            </a:pPr>
            <a:endParaRPr lang="en-US" sz="1200" b="1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r>
              <a:rPr lang="en-US" sz="1800" b="1" dirty="0">
                <a:latin typeface="Tahoma" charset="0"/>
              </a:rPr>
              <a:t>Long Term Considerations for Deployments – all Devices</a:t>
            </a:r>
          </a:p>
          <a:p>
            <a:pPr eaLnBrk="1" hangingPunct="1">
              <a:defRPr/>
            </a:pPr>
            <a:endParaRPr lang="en-US" sz="1200" b="1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r>
              <a:rPr lang="en-US" sz="1800" b="1" dirty="0">
                <a:latin typeface="Tahoma" charset="0"/>
                <a:cs typeface="+mn-cs"/>
              </a:rPr>
              <a:t>Toxicity/HSE Considerations – all Devices</a:t>
            </a:r>
          </a:p>
          <a:p>
            <a:pPr eaLnBrk="1" hangingPunct="1">
              <a:defRPr/>
            </a:pPr>
            <a:endParaRPr lang="en-US" sz="1200" b="1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r>
              <a:rPr lang="en-US" sz="1800" b="1" dirty="0">
                <a:latin typeface="Tahoma" charset="0"/>
                <a:cs typeface="+mn-cs"/>
              </a:rPr>
              <a:t>Biofouling is Becoming a Dominating Limitation.</a:t>
            </a:r>
          </a:p>
          <a:p>
            <a:pPr algn="ctr" eaLnBrk="1" hangingPunct="1">
              <a:defRPr/>
            </a:pPr>
            <a:endParaRPr lang="en-US" sz="1800" b="1" dirty="0">
              <a:latin typeface="Tahoma" charset="0"/>
            </a:endParaRPr>
          </a:p>
          <a:p>
            <a:pPr eaLnBrk="1" hangingPunct="1">
              <a:defRPr/>
            </a:pPr>
            <a:endParaRPr lang="en-US" sz="1800" b="1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1800" b="1" dirty="0">
              <a:latin typeface="Tahoma" charset="0"/>
              <a:cs typeface="+mn-cs"/>
            </a:endParaRP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581400" y="6248400"/>
            <a:ext cx="205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10600" cy="480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 dirty="0">
                <a:latin typeface="Tahoma" charset="0"/>
                <a:cs typeface="Tahoma" charset="0"/>
              </a:rPr>
              <a:t>Traditional Solution- Biocide Paint</a:t>
            </a:r>
          </a:p>
          <a:p>
            <a:pPr eaLnBrk="1" hangingPunct="1">
              <a:buFont typeface="Wingdings" charset="0"/>
              <a:buChar char="n"/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1447800"/>
            <a:ext cx="28098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Image result for tbt paint pic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Image result for tbt paint pictu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038600"/>
            <a:ext cx="2816225" cy="210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70EE74-A9B8-7DC8-DFA3-D404E1CE7FB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423651"/>
            <a:ext cx="2484035" cy="2514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630183-CBCD-D1C8-DBDA-78FB40B00EA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1" y="4124271"/>
            <a:ext cx="2257070" cy="2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71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56953-E0A2-7B78-5BC5-8811DBA8C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B3725001-C761-2C9F-61A7-A0FAFCA453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10600" cy="480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 dirty="0">
                <a:latin typeface="Tahoma" charset="0"/>
                <a:cs typeface="Tahoma" charset="0"/>
              </a:rPr>
              <a:t>Advanced Solution – Foul Release</a:t>
            </a:r>
            <a:endParaRPr lang="en-US" sz="2000" b="1" dirty="0">
              <a:latin typeface="Tahoma" charset="0"/>
              <a:cs typeface="Tahoma" charset="0"/>
            </a:endParaRPr>
          </a:p>
          <a:p>
            <a:pPr eaLnBrk="1" hangingPunct="1">
              <a:buFont typeface="Wingdings" charset="0"/>
              <a:buChar char="n"/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</p:txBody>
      </p:sp>
      <p:sp>
        <p:nvSpPr>
          <p:cNvPr id="34819" name="Text Box 3">
            <a:extLst>
              <a:ext uri="{FF2B5EF4-FFF2-40B4-BE49-F238E27FC236}">
                <a16:creationId xmlns:a16="http://schemas.microsoft.com/office/drawing/2014/main" id="{489D2EDF-D975-1B88-B69A-B0640FC75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  <p:sp>
        <p:nvSpPr>
          <p:cNvPr id="2" name="AutoShape 4" descr="Image result for tbt paint picture">
            <a:extLst>
              <a:ext uri="{FF2B5EF4-FFF2-40B4-BE49-F238E27FC236}">
                <a16:creationId xmlns:a16="http://schemas.microsoft.com/office/drawing/2014/main" id="{4DDE5DCA-9FA9-08B3-4B71-32B758EBF9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Image result for tbt paint picture">
            <a:extLst>
              <a:ext uri="{FF2B5EF4-FFF2-40B4-BE49-F238E27FC236}">
                <a16:creationId xmlns:a16="http://schemas.microsoft.com/office/drawing/2014/main" id="{105C58F3-0056-76C7-2F60-B0DF9D959F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62BD03-90EE-32B3-C9DD-7946367A7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1233791"/>
            <a:ext cx="4282602" cy="2841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300D8C-870D-1F9A-840D-5D34D78D03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278862"/>
            <a:ext cx="3657601" cy="27967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9DFB9D-2599-A820-862D-618457E744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72" y="4267199"/>
            <a:ext cx="3104534" cy="23806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7BA2C6-8B8A-7F58-42DC-C6940FB2B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21" y="4267199"/>
            <a:ext cx="2553605" cy="2403393"/>
          </a:xfrm>
          <a:prstGeom prst="rect">
            <a:avLst/>
          </a:prstGeom>
        </p:spPr>
      </p:pic>
      <p:pic>
        <p:nvPicPr>
          <p:cNvPr id="15" name="Picture 2" descr="Image result for biofouling picture on ships">
            <a:extLst>
              <a:ext uri="{FF2B5EF4-FFF2-40B4-BE49-F238E27FC236}">
                <a16:creationId xmlns:a16="http://schemas.microsoft.com/office/drawing/2014/main" id="{8CEBE8A2-9BC8-888F-086C-F2266229B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927" y="4267199"/>
            <a:ext cx="3075473" cy="238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567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10600" cy="480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 dirty="0">
                <a:latin typeface="Tahoma" charset="0"/>
                <a:cs typeface="Tahoma" charset="0"/>
              </a:rPr>
              <a:t>Copper Cladding</a:t>
            </a:r>
          </a:p>
          <a:p>
            <a:pPr eaLnBrk="1" hangingPunct="1">
              <a:buFont typeface="Wingdings" charset="0"/>
              <a:buChar char="n"/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  <p:sp>
        <p:nvSpPr>
          <p:cNvPr id="50179" name="TextBox 1"/>
          <p:cNvSpPr txBox="1">
            <a:spLocks noChangeArrowheads="1"/>
          </p:cNvSpPr>
          <p:nvPr/>
        </p:nvSpPr>
        <p:spPr bwMode="auto">
          <a:xfrm>
            <a:off x="6719888" y="106045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018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012236"/>
            <a:ext cx="4038600" cy="384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52650"/>
            <a:ext cx="3429000" cy="2571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228600"/>
            <a:ext cx="2286000" cy="265318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610600" cy="4876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 dirty="0">
                <a:latin typeface="Tahoma" charset="0"/>
                <a:cs typeface="Tahoma" charset="0"/>
              </a:rPr>
              <a:t>Case History – </a:t>
            </a:r>
            <a:r>
              <a:rPr lang="en-US" sz="2000" b="1" dirty="0">
                <a:latin typeface="Tahoma" charset="0"/>
                <a:cs typeface="Tahoma" charset="0"/>
              </a:rPr>
              <a:t>TBT Biocide</a:t>
            </a:r>
          </a:p>
          <a:p>
            <a:pPr algn="ctr" eaLnBrk="1" hangingPunct="1"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  <p:pic>
        <p:nvPicPr>
          <p:cNvPr id="6246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19200"/>
            <a:ext cx="480218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3206750"/>
            <a:ext cx="5384800" cy="151130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10600" cy="480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 dirty="0">
                <a:latin typeface="Tahoma" charset="0"/>
                <a:cs typeface="Tahoma" charset="0"/>
              </a:rPr>
              <a:t>Topography (</a:t>
            </a:r>
            <a:r>
              <a:rPr lang="en-US" sz="2400" b="1" dirty="0" err="1">
                <a:latin typeface="Tahoma" charset="0"/>
                <a:cs typeface="Tahoma" charset="0"/>
              </a:rPr>
              <a:t>Sharklet</a:t>
            </a:r>
            <a:r>
              <a:rPr lang="en-US" sz="2400" b="1" dirty="0">
                <a:latin typeface="Tahoma" charset="0"/>
                <a:cs typeface="Tahoma" charset="0"/>
              </a:rPr>
              <a:t>)</a:t>
            </a:r>
          </a:p>
          <a:p>
            <a:pPr eaLnBrk="1" hangingPunct="1">
              <a:buFont typeface="Wingdings" charset="0"/>
              <a:buChar char="n"/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  <p:pic>
        <p:nvPicPr>
          <p:cNvPr id="6861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71600"/>
            <a:ext cx="5562600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610600" cy="4724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 dirty="0">
                <a:latin typeface="Tahoma" charset="0"/>
                <a:cs typeface="Tahoma" charset="0"/>
              </a:rPr>
              <a:t>Home Remedies</a:t>
            </a:r>
          </a:p>
          <a:p>
            <a:pPr marL="0" indent="0" eaLnBrk="1" hangingPunct="1">
              <a:defRPr/>
            </a:pPr>
            <a:r>
              <a:rPr lang="en-US" sz="2000" b="1" dirty="0">
                <a:latin typeface="Tahoma" charset="0"/>
                <a:cs typeface="+mn-cs"/>
              </a:rPr>
              <a:t>                         Tape                                              Wraps</a:t>
            </a:r>
          </a:p>
          <a:p>
            <a:pPr marL="0" indent="0"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marL="0" indent="0"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marL="0" indent="0"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marL="0" indent="0"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marL="0" indent="0"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marL="0" indent="0" eaLnBrk="1" hangingPunct="1">
              <a:defRPr/>
            </a:pPr>
            <a:r>
              <a:rPr lang="en-US" sz="2000" b="1" dirty="0">
                <a:latin typeface="Tahoma" charset="0"/>
                <a:cs typeface="+mn-cs"/>
              </a:rPr>
              <a:t>   </a:t>
            </a:r>
          </a:p>
          <a:p>
            <a:pPr marL="0" indent="0" eaLnBrk="1" hangingPunct="1">
              <a:defRPr/>
            </a:pPr>
            <a:r>
              <a:rPr lang="en-US" sz="2000" b="1" dirty="0">
                <a:latin typeface="Tahoma" charset="0"/>
                <a:cs typeface="+mn-cs"/>
              </a:rPr>
              <a:t>                       Grease                                    </a:t>
            </a:r>
            <a:r>
              <a:rPr lang="en-US" sz="2000" b="1" dirty="0" err="1">
                <a:latin typeface="Tahoma" charset="0"/>
                <a:cs typeface="+mn-cs"/>
              </a:rPr>
              <a:t>Grease</a:t>
            </a:r>
            <a:r>
              <a:rPr lang="en-US" sz="2000" b="1" dirty="0">
                <a:latin typeface="Tahoma" charset="0"/>
                <a:cs typeface="+mn-cs"/>
              </a:rPr>
              <a:t> Additives</a:t>
            </a:r>
          </a:p>
          <a:p>
            <a:pPr marL="0" indent="0"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marL="0" indent="0" eaLnBrk="1" hangingPunct="1">
              <a:defRPr/>
            </a:pPr>
            <a:r>
              <a:rPr lang="en-US" sz="2000" b="1" dirty="0">
                <a:latin typeface="Tahoma" charset="0"/>
                <a:cs typeface="+mn-cs"/>
              </a:rPr>
              <a:t>    </a:t>
            </a:r>
          </a:p>
          <a:p>
            <a:pPr marL="0" indent="0"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marL="0" indent="0"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marL="0" indent="0"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marL="0" indent="0"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21336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3865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476750"/>
            <a:ext cx="22002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1828801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28801"/>
            <a:ext cx="2273004" cy="198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19600"/>
            <a:ext cx="1340692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383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838200"/>
            <a:ext cx="8610600" cy="480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 dirty="0">
                <a:latin typeface="Tahoma" charset="0"/>
                <a:cs typeface="Tahoma" charset="0"/>
              </a:rPr>
              <a:t>General Biofouling Control Choices</a:t>
            </a:r>
            <a:endParaRPr lang="en-US" sz="2000" b="1" dirty="0">
              <a:latin typeface="Tahoma" charset="0"/>
              <a:cs typeface="Tahoma" charset="0"/>
            </a:endParaRPr>
          </a:p>
          <a:p>
            <a:pPr algn="ctr" eaLnBrk="1" hangingPunct="1">
              <a:defRPr/>
            </a:pPr>
            <a:r>
              <a:rPr lang="en-US" sz="2400" b="1" dirty="0">
                <a:latin typeface="Tahoma" charset="0"/>
                <a:cs typeface="Tahoma" charset="0"/>
              </a:rPr>
              <a:t>= Foul Release or Biocide</a:t>
            </a: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</p:txBody>
      </p:sp>
      <p:pic>
        <p:nvPicPr>
          <p:cNvPr id="24578" name="Picture 2" descr="Image result for biofouling picture on ship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05000"/>
            <a:ext cx="37338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4706511"/>
            <a:ext cx="86106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Operational and Performance Considerations Often Favor Foul Release:</a:t>
            </a:r>
          </a:p>
          <a:p>
            <a:endParaRPr lang="en-US" sz="1600" b="1" dirty="0"/>
          </a:p>
          <a:p>
            <a:r>
              <a:rPr lang="en-US" sz="1600" b="1" dirty="0"/>
              <a:t>Long Duration Missions and Long Term Efficacy</a:t>
            </a:r>
          </a:p>
          <a:p>
            <a:endParaRPr lang="en-US" sz="600" b="1" dirty="0"/>
          </a:p>
          <a:p>
            <a:r>
              <a:rPr lang="en-US" sz="1600" b="1" dirty="0"/>
              <a:t>Possible Optical Transparency Requirements</a:t>
            </a:r>
          </a:p>
          <a:p>
            <a:endParaRPr lang="en-US" sz="800" b="1" dirty="0"/>
          </a:p>
          <a:p>
            <a:r>
              <a:rPr lang="en-US" sz="1600" b="1" dirty="0"/>
              <a:t>Field Turnaround</a:t>
            </a:r>
          </a:p>
          <a:p>
            <a:endParaRPr lang="en-US" sz="700" b="1" dirty="0"/>
          </a:p>
          <a:p>
            <a:r>
              <a:rPr lang="en-US" sz="1600" b="1" dirty="0"/>
              <a:t>HSE – No Toxicity</a:t>
            </a:r>
          </a:p>
          <a:p>
            <a:endParaRPr lang="en-US" sz="1400" b="1" dirty="0"/>
          </a:p>
          <a:p>
            <a:endParaRPr lang="en-US" sz="1400" b="1" dirty="0"/>
          </a:p>
          <a:p>
            <a:endParaRPr lang="en-US" sz="1800" b="1" dirty="0"/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085057C-B817-120A-76F1-134FA6684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41" y="1376146"/>
            <a:ext cx="738859" cy="68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575EE9-DFEF-791F-B534-259C6D633A1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905000"/>
            <a:ext cx="49784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35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9E05E-435D-A15A-1577-A5285D639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US" b="1" i="0" dirty="0">
                <a:solidFill>
                  <a:schemeClr val="accent4"/>
                </a:solidFill>
                <a:latin typeface="Tahoma"/>
                <a:ea typeface="ＭＳ Ｐゴシック"/>
              </a:rPr>
              <a:t>Ocean Innovations</a:t>
            </a:r>
            <a:br>
              <a:rPr lang="en-US" b="1" i="0" dirty="0">
                <a:solidFill>
                  <a:schemeClr val="accent4"/>
                </a:solidFill>
                <a:latin typeface="Tahoma"/>
                <a:ea typeface="ＭＳ Ｐゴシック"/>
              </a:rPr>
            </a:br>
            <a:r>
              <a:rPr lang="en-US" b="1" i="0" dirty="0">
                <a:solidFill>
                  <a:schemeClr val="accent4"/>
                </a:solidFill>
                <a:latin typeface="Tahoma"/>
                <a:ea typeface="ＭＳ Ｐゴシック"/>
              </a:rPr>
              <a:t>Company Overview</a:t>
            </a:r>
            <a:endParaRPr lang="en-US" b="1" i="0" dirty="0">
              <a:solidFill>
                <a:schemeClr val="accent4"/>
              </a:solidFill>
              <a:latin typeface="Taho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3C4BF-E258-8E3E-0547-2A5BD988E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886" y="1364354"/>
            <a:ext cx="5610225" cy="1828800"/>
          </a:xfrm>
        </p:spPr>
        <p:txBody>
          <a:bodyPr/>
          <a:lstStyle/>
          <a:p>
            <a:pPr marL="171450" indent="-171450">
              <a:buChar char="§"/>
            </a:pPr>
            <a:r>
              <a:rPr lang="en-US" sz="1200" b="1" dirty="0">
                <a:solidFill>
                  <a:schemeClr val="accent4"/>
                </a:solidFill>
                <a:ea typeface="+mn-lt"/>
                <a:cs typeface="+mn-lt"/>
              </a:rPr>
              <a:t>Manage the west coast division of ClearSignal biofouling control coating.</a:t>
            </a:r>
            <a:endParaRPr lang="en-US" b="1" dirty="0">
              <a:solidFill>
                <a:schemeClr val="accent4"/>
              </a:solidFill>
              <a:ea typeface="ＭＳ Ｐゴシック"/>
              <a:cs typeface="+mn-lt"/>
            </a:endParaRPr>
          </a:p>
          <a:p>
            <a:pPr marL="171450" indent="-171450">
              <a:buChar char="§"/>
            </a:pPr>
            <a:endParaRPr lang="en-US" sz="1200" b="1" dirty="0">
              <a:solidFill>
                <a:schemeClr val="accent4"/>
              </a:solidFill>
              <a:ea typeface="+mn-lt"/>
              <a:cs typeface="+mn-lt"/>
            </a:endParaRPr>
          </a:p>
          <a:p>
            <a:pPr marL="171450" indent="-171450">
              <a:buChar char="§"/>
            </a:pPr>
            <a:r>
              <a:rPr lang="en-US" sz="1200" b="1" dirty="0">
                <a:solidFill>
                  <a:schemeClr val="accent4"/>
                </a:solidFill>
                <a:ea typeface="+mn-lt"/>
                <a:cs typeface="+mn-lt"/>
              </a:rPr>
              <a:t>Supply specialized oceanographic equipment for research, commercial, and defense applications.</a:t>
            </a:r>
            <a:endParaRPr lang="en-US" b="1" dirty="0">
              <a:solidFill>
                <a:schemeClr val="accent4"/>
              </a:solidFill>
              <a:ea typeface="ＭＳ Ｐゴシック"/>
              <a:cs typeface="+mn-lt"/>
            </a:endParaRPr>
          </a:p>
          <a:p>
            <a:pPr marL="0" indent="0"/>
            <a:endParaRPr lang="en-US" sz="1200" b="1" dirty="0">
              <a:solidFill>
                <a:schemeClr val="accent4"/>
              </a:solidFill>
              <a:ea typeface="+mn-lt"/>
              <a:cs typeface="+mn-lt"/>
            </a:endParaRPr>
          </a:p>
          <a:p>
            <a:pPr marL="171450" indent="-171450">
              <a:buChar char="§"/>
            </a:pPr>
            <a:r>
              <a:rPr lang="en-US" sz="1200" b="1" dirty="0">
                <a:solidFill>
                  <a:schemeClr val="accent4"/>
                </a:solidFill>
                <a:ea typeface="+mn-lt"/>
                <a:cs typeface="+mn-lt"/>
              </a:rPr>
              <a:t>Quick turnaround custom cable assemblies, junction boxes, and mechanical support.</a:t>
            </a:r>
            <a:endParaRPr lang="en-US" sz="1200" b="1" dirty="0">
              <a:solidFill>
                <a:schemeClr val="accent4"/>
              </a:solidFill>
              <a:ea typeface="Tahoma"/>
              <a:cs typeface="Tahoma"/>
            </a:endParaRPr>
          </a:p>
          <a:p>
            <a:pPr marL="171450" indent="-171450">
              <a:buChar char="§"/>
            </a:pPr>
            <a:endParaRPr lang="en-US" sz="1200" b="1" dirty="0">
              <a:solidFill>
                <a:schemeClr val="accent4"/>
              </a:solidFill>
              <a:ea typeface="+mn-lt"/>
              <a:cs typeface="+mn-lt"/>
            </a:endParaRPr>
          </a:p>
          <a:p>
            <a:pPr marL="171450" indent="-171450">
              <a:buFont typeface="Wingdings" charset="0"/>
              <a:buChar char="§"/>
            </a:pPr>
            <a:r>
              <a:rPr lang="en-US" sz="1200" b="1" dirty="0">
                <a:solidFill>
                  <a:schemeClr val="accent4"/>
                </a:solidFill>
                <a:ea typeface="+mn-lt"/>
                <a:cs typeface="+mn-lt"/>
              </a:rPr>
              <a:t>Subsea cameras, lighting, and pressure relief.</a:t>
            </a:r>
          </a:p>
          <a:p>
            <a:pPr marL="171450" indent="-171450">
              <a:buFont typeface="Wingdings" charset="0"/>
              <a:buChar char="§"/>
            </a:pPr>
            <a:endParaRPr lang="en-US" sz="1200" b="1" dirty="0">
              <a:solidFill>
                <a:schemeClr val="accent4"/>
              </a:solidFill>
              <a:ea typeface="+mn-lt"/>
              <a:cs typeface="+mn-lt"/>
            </a:endParaRPr>
          </a:p>
          <a:p>
            <a:pPr marL="171450" indent="-171450">
              <a:buFont typeface="Wingdings" charset="0"/>
              <a:buChar char="§"/>
            </a:pPr>
            <a:r>
              <a:rPr lang="en-US" sz="1200" b="1" dirty="0">
                <a:solidFill>
                  <a:schemeClr val="accent4"/>
                </a:solidFill>
                <a:ea typeface="+mn-lt"/>
                <a:cs typeface="+mn-lt"/>
              </a:rPr>
              <a:t>Glass instrumentation and floatation spheres. </a:t>
            </a:r>
            <a:endParaRPr lang="en-US" dirty="0">
              <a:solidFill>
                <a:schemeClr val="accent4"/>
              </a:solidFill>
            </a:endParaRPr>
          </a:p>
          <a:p>
            <a:pPr marL="171450" indent="-171450">
              <a:buFont typeface="Wingdings" charset="0"/>
              <a:buChar char="§"/>
            </a:pPr>
            <a:endParaRPr lang="en-US" sz="1200" b="1" dirty="0">
              <a:solidFill>
                <a:schemeClr val="accent4"/>
              </a:solidFill>
              <a:ea typeface="+mn-lt"/>
              <a:cs typeface="+mn-lt"/>
            </a:endParaRPr>
          </a:p>
          <a:p>
            <a:pPr marL="171450" indent="-171450">
              <a:buFont typeface="Wingdings" charset="0"/>
              <a:buChar char="§"/>
            </a:pPr>
            <a:r>
              <a:rPr lang="en-US" sz="1200" b="1" dirty="0">
                <a:solidFill>
                  <a:schemeClr val="accent4"/>
                </a:solidFill>
                <a:ea typeface="+mn-lt"/>
                <a:cs typeface="+mn-lt"/>
              </a:rPr>
              <a:t>Represent leading manufacturers such as </a:t>
            </a:r>
            <a:r>
              <a:rPr lang="en-US" sz="1200" b="1" dirty="0" err="1">
                <a:solidFill>
                  <a:schemeClr val="accent4"/>
                </a:solidFill>
                <a:ea typeface="+mn-lt"/>
                <a:cs typeface="+mn-lt"/>
              </a:rPr>
              <a:t>SubConn</a:t>
            </a:r>
            <a:r>
              <a:rPr lang="en-US" sz="1200" b="1" dirty="0">
                <a:solidFill>
                  <a:schemeClr val="accent4"/>
                </a:solidFill>
                <a:ea typeface="+mn-lt"/>
                <a:cs typeface="+mn-lt"/>
              </a:rPr>
              <a:t>, </a:t>
            </a:r>
            <a:r>
              <a:rPr lang="en-US" sz="1200" b="1" dirty="0" err="1">
                <a:solidFill>
                  <a:schemeClr val="accent4"/>
                </a:solidFill>
                <a:ea typeface="+mn-lt"/>
                <a:cs typeface="+mn-lt"/>
              </a:rPr>
              <a:t>DeepSea</a:t>
            </a:r>
            <a:r>
              <a:rPr lang="en-US" sz="1200" b="1" dirty="0">
                <a:solidFill>
                  <a:schemeClr val="accent4"/>
                </a:solidFill>
                <a:ea typeface="+mn-lt"/>
                <a:cs typeface="+mn-lt"/>
              </a:rPr>
              <a:t>, Nautilus Marine, </a:t>
            </a:r>
            <a:r>
              <a:rPr lang="en-US" sz="1200" b="1" dirty="0" err="1">
                <a:solidFill>
                  <a:schemeClr val="accent4"/>
                </a:solidFill>
                <a:ea typeface="+mn-lt"/>
                <a:cs typeface="+mn-lt"/>
              </a:rPr>
              <a:t>Novatech</a:t>
            </a:r>
            <a:r>
              <a:rPr lang="en-US" sz="1200" b="1" dirty="0">
                <a:solidFill>
                  <a:schemeClr val="accent4"/>
                </a:solidFill>
                <a:ea typeface="+mn-lt"/>
                <a:cs typeface="+mn-lt"/>
              </a:rPr>
              <a:t>, SRS Fusion, </a:t>
            </a:r>
            <a:r>
              <a:rPr lang="en-US" sz="1200" b="1" dirty="0" err="1">
                <a:solidFill>
                  <a:schemeClr val="accent4"/>
                </a:solidFill>
                <a:ea typeface="+mn-lt"/>
                <a:cs typeface="+mn-lt"/>
              </a:rPr>
              <a:t>Oceanbotix</a:t>
            </a:r>
            <a:r>
              <a:rPr lang="en-US" sz="1200" b="1" dirty="0">
                <a:solidFill>
                  <a:schemeClr val="accent4"/>
                </a:solidFill>
                <a:ea typeface="+mn-lt"/>
                <a:cs typeface="+mn-lt"/>
              </a:rPr>
              <a:t>, and many more</a:t>
            </a:r>
            <a:endParaRPr lang="en-US" sz="1200" b="1" dirty="0">
              <a:solidFill>
                <a:schemeClr val="accent4"/>
              </a:solidFill>
              <a:ea typeface="Tahoma"/>
              <a:cs typeface="Tahoma"/>
            </a:endParaRPr>
          </a:p>
          <a:p>
            <a:pPr marL="171450" indent="-171450">
              <a:buFont typeface="Arial" charset="0"/>
              <a:buChar char="•"/>
            </a:pPr>
            <a:endParaRPr lang="en-US" sz="1200" b="1" dirty="0">
              <a:solidFill>
                <a:schemeClr val="accent4"/>
              </a:solidFill>
              <a:ea typeface="+mn-lt"/>
              <a:cs typeface="+mn-lt"/>
            </a:endParaRPr>
          </a:p>
          <a:p>
            <a:pPr marL="171450" indent="-171450">
              <a:buChar char="§"/>
            </a:pPr>
            <a:endParaRPr lang="en-US" sz="1200" b="1" dirty="0">
              <a:solidFill>
                <a:schemeClr val="accent4"/>
              </a:solidFill>
              <a:ea typeface="+mn-lt"/>
              <a:cs typeface="+mn-lt"/>
            </a:endParaRPr>
          </a:p>
          <a:p>
            <a:pPr marL="171450" indent="-171450">
              <a:buChar char="§"/>
            </a:pPr>
            <a:endParaRPr lang="en-US" sz="1200" b="1" dirty="0">
              <a:solidFill>
                <a:schemeClr val="accent4"/>
              </a:solidFill>
              <a:ea typeface="+mn-lt"/>
              <a:cs typeface="+mn-lt"/>
            </a:endParaRPr>
          </a:p>
          <a:p>
            <a:pPr marL="171450" indent="-171450">
              <a:buFont typeface="Wingdings" charset="0"/>
              <a:buChar char="§"/>
            </a:pPr>
            <a:endParaRPr lang="en-US" sz="1200" b="1" dirty="0">
              <a:solidFill>
                <a:schemeClr val="accent4"/>
              </a:solidFill>
              <a:ea typeface="Tahoma"/>
              <a:cs typeface="+mn-lt"/>
            </a:endParaRPr>
          </a:p>
          <a:p>
            <a:pPr marL="457200" indent="-457200">
              <a:buFont typeface="Arial" charset="0"/>
              <a:buChar char="•"/>
            </a:pPr>
            <a:endParaRPr lang="en-US" dirty="0">
              <a:solidFill>
                <a:schemeClr val="accent4"/>
              </a:solidFill>
              <a:ea typeface="ＭＳ Ｐゴシック"/>
              <a:cs typeface="+mn-lt"/>
            </a:endParaRPr>
          </a:p>
        </p:txBody>
      </p:sp>
      <p:pic>
        <p:nvPicPr>
          <p:cNvPr id="4" name="Picture 3" descr="A blue and yellow logo&#10;&#10;AI-generated content may be incorrect.">
            <a:extLst>
              <a:ext uri="{FF2B5EF4-FFF2-40B4-BE49-F238E27FC236}">
                <a16:creationId xmlns:a16="http://schemas.microsoft.com/office/drawing/2014/main" id="{C63D5847-7A85-60EC-1560-6C3770B8E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445" y="92371"/>
            <a:ext cx="1120956" cy="403307"/>
          </a:xfrm>
          <a:prstGeom prst="rect">
            <a:avLst/>
          </a:prstGeom>
        </p:spPr>
      </p:pic>
      <p:pic>
        <p:nvPicPr>
          <p:cNvPr id="5" name="Picture 4" descr="A pair of black cables&#10;&#10;AI-generated content may be incorrect.">
            <a:extLst>
              <a:ext uri="{FF2B5EF4-FFF2-40B4-BE49-F238E27FC236}">
                <a16:creationId xmlns:a16="http://schemas.microsoft.com/office/drawing/2014/main" id="{CDA09DCA-FC02-9C42-069C-410858485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67476" y="1900237"/>
            <a:ext cx="2619375" cy="1933575"/>
          </a:xfrm>
          <a:prstGeom prst="rect">
            <a:avLst/>
          </a:prstGeom>
        </p:spPr>
      </p:pic>
      <p:pic>
        <p:nvPicPr>
          <p:cNvPr id="6" name="Picture 5" descr="A camera on top of a box with a pier in the background&#10;&#10;AI-generated content may be incorrect.">
            <a:extLst>
              <a:ext uri="{FF2B5EF4-FFF2-40B4-BE49-F238E27FC236}">
                <a16:creationId xmlns:a16="http://schemas.microsoft.com/office/drawing/2014/main" id="{14D425D8-ECA7-311D-ADB6-EB7714D28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828" y="4619625"/>
            <a:ext cx="1990294" cy="1962150"/>
          </a:xfrm>
          <a:prstGeom prst="rect">
            <a:avLst/>
          </a:prstGeom>
        </p:spPr>
      </p:pic>
      <p:pic>
        <p:nvPicPr>
          <p:cNvPr id="7" name="Picture 6" descr="No alternative text description for this image">
            <a:extLst>
              <a:ext uri="{FF2B5EF4-FFF2-40B4-BE49-F238E27FC236}">
                <a16:creationId xmlns:a16="http://schemas.microsoft.com/office/drawing/2014/main" id="{915795DB-71AA-E1D0-992C-1018D592D3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862" r="16580"/>
          <a:stretch>
            <a:fillRect/>
          </a:stretch>
        </p:blipFill>
        <p:spPr>
          <a:xfrm>
            <a:off x="847725" y="4943475"/>
            <a:ext cx="2114551" cy="1638301"/>
          </a:xfrm>
          <a:prstGeom prst="rect">
            <a:avLst/>
          </a:prstGeom>
        </p:spPr>
      </p:pic>
      <p:pic>
        <p:nvPicPr>
          <p:cNvPr id="8" name="Picture 7" descr="Vitrovex | Nautilus Marine Service">
            <a:extLst>
              <a:ext uri="{FF2B5EF4-FFF2-40B4-BE49-F238E27FC236}">
                <a16:creationId xmlns:a16="http://schemas.microsoft.com/office/drawing/2014/main" id="{CFC2E764-226C-192E-B962-5B0BBF3364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500" y="4946564"/>
            <a:ext cx="1523999" cy="163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28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71374" y="152400"/>
            <a:ext cx="8610600" cy="4933392"/>
          </a:xfrm>
        </p:spPr>
        <p:txBody>
          <a:bodyPr/>
          <a:lstStyle/>
          <a:p>
            <a:pPr algn="ctr"/>
            <a:r>
              <a:rPr lang="en-US" sz="2400" b="1" dirty="0">
                <a:cs typeface="Tahoma" charset="0"/>
              </a:rPr>
              <a:t>Foul Release Use Today</a:t>
            </a:r>
          </a:p>
          <a:p>
            <a:pPr algn="ctr"/>
            <a:endParaRPr lang="en-US" sz="2000" b="1" dirty="0"/>
          </a:p>
        </p:txBody>
      </p:sp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2" y="1231232"/>
            <a:ext cx="4421080" cy="2488940"/>
          </a:xfrm>
          <a:prstGeom prst="rect">
            <a:avLst/>
          </a:prstGeom>
        </p:spPr>
      </p:pic>
      <p:pic>
        <p:nvPicPr>
          <p:cNvPr id="24578" name="Picture 2" descr="Image result for picture of lng shi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328" y="1231232"/>
            <a:ext cx="3581516" cy="268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9" name="Picture 13" descr="Image result for picture cargo shi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328" y="3538559"/>
            <a:ext cx="3581516" cy="309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03982" y="831877"/>
            <a:ext cx="35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002060"/>
                </a:solidFill>
              </a:rPr>
              <a:t>Intersleek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200" b="1" dirty="0">
                <a:solidFill>
                  <a:srgbClr val="002060"/>
                </a:solidFill>
              </a:rPr>
              <a:t>(International Paint Co.)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" y="831877"/>
            <a:ext cx="441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</a:rPr>
              <a:t>ClearSignal </a:t>
            </a:r>
            <a:r>
              <a:rPr lang="en-US" sz="1200" b="1" dirty="0">
                <a:solidFill>
                  <a:srgbClr val="002060"/>
                </a:solidFill>
              </a:rPr>
              <a:t>(Severn Marine Technologies)</a:t>
            </a:r>
          </a:p>
          <a:p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10" name="Picture 4" descr="IMG_0666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9" y="5126263"/>
            <a:ext cx="1986034" cy="14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 descr="Snap_28 AUG 14 20_24_37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8" y="3596612"/>
            <a:ext cx="2688738" cy="151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hank\Documents\Instruments-2\Pictures\Spray Glider\Spray1\spray_water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769" y="3596612"/>
            <a:ext cx="1966983" cy="154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ank\Documents\Instruments-2\Sherrie\Prevco-2c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48" y="5085792"/>
            <a:ext cx="2444571" cy="154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712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33033"/>
            <a:ext cx="7696200" cy="573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892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84B30-F5D0-3944-4682-449401FDF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563893-701B-F662-62A9-B8FD36752A52}"/>
              </a:ext>
            </a:extLst>
          </p:cNvPr>
          <p:cNvSpPr txBox="1"/>
          <p:nvPr/>
        </p:nvSpPr>
        <p:spPr>
          <a:xfrm>
            <a:off x="2133600" y="533400"/>
            <a:ext cx="6654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Barnacle Adhesion Method ASTM D-5618-94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5A88242-19CF-DDAF-A007-D6A176CDFE15}"/>
              </a:ext>
            </a:extLst>
          </p:cNvPr>
          <p:cNvGraphicFramePr/>
          <p:nvPr/>
        </p:nvGraphicFramePr>
        <p:xfrm>
          <a:off x="685799" y="990600"/>
          <a:ext cx="8101837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92267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10600" cy="4800600"/>
          </a:xfrm>
        </p:spPr>
        <p:txBody>
          <a:bodyPr/>
          <a:lstStyle/>
          <a:p>
            <a:pPr eaLnBrk="1" hangingPunct="1">
              <a:buFont typeface="Wingdings" charset="0"/>
              <a:buChar char="n"/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6C0A94-3D75-51EC-9B1F-84DE5F939A0A}"/>
              </a:ext>
            </a:extLst>
          </p:cNvPr>
          <p:cNvSpPr txBox="1"/>
          <p:nvPr/>
        </p:nvSpPr>
        <p:spPr>
          <a:xfrm>
            <a:off x="685800" y="30480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                                      Coating Robustness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                    Failure Containment from Anchor Chain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B2667F-9928-2A4F-815D-95D0B11C4C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07" y="1225943"/>
            <a:ext cx="4083493" cy="3062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09DA85-E0DE-1A90-5BD3-6E4332DA13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06" y="1225943"/>
            <a:ext cx="4083494" cy="3062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CF509D-9AB5-6600-C7A3-CF8405047C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314582"/>
            <a:ext cx="3505200" cy="241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2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10600" cy="4800600"/>
          </a:xfrm>
        </p:spPr>
        <p:txBody>
          <a:bodyPr/>
          <a:lstStyle/>
          <a:p>
            <a:pPr eaLnBrk="1" hangingPunct="1">
              <a:buFont typeface="Wingdings" charset="0"/>
              <a:buChar char="n"/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6C0A94-3D75-51EC-9B1F-84DE5F939A0A}"/>
              </a:ext>
            </a:extLst>
          </p:cNvPr>
          <p:cNvSpPr txBox="1"/>
          <p:nvPr/>
        </p:nvSpPr>
        <p:spPr>
          <a:xfrm>
            <a:off x="1028700" y="400599"/>
            <a:ext cx="708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 hangingPunct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bg2"/>
                </a:solidFill>
              </a:rPr>
              <a:t> </a:t>
            </a:r>
          </a:p>
          <a:p>
            <a:pPr marL="0" marR="0" algn="ctr" hangingPunct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Enhanced Wave Measuring Buoy Performance through </a:t>
            </a:r>
            <a:endParaRPr lang="en-US" sz="1100" dirty="0">
              <a:effectLst/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hangingPunct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use of ClearSignal 2 years Pacific</a:t>
            </a:r>
            <a:endParaRPr lang="en-US" sz="1100" dirty="0">
              <a:effectLst/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 hangingPunct="0">
              <a:spcBef>
                <a:spcPts val="0"/>
              </a:spcBef>
              <a:spcAft>
                <a:spcPts val="0"/>
              </a:spcAft>
            </a:pPr>
            <a:r>
              <a:rPr lang="en-US" sz="1600" b="1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9A70CC10-62D7-40B7-8AD6-E3C3C998793E">
            <a:extLst>
              <a:ext uri="{FF2B5EF4-FFF2-40B4-BE49-F238E27FC236}">
                <a16:creationId xmlns:a16="http://schemas.microsoft.com/office/drawing/2014/main" id="{0A116AB8-51A7-1328-3718-1CB2B172B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59" y="1979103"/>
            <a:ext cx="4402741" cy="330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338081-8009-7835-CD83-58F627B708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79103"/>
            <a:ext cx="4402741" cy="33020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BDE949-5238-6591-8AB4-974E633958AD}"/>
              </a:ext>
            </a:extLst>
          </p:cNvPr>
          <p:cNvSpPr txBox="1"/>
          <p:nvPr/>
        </p:nvSpPr>
        <p:spPr>
          <a:xfrm>
            <a:off x="1371600" y="536893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ClearSignal Coated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8D397A-408F-0F7B-E7C2-1F92BD550F18}"/>
              </a:ext>
            </a:extLst>
          </p:cNvPr>
          <p:cNvSpPr txBox="1"/>
          <p:nvPr/>
        </p:nvSpPr>
        <p:spPr>
          <a:xfrm>
            <a:off x="5791200" y="536893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Copper Coated</a:t>
            </a:r>
          </a:p>
        </p:txBody>
      </p:sp>
    </p:spTree>
    <p:extLst>
      <p:ext uri="{BB962C8B-B14F-4D97-AF65-F5344CB8AC3E}">
        <p14:creationId xmlns:p14="http://schemas.microsoft.com/office/powerpoint/2010/main" val="1978699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8001000" cy="5105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000" b="1" dirty="0">
                <a:latin typeface="Tahoma" charset="0"/>
                <a:cs typeface="+mn-cs"/>
              </a:rPr>
              <a:t>Heave Provides Self Cleaning to Foul Release Coatings</a:t>
            </a:r>
            <a:endParaRPr lang="en-US" sz="1800" b="1" dirty="0">
              <a:latin typeface="Tahoma" charset="0"/>
              <a:cs typeface="+mn-cs"/>
            </a:endParaRPr>
          </a:p>
          <a:p>
            <a:pPr algn="ctr" eaLnBrk="1" hangingPunct="1">
              <a:defRPr/>
            </a:pPr>
            <a:endParaRPr lang="en-US" dirty="0">
              <a:latin typeface="Tahoma" charset="0"/>
              <a:cs typeface="+mn-cs"/>
            </a:endParaRP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983465-9282-CA4D-4072-7422AC008F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756026"/>
            <a:ext cx="4678974" cy="463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37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5CA07C9F-C54E-3992-3B1D-6FC80AA1CD7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81000"/>
            <a:ext cx="8153400" cy="1447800"/>
          </a:xfrm>
        </p:spPr>
        <p:txBody>
          <a:bodyPr/>
          <a:lstStyle/>
          <a:p>
            <a:pPr marL="0" indent="0" algn="ctr" eaLnBrk="1" hangingPunct="1"/>
            <a:endParaRPr lang="en-US" altLang="en-US" b="1">
              <a:cs typeface="Tahoma" panose="020B0604030504040204" pitchFamily="34" charset="0"/>
            </a:endParaRPr>
          </a:p>
          <a:p>
            <a:pPr marL="0" indent="0" algn="ctr" eaLnBrk="1" hangingPunct="1"/>
            <a:r>
              <a:rPr lang="en-US" altLang="en-US" sz="2400" b="1" dirty="0">
                <a:cs typeface="Tahoma" panose="020B0604030504040204" pitchFamily="34" charset="0"/>
              </a:rPr>
              <a:t>Case History – </a:t>
            </a:r>
            <a:r>
              <a:rPr lang="en-US" altLang="en-US" sz="2000" b="1" dirty="0" err="1">
                <a:cs typeface="Tahoma" panose="020B0604030504040204" pitchFamily="34" charset="0"/>
              </a:rPr>
              <a:t>ClearSignal</a:t>
            </a:r>
            <a:r>
              <a:rPr lang="en-US" altLang="en-US" sz="2000" b="1" dirty="0">
                <a:cs typeface="Tahoma" panose="020B0604030504040204" pitchFamily="34" charset="0"/>
              </a:rPr>
              <a:t> and Control</a:t>
            </a:r>
            <a:endParaRPr lang="en-US" altLang="en-US" sz="2000" b="1" dirty="0"/>
          </a:p>
          <a:p>
            <a:pPr marL="0" indent="0" algn="ctr" eaLnBrk="1" hangingPunct="1">
              <a:lnSpc>
                <a:spcPct val="75000"/>
              </a:lnSpc>
            </a:pPr>
            <a:endParaRPr lang="en-US" altLang="en-US" sz="2000" b="1"/>
          </a:p>
          <a:p>
            <a:pPr marL="0" indent="0" eaLnBrk="1" hangingPunct="1">
              <a:buFont typeface="Wingdings" panose="05000000000000000000" pitchFamily="2" charset="2"/>
              <a:buChar char="n"/>
            </a:pPr>
            <a:endParaRPr lang="en-US" altLang="en-US" sz="2000"/>
          </a:p>
          <a:p>
            <a:pPr marL="0" indent="0" eaLnBrk="1" hangingPunct="1">
              <a:buFont typeface="Wingdings" panose="05000000000000000000" pitchFamily="2" charset="2"/>
              <a:buChar char="n"/>
            </a:pPr>
            <a:endParaRPr lang="en-US" altLang="en-US" sz="2000"/>
          </a:p>
          <a:p>
            <a:pPr marL="0" indent="0" eaLnBrk="1" hangingPunct="1"/>
            <a:endParaRPr lang="en-US" altLang="en-US" sz="2000"/>
          </a:p>
          <a:p>
            <a:pPr marL="0" indent="0" eaLnBrk="1" hangingPunct="1"/>
            <a:endParaRPr lang="en-US" altLang="en-US" sz="2000" b="1"/>
          </a:p>
          <a:p>
            <a:pPr marL="0" indent="0" eaLnBrk="1" hangingPunct="1"/>
            <a:endParaRPr lang="en-US" altLang="en-US" sz="2000" b="1"/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id="{ED4F5A85-D272-1358-4415-8F9759E9B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/>
          </a:p>
        </p:txBody>
      </p:sp>
      <p:pic>
        <p:nvPicPr>
          <p:cNvPr id="138256" name="ClearSignal-Yellow%20vs.%20Control%20Uncoated%20and%20New-Siesmic.wmv">
            <a:hlinkClick r:id="" action="ppaction://media"/>
            <a:extLst>
              <a:ext uri="{FF2B5EF4-FFF2-40B4-BE49-F238E27FC236}">
                <a16:creationId xmlns:a16="http://schemas.microsoft.com/office/drawing/2014/main" id="{2999FD5B-C05E-871B-DCB5-D56A2B90E57D}"/>
              </a:ext>
            </a:extLst>
          </p:cNvPr>
          <p:cNvPicPr>
            <a:picLocks noGrp="1" noRot="1" noChangeAspect="1" noChangeArrowheads="1"/>
          </p:cNvPicPr>
          <p:nvPr>
            <p:ph sz="half" idx="2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905000"/>
            <a:ext cx="6400800" cy="441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8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8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25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825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10600" cy="480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 dirty="0">
                <a:latin typeface="Tahoma" charset="0"/>
                <a:cs typeface="Tahoma" charset="0"/>
              </a:rPr>
              <a:t>Case History </a:t>
            </a:r>
            <a:r>
              <a:rPr lang="en-US" sz="2000" b="1" dirty="0">
                <a:latin typeface="Tahoma" charset="0"/>
                <a:cs typeface="Tahoma" charset="0"/>
              </a:rPr>
              <a:t>(Foul Release - ClearSignal)</a:t>
            </a:r>
          </a:p>
          <a:p>
            <a:pPr eaLnBrk="1" hangingPunct="1">
              <a:buFont typeface="Wingdings" charset="0"/>
              <a:buChar char="n"/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  <p:sp>
        <p:nvSpPr>
          <p:cNvPr id="48131" name="Rectangle 1"/>
          <p:cNvSpPr>
            <a:spLocks noChangeArrowheads="1"/>
          </p:cNvSpPr>
          <p:nvPr/>
        </p:nvSpPr>
        <p:spPr bwMode="auto">
          <a:xfrm>
            <a:off x="3478213" y="3198813"/>
            <a:ext cx="2187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DSC01535.JPG</a:t>
            </a:r>
          </a:p>
        </p:txBody>
      </p:sp>
      <p:pic>
        <p:nvPicPr>
          <p:cNvPr id="48132" name="Picture 2" descr="DSC0153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6826250" cy="51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10600" cy="480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 dirty="0">
                <a:latin typeface="Tahoma" charset="0"/>
                <a:cs typeface="Tahoma" charset="0"/>
              </a:rPr>
              <a:t>Case History-</a:t>
            </a:r>
            <a:r>
              <a:rPr lang="en-US" sz="2000" b="1" dirty="0">
                <a:latin typeface="Tahoma" charset="0"/>
                <a:cs typeface="Tahoma" charset="0"/>
              </a:rPr>
              <a:t>(Foul Release - ClearSignal)</a:t>
            </a:r>
          </a:p>
          <a:p>
            <a:pPr eaLnBrk="1" hangingPunct="1">
              <a:buFont typeface="Wingdings" charset="0"/>
              <a:buChar char="n"/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  <p:pic>
        <p:nvPicPr>
          <p:cNvPr id="44035" name="Picture 1" descr="Snap_28 AUG 14 20_24_3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7391400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10600" cy="480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 dirty="0">
                <a:latin typeface="Tahoma" charset="0"/>
                <a:cs typeface="Tahoma" charset="0"/>
              </a:rPr>
              <a:t>Case History - </a:t>
            </a:r>
            <a:r>
              <a:rPr lang="en-US" sz="2000" b="1" dirty="0">
                <a:latin typeface="Tahoma" charset="0"/>
                <a:cs typeface="Tahoma" charset="0"/>
              </a:rPr>
              <a:t>(Foul Release - ClearSignal)</a:t>
            </a:r>
          </a:p>
          <a:p>
            <a:pPr eaLnBrk="1" hangingPunct="1">
              <a:buFont typeface="Wingdings" charset="0"/>
              <a:buChar char="n"/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  <p:pic>
        <p:nvPicPr>
          <p:cNvPr id="46083" name="Picture 2" descr="P50200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358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457200"/>
            <a:ext cx="8001000" cy="55626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US" sz="2400" b="1" dirty="0">
                <a:latin typeface="Tahoma" charset="0"/>
                <a:cs typeface="+mn-cs"/>
              </a:rPr>
              <a:t>Severn Marine Technologies 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en-US" sz="2400" b="1" dirty="0">
                <a:latin typeface="Tahoma" charset="0"/>
                <a:cs typeface="+mn-cs"/>
              </a:rPr>
              <a:t>Company Overview</a:t>
            </a:r>
          </a:p>
          <a:p>
            <a:pPr algn="ctr" eaLnBrk="1" hangingPunct="1">
              <a:lnSpc>
                <a:spcPct val="80000"/>
              </a:lnSpc>
              <a:defRPr/>
            </a:pPr>
            <a:endParaRPr lang="en-US" sz="1200" dirty="0">
              <a:latin typeface="Tahoma" charset="0"/>
              <a:cs typeface="+mn-cs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SzPct val="80000"/>
              <a:buFontTx/>
              <a:buChar char="•"/>
              <a:defRPr/>
            </a:pPr>
            <a:r>
              <a:rPr lang="en-US" sz="1200" b="1" dirty="0">
                <a:latin typeface="Tahoma" charset="0"/>
                <a:cs typeface="+mn-cs"/>
              </a:rPr>
              <a:t>Supported By Ocean Innovations in San Diego and other Worldwide Representatives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SzPct val="80000"/>
              <a:buFontTx/>
              <a:buChar char="•"/>
              <a:defRPr/>
            </a:pPr>
            <a:r>
              <a:rPr lang="en-US" sz="1200" b="1" dirty="0">
                <a:latin typeface="Tahoma" charset="0"/>
                <a:cs typeface="+mn-cs"/>
              </a:rPr>
              <a:t>Research, Development and Marketing non-toxic biofouling resistant materials since 1997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SzPct val="80000"/>
              <a:buFontTx/>
              <a:buChar char="•"/>
              <a:defRPr/>
            </a:pPr>
            <a:r>
              <a:rPr lang="en-US" sz="1200" b="1" dirty="0">
                <a:latin typeface="Tahoma" charset="0"/>
                <a:cs typeface="+mn-cs"/>
              </a:rPr>
              <a:t>Focus on: Seismic, Oil/Gas Energy, Marine instruments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SzPct val="80000"/>
              <a:buFontTx/>
              <a:buChar char="•"/>
              <a:defRPr/>
            </a:pPr>
            <a:r>
              <a:rPr lang="en-US" sz="1200" b="1" dirty="0">
                <a:latin typeface="Tahoma" charset="0"/>
                <a:cs typeface="+mn-cs"/>
              </a:rPr>
              <a:t>Coating Locations: Houston, San Diego, Norway, Denmark, Australia, UK</a:t>
            </a:r>
          </a:p>
          <a:p>
            <a:pPr marL="0" indent="0" eaLnBrk="1" hangingPunct="1">
              <a:lnSpc>
                <a:spcPct val="80000"/>
              </a:lnSpc>
              <a:buClr>
                <a:schemeClr val="tx1"/>
              </a:buClr>
              <a:buSzPct val="80000"/>
              <a:defRPr/>
            </a:pPr>
            <a:endParaRPr lang="en-US" sz="1050" b="1" dirty="0">
              <a:latin typeface="Tahoma" charset="0"/>
              <a:cs typeface="+mn-cs"/>
            </a:endParaRPr>
          </a:p>
          <a:p>
            <a:pPr marL="0" indent="0" eaLnBrk="1" hangingPunct="1">
              <a:lnSpc>
                <a:spcPct val="80000"/>
              </a:lnSpc>
              <a:buClr>
                <a:schemeClr val="tx1"/>
              </a:buClr>
              <a:buSzTx/>
              <a:defRPr/>
            </a:pPr>
            <a:endParaRPr lang="en-US" sz="1600" b="1" dirty="0">
              <a:latin typeface="Tahoma" charset="0"/>
              <a:cs typeface="+mn-cs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343400" y="6324600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400">
                <a:cs typeface="+mn-cs"/>
              </a:rPr>
              <a:t>    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5" y="2625359"/>
            <a:ext cx="6848475" cy="3775441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7" name="Multiply 6"/>
          <p:cNvSpPr/>
          <p:nvPr/>
        </p:nvSpPr>
        <p:spPr bwMode="auto">
          <a:xfrm>
            <a:off x="1600200" y="4243270"/>
            <a:ext cx="228600" cy="228600"/>
          </a:xfrm>
          <a:prstGeom prst="mathMultiply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293" y="3429000"/>
            <a:ext cx="176213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404207"/>
            <a:ext cx="176213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627502"/>
            <a:ext cx="176213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9">
            <a:extLst>
              <a:ext uri="{FF2B5EF4-FFF2-40B4-BE49-F238E27FC236}">
                <a16:creationId xmlns:a16="http://schemas.microsoft.com/office/drawing/2014/main" id="{DD7E448A-D76B-CECF-C710-FF42DC9F8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410200"/>
            <a:ext cx="176213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C91583B5-89EE-5B4E-C008-7E4CA7D89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292" y="3757613"/>
            <a:ext cx="176213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BDBD521F-C3C7-64E5-3D3C-6F5478172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747" y="3757613"/>
            <a:ext cx="176213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9067800" cy="4343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 dirty="0">
                <a:latin typeface="Tahoma" charset="0"/>
                <a:cs typeface="+mn-cs"/>
              </a:rPr>
              <a:t>Summary Review</a:t>
            </a: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eaLnBrk="1" hangingPunct="1">
              <a:buClrTx/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latin typeface="Tahoma" charset="0"/>
                <a:cs typeface="+mn-cs"/>
              </a:rPr>
              <a:t>Foul Release Coatings offer Long Term Protection</a:t>
            </a:r>
          </a:p>
          <a:p>
            <a:pPr eaLnBrk="1" hangingPunct="1">
              <a:defRPr/>
            </a:pPr>
            <a:endParaRPr lang="en-US" sz="1800" b="1" dirty="0">
              <a:latin typeface="Tahoma" charset="0"/>
              <a:cs typeface="+mn-cs"/>
            </a:endParaRPr>
          </a:p>
          <a:p>
            <a:pPr marL="285750" indent="-285750" eaLnBrk="1" hangingPunct="1">
              <a:buClrTx/>
              <a:buSzPct val="106000"/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latin typeface="Tahoma" charset="0"/>
                <a:cs typeface="+mn-cs"/>
              </a:rPr>
              <a:t>Biofouling and its Prevention is an Adhesion Issue</a:t>
            </a:r>
          </a:p>
          <a:p>
            <a:pPr marL="285750" indent="-285750" eaLnBrk="1" hangingPunct="1">
              <a:buClrTx/>
              <a:buSzPct val="106000"/>
              <a:buFont typeface="Arial" panose="020B0604020202020204" pitchFamily="34" charset="0"/>
              <a:buChar char="•"/>
              <a:defRPr/>
            </a:pPr>
            <a:endParaRPr lang="en-US" sz="1800" b="1" dirty="0">
              <a:latin typeface="Tahoma" charset="0"/>
              <a:cs typeface="+mn-cs"/>
            </a:endParaRPr>
          </a:p>
          <a:p>
            <a:pPr marL="285750" indent="-285750" eaLnBrk="1" hangingPunct="1">
              <a:buClrTx/>
              <a:buSzPct val="106000"/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latin typeface="Tahoma" charset="0"/>
                <a:cs typeface="+mn-cs"/>
              </a:rPr>
              <a:t>Coating Robustness and Adhesion to the Substrate are Critical Factors</a:t>
            </a:r>
          </a:p>
          <a:p>
            <a:pPr marL="285750" indent="-285750" eaLnBrk="1" hangingPunct="1">
              <a:buClrTx/>
              <a:buSzPct val="106000"/>
              <a:buFont typeface="Arial" panose="020B0604020202020204" pitchFamily="34" charset="0"/>
              <a:buChar char="•"/>
              <a:defRPr/>
            </a:pPr>
            <a:endParaRPr lang="en-US" sz="1800" b="1" dirty="0">
              <a:latin typeface="Tahoma" charset="0"/>
              <a:cs typeface="+mn-cs"/>
            </a:endParaRPr>
          </a:p>
          <a:p>
            <a:pPr marL="285750" indent="-285750" eaLnBrk="1" hangingPunct="1">
              <a:buClrTx/>
              <a:buSzPct val="106000"/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latin typeface="Tahoma" charset="0"/>
                <a:cs typeface="+mn-cs"/>
              </a:rPr>
              <a:t>Flow Separation Contributes to Biofouling Settlement</a:t>
            </a:r>
          </a:p>
          <a:p>
            <a:pPr marL="171450" indent="-171450" eaLnBrk="1" hangingPunct="1">
              <a:buClrTx/>
              <a:buSzPct val="106000"/>
              <a:buFont typeface="Arial" panose="020B0604020202020204" pitchFamily="34" charset="0"/>
              <a:buChar char="•"/>
              <a:defRPr/>
            </a:pPr>
            <a:endParaRPr lang="en-US" sz="1200" b="1" dirty="0">
              <a:latin typeface="Tahoma" charset="0"/>
              <a:cs typeface="+mn-cs"/>
            </a:endParaRPr>
          </a:p>
          <a:p>
            <a:pPr marL="171450" indent="-171450" eaLnBrk="1" hangingPunct="1">
              <a:buClrTx/>
              <a:buSzPct val="106000"/>
              <a:buFont typeface="Arial" panose="020B0604020202020204" pitchFamily="34" charset="0"/>
              <a:buChar char="•"/>
              <a:defRPr/>
            </a:pPr>
            <a:endParaRPr lang="en-US" sz="1100" b="1" dirty="0">
              <a:latin typeface="Tahoma" charset="0"/>
              <a:cs typeface="+mn-cs"/>
            </a:endParaRPr>
          </a:p>
          <a:p>
            <a:pPr marL="285750" indent="-285750" eaLnBrk="1" hangingPunct="1">
              <a:buClrTx/>
              <a:buSzPct val="106000"/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latin typeface="Tahoma" charset="0"/>
                <a:cs typeface="+mn-cs"/>
              </a:rPr>
              <a:t>Buoys in Heave Provide Self Cleaning for Foul Release Coatings</a:t>
            </a:r>
            <a:endParaRPr lang="en-US" sz="1200" b="1" dirty="0">
              <a:latin typeface="Tahoma" charset="0"/>
              <a:cs typeface="+mn-cs"/>
            </a:endParaRPr>
          </a:p>
          <a:p>
            <a:pPr marL="285750" indent="-285750" algn="ctr" eaLnBrk="1" hangingPunct="1">
              <a:buClrTx/>
              <a:buSzPct val="106000"/>
              <a:buFont typeface="Arial" panose="020B0604020202020204" pitchFamily="34" charset="0"/>
              <a:buChar char="•"/>
              <a:defRPr/>
            </a:pPr>
            <a:endParaRPr lang="en-US" sz="1800" b="1" dirty="0">
              <a:latin typeface="Tahoma" charset="0"/>
            </a:endParaRPr>
          </a:p>
          <a:p>
            <a:pPr marL="285750" indent="-285750" eaLnBrk="1" hangingPunct="1">
              <a:buClrTx/>
              <a:buSzPct val="106000"/>
              <a:buFont typeface="Arial" panose="020B0604020202020204" pitchFamily="34" charset="0"/>
              <a:buChar char="•"/>
              <a:defRPr/>
            </a:pPr>
            <a:endParaRPr lang="en-US" sz="1800" b="1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1800" b="1" dirty="0">
              <a:latin typeface="Tahoma" charset="0"/>
              <a:cs typeface="+mn-cs"/>
            </a:endParaRP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581400" y="6248400"/>
            <a:ext cx="205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505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10600" cy="480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 dirty="0">
                <a:latin typeface="Tahoma" charset="0"/>
                <a:cs typeface="Tahoma" charset="0"/>
              </a:rPr>
              <a:t>Streamlining</a:t>
            </a:r>
          </a:p>
          <a:p>
            <a:pPr eaLnBrk="1" hangingPunct="1">
              <a:buFont typeface="Wingdings" charset="0"/>
              <a:buChar char="n"/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400" b="1" dirty="0">
              <a:latin typeface="Tahoma" charset="0"/>
              <a:cs typeface="+mn-cs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371600"/>
            <a:ext cx="1587534" cy="15733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1371600"/>
            <a:ext cx="2211513" cy="160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3071960"/>
            <a:ext cx="3581400" cy="359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92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10600" cy="480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 dirty="0">
                <a:latin typeface="Tahoma" charset="0"/>
                <a:cs typeface="Tahoma" charset="0"/>
              </a:rPr>
              <a:t>Streamlining</a:t>
            </a:r>
          </a:p>
          <a:p>
            <a:pPr eaLnBrk="1" hangingPunct="1">
              <a:buFont typeface="Wingdings" charset="0"/>
              <a:buChar char="n"/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  <p:pic>
        <p:nvPicPr>
          <p:cNvPr id="80899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79525"/>
            <a:ext cx="4178300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10600" cy="480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 dirty="0">
                <a:latin typeface="Tahoma" charset="0"/>
                <a:cs typeface="Tahoma" charset="0"/>
              </a:rPr>
              <a:t>Streamlining</a:t>
            </a:r>
          </a:p>
          <a:p>
            <a:pPr eaLnBrk="1" hangingPunct="1">
              <a:buFont typeface="Wingdings" charset="0"/>
              <a:buChar char="n"/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  <p:pic>
        <p:nvPicPr>
          <p:cNvPr id="46083" name="Picture 2" descr="P50200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8001000" cy="5105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 dirty="0">
                <a:latin typeface="Tahoma" charset="0"/>
                <a:cs typeface="+mn-cs"/>
              </a:rPr>
              <a:t>Streamlining</a:t>
            </a:r>
            <a:endParaRPr lang="en-US" sz="2000" b="1" dirty="0">
              <a:latin typeface="Tahoma" charset="0"/>
              <a:cs typeface="+mn-cs"/>
            </a:endParaRPr>
          </a:p>
          <a:p>
            <a:pPr algn="ctr" eaLnBrk="1" hangingPunct="1">
              <a:defRPr/>
            </a:pPr>
            <a:endParaRPr lang="en-US" dirty="0">
              <a:latin typeface="Tahoma" charset="0"/>
              <a:cs typeface="+mn-cs"/>
            </a:endParaRP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  <p:pic>
        <p:nvPicPr>
          <p:cNvPr id="41987" name="Picture 9" descr="underwaterspain4_72dpi[1]"/>
          <p:cNvPicPr>
            <a:picLocks noChangeAspect="1" noChangeArrowheads="1"/>
          </p:cNvPicPr>
          <p:nvPr/>
        </p:nvPicPr>
        <p:blipFill>
          <a:blip r:embed="rId3" cstate="email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391400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914400"/>
            <a:ext cx="8001000" cy="5105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 dirty="0">
                <a:latin typeface="Tahoma" charset="0"/>
                <a:cs typeface="+mn-cs"/>
              </a:rPr>
              <a:t>Streamlining</a:t>
            </a:r>
            <a:endParaRPr lang="en-US" sz="2000" b="1" dirty="0">
              <a:latin typeface="Tahoma" charset="0"/>
              <a:cs typeface="+mn-cs"/>
            </a:endParaRPr>
          </a:p>
          <a:p>
            <a:pPr algn="ctr" eaLnBrk="1" hangingPunct="1">
              <a:defRPr/>
            </a:pPr>
            <a:endParaRPr lang="en-US" dirty="0">
              <a:latin typeface="Tahoma" charset="0"/>
              <a:cs typeface="+mn-cs"/>
            </a:endParaRP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  <p:sp>
        <p:nvSpPr>
          <p:cNvPr id="74755" name="TextBox 1"/>
          <p:cNvSpPr txBox="1">
            <a:spLocks noChangeArrowheads="1"/>
          </p:cNvSpPr>
          <p:nvPr/>
        </p:nvSpPr>
        <p:spPr bwMode="auto">
          <a:xfrm>
            <a:off x="3797300" y="2601913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74757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54175"/>
            <a:ext cx="7772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10600" cy="480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 dirty="0">
                <a:latin typeface="Tahoma" charset="0"/>
                <a:cs typeface="Tahoma" charset="0"/>
              </a:rPr>
              <a:t>Streamlining</a:t>
            </a:r>
          </a:p>
          <a:p>
            <a:pPr eaLnBrk="1" hangingPunct="1">
              <a:buFont typeface="Wingdings" charset="0"/>
              <a:buChar char="n"/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  <p:pic>
        <p:nvPicPr>
          <p:cNvPr id="78851" name="Picture 2" descr="IMG_067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162800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9"/>
          <p:cNvSpPr txBox="1">
            <a:spLocks noChangeArrowheads="1"/>
          </p:cNvSpPr>
          <p:nvPr/>
        </p:nvSpPr>
        <p:spPr bwMode="auto">
          <a:xfrm>
            <a:off x="444550" y="762000"/>
            <a:ext cx="8915400" cy="124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65000"/>
              </a:lnSpc>
              <a:spcBef>
                <a:spcPct val="40000"/>
              </a:spcBef>
              <a:defRPr/>
            </a:pPr>
            <a:r>
              <a:rPr lang="en-US" sz="1800" b="1" dirty="0">
                <a:latin typeface="Arial Black" charset="0"/>
                <a:cs typeface="+mn-cs"/>
              </a:rPr>
              <a:t>                           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Protection of Optical Devices</a:t>
            </a:r>
          </a:p>
          <a:p>
            <a:pPr algn="ctr" eaLnBrk="1" hangingPunct="1">
              <a:lnSpc>
                <a:spcPct val="65000"/>
              </a:lnSpc>
              <a:spcBef>
                <a:spcPct val="40000"/>
              </a:spcBef>
              <a:defRPr/>
            </a:pPr>
            <a:endParaRPr lang="en-US" sz="1800" b="1" dirty="0">
              <a:latin typeface="+mn-lt"/>
              <a:cs typeface="+mn-cs"/>
            </a:endParaRPr>
          </a:p>
          <a:p>
            <a:pPr eaLnBrk="1" hangingPunct="1">
              <a:lnSpc>
                <a:spcPct val="65000"/>
              </a:lnSpc>
              <a:spcBef>
                <a:spcPct val="40000"/>
              </a:spcBef>
              <a:defRPr/>
            </a:pPr>
            <a:endParaRPr lang="en-US" sz="1800" b="1" dirty="0">
              <a:latin typeface="+mn-lt"/>
              <a:cs typeface="+mn-cs"/>
            </a:endParaRPr>
          </a:p>
          <a:p>
            <a:pPr eaLnBrk="1" hangingPunct="1">
              <a:lnSpc>
                <a:spcPct val="65000"/>
              </a:lnSpc>
              <a:spcBef>
                <a:spcPct val="40000"/>
              </a:spcBef>
              <a:defRPr/>
            </a:pPr>
            <a:r>
              <a:rPr lang="en-US" sz="1800" b="1" dirty="0">
                <a:latin typeface="+mn-lt"/>
                <a:cs typeface="+mn-cs"/>
              </a:rPr>
              <a:t> </a:t>
            </a:r>
            <a:endParaRPr lang="en-US" sz="1200" b="1" dirty="0">
              <a:cs typeface="+mn-cs"/>
            </a:endParaRPr>
          </a:p>
        </p:txBody>
      </p:sp>
      <p:sp>
        <p:nvSpPr>
          <p:cNvPr id="4100" name="Text Box 18"/>
          <p:cNvSpPr txBox="1">
            <a:spLocks noChangeArrowheads="1"/>
          </p:cNvSpPr>
          <p:nvPr/>
        </p:nvSpPr>
        <p:spPr bwMode="auto">
          <a:xfrm>
            <a:off x="3606698" y="6149788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E38E94-8BBF-B3B9-1835-01DFD5E931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9" y="1097102"/>
            <a:ext cx="1803503" cy="14668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5D88C7-657C-7A5F-0EB8-6ED0C1EB965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309" y="1415685"/>
            <a:ext cx="2273198" cy="11365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5C1D92-6D0F-E1B4-1AF3-9A29F2E50E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110549"/>
            <a:ext cx="1271392" cy="1718097"/>
          </a:xfrm>
          <a:prstGeom prst="rect">
            <a:avLst/>
          </a:prstGeom>
        </p:spPr>
      </p:pic>
      <p:sp>
        <p:nvSpPr>
          <p:cNvPr id="15" name="Text Box 18">
            <a:extLst>
              <a:ext uri="{FF2B5EF4-FFF2-40B4-BE49-F238E27FC236}">
                <a16:creationId xmlns:a16="http://schemas.microsoft.com/office/drawing/2014/main" id="{321B2201-14B5-4519-ABA2-C1358C66B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3592" y="61722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4D1DFAE-31B8-E97B-D284-586DD2419E6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110851"/>
            <a:ext cx="1879599" cy="163605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C22513A-E405-CEC7-1CB8-7C2EFA4567A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187" y="4987166"/>
            <a:ext cx="3040773" cy="21455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7038BA-532C-84D3-7233-D561425AE64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03" y="2715468"/>
            <a:ext cx="2813339" cy="1587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BC4ED0-42CD-EAF5-2A81-F0CA65D780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4002" y="2722954"/>
            <a:ext cx="2225233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46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10600" cy="480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 dirty="0">
                <a:latin typeface="Tahoma" charset="0"/>
                <a:cs typeface="Tahoma" charset="0"/>
              </a:rPr>
              <a:t>UV(AML System)</a:t>
            </a:r>
          </a:p>
          <a:p>
            <a:pPr eaLnBrk="1" hangingPunct="1">
              <a:buFont typeface="Wingdings" charset="0"/>
              <a:buChar char="n"/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  <p:pic>
        <p:nvPicPr>
          <p:cNvPr id="64515" name="Picture 1" descr="LLLV In Endcap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47800"/>
            <a:ext cx="2286000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981200"/>
            <a:ext cx="8509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1050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275FB-0B7E-8A7B-D254-83051DA1E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861DCFD6-467E-44D6-6211-3E2CF9DA78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10600" cy="480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 dirty="0">
                <a:latin typeface="Tahoma" charset="0"/>
                <a:cs typeface="Tahoma" charset="0"/>
              </a:rPr>
              <a:t>Wiper System</a:t>
            </a: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</p:txBody>
      </p:sp>
      <p:sp>
        <p:nvSpPr>
          <p:cNvPr id="34819" name="Text Box 3">
            <a:extLst>
              <a:ext uri="{FF2B5EF4-FFF2-40B4-BE49-F238E27FC236}">
                <a16:creationId xmlns:a16="http://schemas.microsoft.com/office/drawing/2014/main" id="{0FF41578-469F-AA98-9D6C-AF0832603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  <p:pic>
        <p:nvPicPr>
          <p:cNvPr id="54275" name="Picture 1">
            <a:extLst>
              <a:ext uri="{FF2B5EF4-FFF2-40B4-BE49-F238E27FC236}">
                <a16:creationId xmlns:a16="http://schemas.microsoft.com/office/drawing/2014/main" id="{F45C8FF1-A196-D460-9D5B-B4F78BF71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5257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311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19200" y="304800"/>
            <a:ext cx="7772400" cy="6172200"/>
          </a:xfrm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  <a:cs typeface="Tahoma" charset="0"/>
              </a:rPr>
              <a:t>                     </a:t>
            </a:r>
          </a:p>
          <a:p>
            <a:r>
              <a:rPr lang="en-US" sz="2800" b="1" dirty="0">
                <a:cs typeface="Tahoma" charset="0"/>
              </a:rPr>
              <a:t>               </a:t>
            </a:r>
            <a:r>
              <a:rPr lang="en-US" sz="2400" b="1" dirty="0">
                <a:cs typeface="Tahoma" charset="0"/>
              </a:rPr>
              <a:t>Topics to Discuss</a:t>
            </a:r>
            <a:endParaRPr lang="en-US" sz="2800" b="1" dirty="0">
              <a:cs typeface="Tahoma" charset="0"/>
            </a:endParaRPr>
          </a:p>
          <a:p>
            <a:endParaRPr lang="en-US" sz="2000" b="1" dirty="0">
              <a:solidFill>
                <a:srgbClr val="FF0000"/>
              </a:solidFill>
              <a:cs typeface="Tahoma" charset="0"/>
            </a:endParaRPr>
          </a:p>
          <a:p>
            <a:pPr algn="ctr"/>
            <a:endParaRPr lang="en-US" sz="1050" b="1" dirty="0">
              <a:solidFill>
                <a:srgbClr val="FF0000"/>
              </a:solidFill>
              <a:cs typeface="Tahoma" charset="0"/>
            </a:endParaRPr>
          </a:p>
          <a:p>
            <a:pPr marL="0" indent="0">
              <a:buClrTx/>
              <a:buSzPct val="71000"/>
            </a:pPr>
            <a:r>
              <a:rPr lang="en-US" sz="1800" b="1" dirty="0"/>
              <a:t>1. Biofouling Protection – General Case</a:t>
            </a:r>
          </a:p>
          <a:p>
            <a:pPr>
              <a:buClrTx/>
              <a:buSzPct val="71000"/>
              <a:buAutoNum type="arabicPeriod"/>
            </a:pPr>
            <a:endParaRPr lang="en-US" sz="1800" b="1" dirty="0"/>
          </a:p>
          <a:p>
            <a:pPr marL="0" indent="0"/>
            <a:endParaRPr lang="en-US" sz="1050" b="1" dirty="0"/>
          </a:p>
          <a:p>
            <a:pPr marL="0" indent="0">
              <a:buClrTx/>
              <a:buSzPct val="71000"/>
            </a:pPr>
            <a:r>
              <a:rPr lang="en-US" sz="1800" b="1" dirty="0"/>
              <a:t>2. Biofouling Protection – Instrument Case</a:t>
            </a:r>
          </a:p>
          <a:p>
            <a:pPr marL="0" indent="0">
              <a:buClrTx/>
              <a:buSzPct val="71000"/>
            </a:pPr>
            <a:endParaRPr lang="en-US" sz="1800" b="1" dirty="0"/>
          </a:p>
          <a:p>
            <a:pPr marL="0" indent="0">
              <a:buClrTx/>
              <a:buSzPct val="71000"/>
            </a:pPr>
            <a:r>
              <a:rPr lang="en-US" sz="1800" b="1" dirty="0"/>
              <a:t>3. Optical Devices</a:t>
            </a:r>
          </a:p>
          <a:p>
            <a:pPr marL="0" indent="0">
              <a:buClrTx/>
              <a:buSzPct val="71000"/>
            </a:pPr>
            <a:endParaRPr lang="en-US" sz="1800" b="1" dirty="0"/>
          </a:p>
          <a:p>
            <a:pPr marL="0" indent="0">
              <a:buClrTx/>
              <a:buSzPct val="71000"/>
            </a:pPr>
            <a:endParaRPr lang="en-US" sz="900" b="1" dirty="0"/>
          </a:p>
          <a:p>
            <a:pPr marL="0" indent="0">
              <a:buClrTx/>
            </a:pPr>
            <a:r>
              <a:rPr lang="en-US" sz="1800" b="1" dirty="0"/>
              <a:t>4. Biofouling Protection – Best Practices</a:t>
            </a:r>
          </a:p>
          <a:p>
            <a:pPr marL="0" indent="0">
              <a:buClrTx/>
            </a:pPr>
            <a:endParaRPr lang="en-US" sz="1800" b="1" dirty="0"/>
          </a:p>
          <a:p>
            <a:pPr marL="0" indent="0">
              <a:buClrTx/>
            </a:pPr>
            <a:endParaRPr lang="en-US" sz="1600" b="1" dirty="0"/>
          </a:p>
          <a:p>
            <a:pPr marL="228600" indent="-228600">
              <a:buFont typeface="+mj-lt"/>
              <a:buAutoNum type="arabicPeriod"/>
            </a:pPr>
            <a:endParaRPr lang="en-US" sz="1100" b="1" dirty="0"/>
          </a:p>
          <a:p>
            <a:pPr marL="457200" indent="-457200" algn="ctr">
              <a:buFont typeface="+mj-lt"/>
              <a:buAutoNum type="arabicPeriod"/>
            </a:pPr>
            <a:endParaRPr lang="en-US" sz="2000" b="1" dirty="0"/>
          </a:p>
          <a:p>
            <a:pPr marL="0" indent="0">
              <a:spcBef>
                <a:spcPts val="0"/>
              </a:spcBef>
            </a:pP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7538268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88DE7F80-9739-4F36-D0F8-5471AC653E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10600" cy="4800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  <a:defRPr/>
            </a:pPr>
            <a:r>
              <a:rPr lang="en-US" sz="2400" b="1" dirty="0">
                <a:ea typeface="ＭＳ Ｐゴシック" charset="0"/>
                <a:cs typeface="Tahoma" charset="0"/>
              </a:rPr>
              <a:t>Case History - </a:t>
            </a:r>
            <a:r>
              <a:rPr lang="en-US" sz="2000" b="1" dirty="0">
                <a:ea typeface="ＭＳ Ｐゴシック" charset="0"/>
                <a:cs typeface="Tahoma" charset="0"/>
              </a:rPr>
              <a:t>Wiper</a:t>
            </a:r>
            <a:endParaRPr lang="en-US" sz="2000" dirty="0">
              <a:ea typeface="ＭＳ Ｐゴシック" charset="0"/>
              <a:cs typeface="+mn-cs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sz="2000" dirty="0">
              <a:ea typeface="ＭＳ Ｐゴシック" charset="0"/>
              <a:cs typeface="+mn-cs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sz="2000" b="1" dirty="0">
              <a:ea typeface="ＭＳ Ｐゴシック" charset="0"/>
              <a:cs typeface="+mn-cs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sz="2000" b="1" dirty="0">
              <a:ea typeface="ＭＳ Ｐゴシック" charset="0"/>
              <a:cs typeface="+mn-cs"/>
            </a:endParaRPr>
          </a:p>
        </p:txBody>
      </p:sp>
      <p:sp>
        <p:nvSpPr>
          <p:cNvPr id="34819" name="Text Box 3">
            <a:extLst>
              <a:ext uri="{FF2B5EF4-FFF2-40B4-BE49-F238E27FC236}">
                <a16:creationId xmlns:a16="http://schemas.microsoft.com/office/drawing/2014/main" id="{E313B3FA-D471-D9BA-6969-15C2A1846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/>
          </a:p>
        </p:txBody>
      </p:sp>
      <p:pic>
        <p:nvPicPr>
          <p:cNvPr id="56323" name="Picture 1">
            <a:extLst>
              <a:ext uri="{FF2B5EF4-FFF2-40B4-BE49-F238E27FC236}">
                <a16:creationId xmlns:a16="http://schemas.microsoft.com/office/drawing/2014/main" id="{1C859E8A-BF8C-69C7-2555-A50E0A75F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5832475" cy="48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10600" cy="4800600"/>
          </a:xfrm>
        </p:spPr>
        <p:txBody>
          <a:bodyPr/>
          <a:lstStyle/>
          <a:p>
            <a:pPr algn="ctr" eaLnBrk="1" hangingPunct="1"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  <p:pic>
        <p:nvPicPr>
          <p:cNvPr id="58371" name="Picture 8" descr="PGII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0"/>
            <a:ext cx="5867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Box 5"/>
          <p:cNvSpPr txBox="1">
            <a:spLocks noChangeArrowheads="1"/>
          </p:cNvSpPr>
          <p:nvPr/>
        </p:nvSpPr>
        <p:spPr bwMode="auto">
          <a:xfrm>
            <a:off x="838200" y="1066800"/>
            <a:ext cx="723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              </a:t>
            </a:r>
            <a:r>
              <a:rPr lang="en-US" b="1"/>
              <a:t> Liquid Immersion (Probe Guard)</a:t>
            </a:r>
          </a:p>
        </p:txBody>
      </p:sp>
    </p:spTree>
    <p:extLst>
      <p:ext uri="{BB962C8B-B14F-4D97-AF65-F5344CB8AC3E}">
        <p14:creationId xmlns:p14="http://schemas.microsoft.com/office/powerpoint/2010/main" val="18738057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10600" cy="480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 dirty="0">
                <a:latin typeface="Tahoma" charset="0"/>
                <a:cs typeface="Tahoma" charset="0"/>
              </a:rPr>
              <a:t>SMT Solution</a:t>
            </a:r>
            <a:endParaRPr lang="en-US" sz="2000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D12C2A-805C-5784-ED8C-C47867B5E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4" y="2061675"/>
            <a:ext cx="3276600" cy="3138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C756BD-81D0-32F6-1E09-502DF7C7B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845" y="2061675"/>
            <a:ext cx="4358743" cy="329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286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956307" cy="4724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 dirty="0">
                <a:latin typeface="Tahoma" charset="0"/>
                <a:cs typeface="Tahoma" charset="0"/>
              </a:rPr>
              <a:t>Conclusions</a:t>
            </a:r>
          </a:p>
          <a:p>
            <a:pPr algn="ctr" eaLnBrk="1" hangingPunct="1">
              <a:defRPr/>
            </a:pPr>
            <a:endParaRPr lang="en-US" sz="2400" b="1" dirty="0">
              <a:latin typeface="Tahoma" charset="0"/>
              <a:cs typeface="Tahoma" charset="0"/>
            </a:endParaRPr>
          </a:p>
          <a:p>
            <a:pPr eaLnBrk="1" hangingPunct="1"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Tahoma" charset="0"/>
                <a:cs typeface="+mn-cs"/>
              </a:rPr>
              <a:t>Foul Release for Long Term Deployments (adhesion and durability are key)</a:t>
            </a:r>
          </a:p>
          <a:p>
            <a:pPr eaLnBrk="1" hangingPunct="1"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eaLnBrk="1" hangingPunct="1"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Tahoma" charset="0"/>
                <a:cs typeface="+mn-cs"/>
              </a:rPr>
              <a:t>Integrated Solutions – (especially for specialized sensor areas)</a:t>
            </a:r>
          </a:p>
          <a:p>
            <a:pPr marL="0" indent="0" eaLnBrk="1" hangingPunct="1">
              <a:buClr>
                <a:schemeClr val="tx1"/>
              </a:buClr>
              <a:buSzPct val="104000"/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eaLnBrk="1" hangingPunct="1"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Tahoma" charset="0"/>
                <a:cs typeface="+mn-cs"/>
              </a:rPr>
              <a:t>Implement Streamlining for Low Flow Separation</a:t>
            </a:r>
          </a:p>
          <a:p>
            <a:pPr eaLnBrk="1" hangingPunct="1"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eaLnBrk="1" hangingPunct="1"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Tahoma" charset="0"/>
                <a:cs typeface="+mn-cs"/>
              </a:rPr>
              <a:t>Best Practices Yield Large Results - Reductions of maintenance by </a:t>
            </a:r>
          </a:p>
          <a:p>
            <a:pPr marL="0" indent="0" eaLnBrk="1" hangingPunct="1">
              <a:buClr>
                <a:schemeClr val="tx1"/>
              </a:buClr>
              <a:buSzPct val="75000"/>
              <a:defRPr/>
            </a:pPr>
            <a:r>
              <a:rPr lang="en-US" sz="2000" b="1" dirty="0">
                <a:latin typeface="Tahoma" charset="0"/>
                <a:cs typeface="+mn-cs"/>
              </a:rPr>
              <a:t>     </a:t>
            </a:r>
            <a:r>
              <a:rPr lang="en-US" sz="2000" b="1" dirty="0" err="1">
                <a:latin typeface="Tahoma" charset="0"/>
                <a:cs typeface="+mn-cs"/>
              </a:rPr>
              <a:t>3X</a:t>
            </a:r>
            <a:r>
              <a:rPr lang="en-US" sz="2000" b="1" dirty="0">
                <a:latin typeface="Tahoma" charset="0"/>
                <a:cs typeface="+mn-cs"/>
              </a:rPr>
              <a:t> to 10X </a:t>
            </a:r>
          </a:p>
          <a:p>
            <a:pPr eaLnBrk="1" hangingPunct="1"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eaLnBrk="1" hangingPunct="1"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Tahoma" charset="0"/>
                <a:cs typeface="+mn-cs"/>
              </a:rPr>
              <a:t>Best Practice Guideline Development for Science is Recommended</a:t>
            </a:r>
          </a:p>
          <a:p>
            <a:pPr eaLnBrk="1" hangingPunct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  <a:p>
            <a:pPr eaLnBrk="1" hangingPunct="1">
              <a:defRPr/>
            </a:pPr>
            <a:endParaRPr lang="en-US" sz="2000" b="1" dirty="0">
              <a:latin typeface="Tahoma" charset="0"/>
              <a:cs typeface="+mn-cs"/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153400" cy="6096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US" sz="2800" b="1" dirty="0">
                <a:latin typeface="Tahoma" charset="0"/>
                <a:cs typeface="+mn-cs"/>
              </a:rPr>
              <a:t>Contact Info</a:t>
            </a:r>
            <a:endParaRPr lang="en-US" sz="2800" dirty="0">
              <a:latin typeface="Tahoma" charset="0"/>
              <a:cs typeface="+mn-cs"/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en-US" sz="2800" b="1" dirty="0">
              <a:latin typeface="Tahoma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400" b="1" dirty="0">
              <a:latin typeface="Tahoma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400" b="1" dirty="0">
              <a:latin typeface="Tahoma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400" b="1" dirty="0">
              <a:latin typeface="Tahoma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400" b="1" dirty="0">
              <a:latin typeface="Tahoma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400" b="1" dirty="0">
              <a:latin typeface="Tahoma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400" b="1" dirty="0">
              <a:latin typeface="Tahoma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400" b="1" dirty="0">
              <a:latin typeface="Tahoma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400" b="1" dirty="0">
              <a:latin typeface="Tahoma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800" dirty="0">
                <a:latin typeface="Tahoma" charset="0"/>
                <a:cs typeface="+mn-cs"/>
              </a:rPr>
              <a:t>                                              </a:t>
            </a:r>
            <a:endParaRPr lang="en-US" sz="300" dirty="0">
              <a:latin typeface="Tahoma" charset="0"/>
              <a:cs typeface="+mn-cs"/>
            </a:endParaRP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505200" y="6248400"/>
            <a:ext cx="2209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 flipV="1">
            <a:off x="4572000" y="2667000"/>
            <a:ext cx="4359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3124200" y="1438275"/>
            <a:ext cx="436245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400" b="1" dirty="0">
              <a:cs typeface="+mn-cs"/>
            </a:endParaRPr>
          </a:p>
          <a:p>
            <a:pPr eaLnBrk="1" hangingPunct="1">
              <a:defRPr/>
            </a:pPr>
            <a:endParaRPr lang="en-US" sz="1400" b="1" dirty="0">
              <a:cs typeface="+mn-cs"/>
            </a:endParaRPr>
          </a:p>
          <a:p>
            <a:pPr eaLnBrk="1" hangingPunct="1">
              <a:defRPr/>
            </a:pPr>
            <a:r>
              <a:rPr lang="en-US" sz="1400" b="1" dirty="0">
                <a:cs typeface="+mn-cs"/>
              </a:rPr>
              <a:t>Hank Lobe</a:t>
            </a:r>
          </a:p>
          <a:p>
            <a:pPr eaLnBrk="1" hangingPunct="1">
              <a:defRPr/>
            </a:pPr>
            <a:r>
              <a:rPr lang="en-US" sz="1400" b="1" dirty="0">
                <a:cs typeface="+mn-cs"/>
              </a:rPr>
              <a:t>President</a:t>
            </a:r>
          </a:p>
          <a:p>
            <a:pPr eaLnBrk="1" hangingPunct="1">
              <a:defRPr/>
            </a:pPr>
            <a:r>
              <a:rPr lang="en-US" sz="1400" b="1" dirty="0">
                <a:cs typeface="+mn-cs"/>
              </a:rPr>
              <a:t>Severn Marine Technologies</a:t>
            </a:r>
          </a:p>
          <a:p>
            <a:pPr eaLnBrk="1" hangingPunct="1">
              <a:defRPr/>
            </a:pPr>
            <a:r>
              <a:rPr lang="en-US" sz="1400" b="1" dirty="0">
                <a:cs typeface="+mn-cs"/>
              </a:rPr>
              <a:t>1303  Redwood Ave</a:t>
            </a:r>
          </a:p>
          <a:p>
            <a:pPr eaLnBrk="1" hangingPunct="1">
              <a:defRPr/>
            </a:pPr>
            <a:r>
              <a:rPr lang="en-US" sz="1400" b="1" dirty="0">
                <a:cs typeface="+mn-cs"/>
              </a:rPr>
              <a:t>Annapolis, MD 21403</a:t>
            </a:r>
          </a:p>
          <a:p>
            <a:pPr eaLnBrk="1" hangingPunct="1">
              <a:defRPr/>
            </a:pPr>
            <a:r>
              <a:rPr lang="en-US" sz="1400" b="1" dirty="0">
                <a:cs typeface="+mn-cs"/>
              </a:rPr>
              <a:t>Phone - (410) 263-1143</a:t>
            </a:r>
          </a:p>
          <a:p>
            <a:pPr eaLnBrk="1" hangingPunct="1">
              <a:defRPr/>
            </a:pPr>
            <a:r>
              <a:rPr lang="en-US" sz="1400" b="1" dirty="0">
                <a:cs typeface="+mn-cs"/>
              </a:rPr>
              <a:t>Fax - (410) 263-0904</a:t>
            </a:r>
          </a:p>
          <a:p>
            <a:pPr eaLnBrk="1" hangingPunct="1">
              <a:defRPr/>
            </a:pPr>
            <a:r>
              <a:rPr lang="en-US" sz="1400" b="1" dirty="0">
                <a:cs typeface="+mn-cs"/>
              </a:rPr>
              <a:t>Cell – (443) 995-6644</a:t>
            </a:r>
          </a:p>
          <a:p>
            <a:pPr eaLnBrk="1" hangingPunct="1">
              <a:defRPr/>
            </a:pPr>
            <a:r>
              <a:rPr lang="en-US" sz="1400" b="1" dirty="0">
                <a:cs typeface="+mn-cs"/>
              </a:rPr>
              <a:t>Email – hank@severnmarinetech.com </a:t>
            </a:r>
            <a:r>
              <a:rPr lang="en-US" sz="1400" b="1" dirty="0">
                <a:solidFill>
                  <a:srgbClr val="000099"/>
                </a:solidFill>
                <a:cs typeface="+mn-cs"/>
              </a:rPr>
              <a:t>www.severnmarinetech.com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F38BF7-EF51-D3CC-A872-995885AEF2CE}"/>
              </a:ext>
            </a:extLst>
          </p:cNvPr>
          <p:cNvSpPr txBox="1"/>
          <p:nvPr/>
        </p:nvSpPr>
        <p:spPr>
          <a:xfrm>
            <a:off x="3124200" y="4343400"/>
            <a:ext cx="3048000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>
                <a:latin typeface="Tahoma"/>
                <a:ea typeface="ＭＳ Ｐゴシック"/>
              </a:rPr>
              <a:t>Nico Woods</a:t>
            </a:r>
            <a:endParaRPr lang="en-US" sz="1400" b="1"/>
          </a:p>
          <a:p>
            <a:r>
              <a:rPr lang="en-US" sz="1400" b="1" dirty="0">
                <a:latin typeface="Tahoma"/>
                <a:ea typeface="ＭＳ Ｐゴシック"/>
              </a:rPr>
              <a:t>Sales Engineer</a:t>
            </a:r>
            <a:endParaRPr lang="en-US" sz="1400" b="1" dirty="0"/>
          </a:p>
          <a:p>
            <a:r>
              <a:rPr lang="en-US" sz="1400" b="1" dirty="0">
                <a:latin typeface="Tahoma"/>
                <a:ea typeface="ＭＳ Ｐゴシック"/>
              </a:rPr>
              <a:t>Ocean Innovations </a:t>
            </a:r>
          </a:p>
          <a:p>
            <a:r>
              <a:rPr lang="en-US" sz="1400" b="1" dirty="0">
                <a:latin typeface="Tahoma"/>
                <a:ea typeface="ＭＳ Ｐゴシック"/>
              </a:rPr>
              <a:t>7416 Cabrillo Ave</a:t>
            </a:r>
            <a:endParaRPr lang="en-US" sz="1400" b="1" dirty="0"/>
          </a:p>
          <a:p>
            <a:r>
              <a:rPr lang="en-US" sz="1400" b="1" dirty="0">
                <a:latin typeface="Tahoma"/>
                <a:ea typeface="ＭＳ Ｐゴシック"/>
              </a:rPr>
              <a:t>La Jolla, CA 92037</a:t>
            </a:r>
          </a:p>
          <a:p>
            <a:r>
              <a:rPr lang="en-US" sz="1400" b="1" dirty="0">
                <a:latin typeface="Tahoma"/>
                <a:ea typeface="ＭＳ Ｐゴシック"/>
              </a:rPr>
              <a:t>Phone (858) 454-4044</a:t>
            </a:r>
          </a:p>
          <a:p>
            <a:r>
              <a:rPr lang="en-US" sz="1400" b="1" dirty="0">
                <a:latin typeface="Tahoma"/>
                <a:ea typeface="ＭＳ Ｐゴシック"/>
              </a:rPr>
              <a:t>Email – </a:t>
            </a:r>
            <a:r>
              <a:rPr lang="en-US" sz="1400" b="1" dirty="0">
                <a:latin typeface="Tahoma"/>
                <a:ea typeface="ＭＳ Ｐゴシック"/>
                <a:hlinkClick r:id="rId3"/>
              </a:rPr>
              <a:t>nico@o-vations.com</a:t>
            </a:r>
          </a:p>
          <a:p>
            <a:r>
              <a:rPr lang="en-US" sz="1400" dirty="0">
                <a:latin typeface="Tahoma"/>
                <a:ea typeface="Tahoma"/>
                <a:cs typeface="Tahoma"/>
                <a:hlinkClick r:id="rId4"/>
              </a:rPr>
              <a:t>www.ocean-innovations.net</a:t>
            </a:r>
          </a:p>
          <a:p>
            <a:endParaRPr lang="en-US" sz="1400" b="1" dirty="0">
              <a:ea typeface="ＭＳ Ｐゴシック"/>
              <a:cs typeface="Tahom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4EEA2-61AF-9B99-CDA4-B6B5B2741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2755"/>
            <a:ext cx="8229600" cy="1143000"/>
          </a:xfrm>
        </p:spPr>
        <p:txBody>
          <a:bodyPr lIns="91440" tIns="45720" rIns="91440" bIns="45720" anchor="t"/>
          <a:lstStyle/>
          <a:p>
            <a:pPr algn="ctr"/>
            <a:r>
              <a:rPr lang="en-US" b="1" i="0" err="1">
                <a:solidFill>
                  <a:schemeClr val="accent4"/>
                </a:solidFill>
                <a:latin typeface="Tahoma"/>
                <a:ea typeface="ＭＳ Ｐゴシック"/>
              </a:rPr>
              <a:t>ClearSignal</a:t>
            </a:r>
            <a:r>
              <a:rPr lang="en-US" b="1" i="0" dirty="0">
                <a:solidFill>
                  <a:schemeClr val="accent4"/>
                </a:solidFill>
                <a:latin typeface="Tahoma"/>
                <a:ea typeface="ＭＳ Ｐゴシック"/>
              </a:rPr>
              <a:t> Coating for CDIP Program</a:t>
            </a:r>
            <a:endParaRPr lang="en-US" b="1" i="0">
              <a:solidFill>
                <a:schemeClr val="accent4"/>
              </a:solidFill>
              <a:latin typeface="Tahoma"/>
            </a:endParaRPr>
          </a:p>
        </p:txBody>
      </p:sp>
      <p:pic>
        <p:nvPicPr>
          <p:cNvPr id="5" name="Content Placeholder 4" descr="A yellow container with black text on it&#10;&#10;AI-generated content may be incorrect.">
            <a:extLst>
              <a:ext uri="{FF2B5EF4-FFF2-40B4-BE49-F238E27FC236}">
                <a16:creationId xmlns:a16="http://schemas.microsoft.com/office/drawing/2014/main" id="{03BF2A5E-2949-82CF-CEC6-01EAADC0EC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1087" t="14079" r="28146" b="14452"/>
          <a:stretch>
            <a:fillRect/>
          </a:stretch>
        </p:blipFill>
        <p:spPr bwMode="auto">
          <a:xfrm rot="5400000">
            <a:off x="3133968" y="1891824"/>
            <a:ext cx="2884535" cy="321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7" name="Picture 6" descr="A group of chains from a ceiling&#10;&#10;AI-generated content may be incorrect.">
            <a:extLst>
              <a:ext uri="{FF2B5EF4-FFF2-40B4-BE49-F238E27FC236}">
                <a16:creationId xmlns:a16="http://schemas.microsoft.com/office/drawing/2014/main" id="{821047AC-1358-B9F5-C8B1-80362A73B5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752" r="-376" b="28397"/>
          <a:stretch>
            <a:fillRect/>
          </a:stretch>
        </p:blipFill>
        <p:spPr>
          <a:xfrm>
            <a:off x="6503459" y="1984472"/>
            <a:ext cx="2090505" cy="3155523"/>
          </a:xfrm>
          <a:prstGeom prst="rect">
            <a:avLst/>
          </a:prstGeom>
        </p:spPr>
      </p:pic>
      <p:pic>
        <p:nvPicPr>
          <p:cNvPr id="9" name="Picture 8" descr="A group of yellow metal rods&#10;&#10;AI-generated content may be incorrect.">
            <a:extLst>
              <a:ext uri="{FF2B5EF4-FFF2-40B4-BE49-F238E27FC236}">
                <a16:creationId xmlns:a16="http://schemas.microsoft.com/office/drawing/2014/main" id="{6DD04077-E586-0AC4-4B50-47C7B6EC7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30" y="1914350"/>
            <a:ext cx="1897106" cy="315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794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31DEC-91B5-F63A-B693-244B6AAB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1143000"/>
          </a:xfrm>
        </p:spPr>
        <p:txBody>
          <a:bodyPr lIns="91440" tIns="45720" rIns="91440" bIns="45720" anchor="t"/>
          <a:lstStyle/>
          <a:p>
            <a:pPr algn="ctr"/>
            <a:r>
              <a:rPr lang="en-US" b="1" i="0" err="1">
                <a:solidFill>
                  <a:schemeClr val="accent4"/>
                </a:solidFill>
                <a:latin typeface="Tahoma"/>
                <a:ea typeface="ＭＳ Ｐゴシック"/>
              </a:rPr>
              <a:t>ClearSignal</a:t>
            </a:r>
            <a:r>
              <a:rPr lang="en-US" b="1" i="0" dirty="0">
                <a:solidFill>
                  <a:schemeClr val="accent4"/>
                </a:solidFill>
                <a:latin typeface="Tahoma"/>
                <a:ea typeface="ＭＳ Ｐゴシック"/>
              </a:rPr>
              <a:t> Coating for Various ADCP</a:t>
            </a:r>
            <a:endParaRPr lang="en-US" b="1" i="0">
              <a:solidFill>
                <a:schemeClr val="accent4"/>
              </a:solidFill>
              <a:latin typeface="Tahoma"/>
            </a:endParaRPr>
          </a:p>
        </p:txBody>
      </p:sp>
      <p:pic>
        <p:nvPicPr>
          <p:cNvPr id="5" name="Picture 4" descr="A black cylinder with blue circles on top of a green surface&#10;&#10;AI-generated content may be incorrect.">
            <a:extLst>
              <a:ext uri="{FF2B5EF4-FFF2-40B4-BE49-F238E27FC236}">
                <a16:creationId xmlns:a16="http://schemas.microsoft.com/office/drawing/2014/main" id="{45792BA7-A7AC-2C66-2ABE-A11949F5F6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44" t="30926" r="23056" b="14259"/>
          <a:stretch>
            <a:fillRect/>
          </a:stretch>
        </p:blipFill>
        <p:spPr>
          <a:xfrm rot="5400000" flipV="1">
            <a:off x="2943226" y="4086231"/>
            <a:ext cx="2486033" cy="1666869"/>
          </a:xfrm>
          <a:prstGeom prst="rect">
            <a:avLst/>
          </a:prstGeom>
        </p:spPr>
      </p:pic>
      <p:pic>
        <p:nvPicPr>
          <p:cNvPr id="6" name="Picture 5" descr="A yellow and black object with black circles&#10;&#10;AI-generated content may be incorrect.">
            <a:extLst>
              <a:ext uri="{FF2B5EF4-FFF2-40B4-BE49-F238E27FC236}">
                <a16:creationId xmlns:a16="http://schemas.microsoft.com/office/drawing/2014/main" id="{FE15861A-89CF-89A9-E944-7F4B682ED3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917" t="185" r="22500" b="-185"/>
          <a:stretch>
            <a:fillRect/>
          </a:stretch>
        </p:blipFill>
        <p:spPr>
          <a:xfrm rot="5400000">
            <a:off x="5915025" y="695325"/>
            <a:ext cx="2085980" cy="2962280"/>
          </a:xfrm>
          <a:prstGeom prst="rect">
            <a:avLst/>
          </a:prstGeom>
        </p:spPr>
      </p:pic>
      <p:pic>
        <p:nvPicPr>
          <p:cNvPr id="7" name="Picture 6" descr="A close up of a machine&#10;&#10;AI-generated content may be incorrect.">
            <a:extLst>
              <a:ext uri="{FF2B5EF4-FFF2-40B4-BE49-F238E27FC236}">
                <a16:creationId xmlns:a16="http://schemas.microsoft.com/office/drawing/2014/main" id="{B9ED6B0C-30D9-649D-915A-D18800FBC7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073" r="16971"/>
          <a:stretch>
            <a:fillRect/>
          </a:stretch>
        </p:blipFill>
        <p:spPr>
          <a:xfrm rot="5400000">
            <a:off x="619125" y="3743326"/>
            <a:ext cx="2457456" cy="2324104"/>
          </a:xfrm>
          <a:prstGeom prst="rect">
            <a:avLst/>
          </a:prstGeom>
        </p:spPr>
      </p:pic>
      <p:pic>
        <p:nvPicPr>
          <p:cNvPr id="12" name="Content Placeholder 11" descr="No alternative text description for this image">
            <a:extLst>
              <a:ext uri="{FF2B5EF4-FFF2-40B4-BE49-F238E27FC236}">
                <a16:creationId xmlns:a16="http://schemas.microsoft.com/office/drawing/2014/main" id="{BA0C758D-B48D-9223-C407-96C9122E2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t="37687"/>
          <a:stretch>
            <a:fillRect/>
          </a:stretch>
        </p:blipFill>
        <p:spPr bwMode="auto">
          <a:xfrm>
            <a:off x="609600" y="1136888"/>
            <a:ext cx="3467100" cy="21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3" name="Picture 12" descr="A blue round object on a table&#10;&#10;AI-generated content may be incorrect.">
            <a:extLst>
              <a:ext uri="{FF2B5EF4-FFF2-40B4-BE49-F238E27FC236}">
                <a16:creationId xmlns:a16="http://schemas.microsoft.com/office/drawing/2014/main" id="{16517842-70E2-EE2A-091F-718A10EDE25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300" t="23472" r="11667" b="33889"/>
          <a:stretch>
            <a:fillRect/>
          </a:stretch>
        </p:blipFill>
        <p:spPr>
          <a:xfrm>
            <a:off x="5598996" y="3838575"/>
            <a:ext cx="3087814" cy="23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877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ED12C-037E-7F7F-46F0-E52C7EBCE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US" b="1" i="0" dirty="0">
                <a:latin typeface="tacoma"/>
                <a:ea typeface="ＭＳ Ｐゴシック"/>
                <a:cs typeface="+mj-lt"/>
              </a:rPr>
              <a:t>Biofouling Solutions in Action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EEEE1-1D4D-15AD-6E84-01B4CC2BE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63" y="5716403"/>
            <a:ext cx="6318056" cy="601653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Scripps Pier Live Cam | Coastal Ocean Observing Lab</a:t>
            </a:r>
          </a:p>
        </p:txBody>
      </p:sp>
      <p:pic>
        <p:nvPicPr>
          <p:cNvPr id="4" name="Picture 3" descr="No alternative text description for this image">
            <a:extLst>
              <a:ext uri="{FF2B5EF4-FFF2-40B4-BE49-F238E27FC236}">
                <a16:creationId xmlns:a16="http://schemas.microsoft.com/office/drawing/2014/main" id="{B487B34E-2D6C-2207-455E-5A9FBF763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03047"/>
            <a:ext cx="5386825" cy="30506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1CDD3A-92E1-2672-7E01-45AD0F078A7B}"/>
              </a:ext>
            </a:extLst>
          </p:cNvPr>
          <p:cNvSpPr txBox="1"/>
          <p:nvPr/>
        </p:nvSpPr>
        <p:spPr>
          <a:xfrm>
            <a:off x="582018" y="4564987"/>
            <a:ext cx="658452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Tahoma"/>
                <a:ea typeface="ＭＳ Ｐゴシック"/>
              </a:rPr>
              <a:t>-</a:t>
            </a:r>
            <a:r>
              <a:rPr lang="en-US" sz="1600" dirty="0">
                <a:latin typeface="Tahoma"/>
                <a:ea typeface="ＭＳ Ｐゴシック"/>
              </a:rPr>
              <a:t>Shot from a Deepsea HD </a:t>
            </a:r>
            <a:r>
              <a:rPr lang="en-US" sz="1600" dirty="0" err="1">
                <a:latin typeface="Tahoma"/>
                <a:ea typeface="ＭＳ Ｐゴシック"/>
              </a:rPr>
              <a:t>MultiSeacam</a:t>
            </a:r>
            <a:r>
              <a:rPr lang="en-US" sz="1600" dirty="0">
                <a:latin typeface="Tahoma"/>
                <a:ea typeface="ＭＳ Ｐゴシック"/>
              </a:rPr>
              <a:t> mounted to Scripps Pier</a:t>
            </a:r>
          </a:p>
          <a:p>
            <a:r>
              <a:rPr lang="en-US" sz="1600" dirty="0">
                <a:latin typeface="Tahoma"/>
                <a:ea typeface="ＭＳ Ｐゴシック"/>
              </a:rPr>
              <a:t>    -housing coated with </a:t>
            </a:r>
            <a:r>
              <a:rPr lang="en-US" sz="1600" err="1">
                <a:latin typeface="Tahoma"/>
                <a:ea typeface="ＭＳ Ｐゴシック"/>
              </a:rPr>
              <a:t>ClearSignal</a:t>
            </a:r>
            <a:endParaRPr lang="en-US" sz="1600"/>
          </a:p>
          <a:p>
            <a:r>
              <a:rPr lang="en-US" sz="1600" dirty="0">
                <a:latin typeface="Tahoma"/>
                <a:ea typeface="ＭＳ Ｐゴシック"/>
              </a:rPr>
              <a:t>    -pulsed UV light for added </a:t>
            </a:r>
            <a:r>
              <a:rPr lang="en-US" sz="1600" dirty="0" err="1">
                <a:latin typeface="Tahoma"/>
                <a:ea typeface="ＭＳ Ｐゴシック"/>
              </a:rPr>
              <a:t>biofoul</a:t>
            </a:r>
            <a:r>
              <a:rPr lang="en-US" sz="1600" dirty="0">
                <a:latin typeface="Tahoma"/>
                <a:ea typeface="ＭＳ Ｐゴシック"/>
              </a:rPr>
              <a:t> control</a:t>
            </a:r>
          </a:p>
        </p:txBody>
      </p:sp>
    </p:spTree>
    <p:extLst>
      <p:ext uri="{BB962C8B-B14F-4D97-AF65-F5344CB8AC3E}">
        <p14:creationId xmlns:p14="http://schemas.microsoft.com/office/powerpoint/2010/main" val="2942254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14400"/>
            <a:ext cx="8001000" cy="5181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 dirty="0">
                <a:latin typeface="Tahoma" charset="0"/>
                <a:cs typeface="+mn-cs"/>
              </a:rPr>
              <a:t>In the Beginning</a:t>
            </a:r>
          </a:p>
          <a:p>
            <a:pPr algn="ctr" eaLnBrk="1" hangingPunct="1">
              <a:defRPr/>
            </a:pPr>
            <a:r>
              <a:rPr lang="en-US" sz="2400" b="1" dirty="0">
                <a:latin typeface="Tahoma" charset="0"/>
                <a:cs typeface="+mn-cs"/>
              </a:rPr>
              <a:t>and can we Outsmart a Barnacle?  </a:t>
            </a:r>
            <a:endParaRPr lang="en-US" sz="2400" dirty="0">
              <a:latin typeface="Tahoma" charset="0"/>
              <a:cs typeface="+mn-cs"/>
            </a:endParaRPr>
          </a:p>
          <a:p>
            <a:pPr algn="ctr" eaLnBrk="1" hangingPunct="1">
              <a:defRPr/>
            </a:pPr>
            <a:endParaRPr lang="en-US" dirty="0">
              <a:latin typeface="Tahoma" charset="0"/>
              <a:cs typeface="+mn-cs"/>
            </a:endParaRPr>
          </a:p>
        </p:txBody>
      </p:sp>
      <p:sp>
        <p:nvSpPr>
          <p:cNvPr id="11268" name="Text Box 8"/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C76DCF-54E2-6186-2AA2-927A26A784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00313"/>
            <a:ext cx="3564532" cy="2370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FE1C74-FF0F-734A-9040-E30AF55626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669" y="1774908"/>
            <a:ext cx="3131039" cy="2348279"/>
          </a:xfrm>
          <a:prstGeom prst="rect">
            <a:avLst/>
          </a:prstGeom>
        </p:spPr>
      </p:pic>
      <p:pic>
        <p:nvPicPr>
          <p:cNvPr id="1026" name="Picture 2" descr="Crustaceans">
            <a:hlinkClick r:id="rId5"/>
            <a:extLst>
              <a:ext uri="{FF2B5EF4-FFF2-40B4-BE49-F238E27FC236}">
                <a16:creationId xmlns:a16="http://schemas.microsoft.com/office/drawing/2014/main" id="{EF4A9057-382E-2E6E-202E-7779E0DB7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4275588"/>
            <a:ext cx="3041990" cy="236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04AC88C-C0F1-3899-94FB-5D1F3945A1A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745" y="4283279"/>
            <a:ext cx="3151555" cy="23601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14400"/>
            <a:ext cx="8001000" cy="5181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>
                <a:latin typeface="Tahoma" charset="0"/>
                <a:cs typeface="+mn-cs"/>
              </a:rPr>
              <a:t>The Problem</a:t>
            </a:r>
            <a:endParaRPr lang="en-US" sz="2400">
              <a:latin typeface="Tahoma" charset="0"/>
              <a:cs typeface="+mn-cs"/>
            </a:endParaRPr>
          </a:p>
          <a:p>
            <a:pPr algn="ctr" eaLnBrk="1" hangingPunct="1">
              <a:defRPr/>
            </a:pPr>
            <a:endParaRPr lang="en-US">
              <a:latin typeface="Tahoma" charset="0"/>
              <a:cs typeface="+mn-cs"/>
            </a:endParaRPr>
          </a:p>
        </p:txBody>
      </p:sp>
      <p:graphicFrame>
        <p:nvGraphicFramePr>
          <p:cNvPr id="23554" name="Object 6"/>
          <p:cNvGraphicFramePr>
            <a:graphicFrameLocks noChangeAspect="1"/>
          </p:cNvGraphicFramePr>
          <p:nvPr/>
        </p:nvGraphicFramePr>
        <p:xfrm>
          <a:off x="1447800" y="1524000"/>
          <a:ext cx="67056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8535591" imgH="5638095" progId="MSPhotoEd.3">
                  <p:embed/>
                </p:oleObj>
              </mc:Choice>
              <mc:Fallback>
                <p:oleObj name="Photo Editor Photo" r:id="rId3" imgW="8535591" imgH="5638095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524000"/>
                        <a:ext cx="670560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Text Box 8"/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8001000" cy="5105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>
                <a:latin typeface="Tahoma" charset="0"/>
                <a:cs typeface="+mn-cs"/>
              </a:rPr>
              <a:t>The Problem</a:t>
            </a:r>
            <a:endParaRPr lang="en-US" sz="2400">
              <a:latin typeface="Tahoma" charset="0"/>
              <a:cs typeface="+mn-cs"/>
            </a:endParaRPr>
          </a:p>
          <a:p>
            <a:pPr algn="ctr" eaLnBrk="1" hangingPunct="1">
              <a:defRPr/>
            </a:pPr>
            <a:endParaRPr lang="en-US" sz="2400">
              <a:latin typeface="Tahoma" charset="0"/>
              <a:cs typeface="+mn-cs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  <p:pic>
        <p:nvPicPr>
          <p:cNvPr id="25603" name="Picture 5" descr="Anfog Southern Ocean Seaglider 1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7086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8001000" cy="5105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 dirty="0">
                <a:latin typeface="Tahoma" charset="0"/>
                <a:cs typeface="+mn-cs"/>
              </a:rPr>
              <a:t>The Problem</a:t>
            </a:r>
            <a:endParaRPr lang="en-US" sz="2000" b="1" dirty="0">
              <a:latin typeface="Tahoma" charset="0"/>
              <a:cs typeface="+mn-cs"/>
            </a:endParaRPr>
          </a:p>
          <a:p>
            <a:pPr algn="ctr" eaLnBrk="1" hangingPunct="1">
              <a:defRPr/>
            </a:pPr>
            <a:endParaRPr lang="en-US" dirty="0">
              <a:latin typeface="Tahoma" charset="0"/>
              <a:cs typeface="+mn-cs"/>
            </a:endParaRP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5052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  <p:pic>
        <p:nvPicPr>
          <p:cNvPr id="3" name="Google Shape;77;p14">
            <a:extLst>
              <a:ext uri="{FF2B5EF4-FFF2-40B4-BE49-F238E27FC236}">
                <a16:creationId xmlns:a16="http://schemas.microsoft.com/office/drawing/2014/main" id="{B1B88814-D910-2CCB-783C-742FAC269AF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8400" y="1675600"/>
            <a:ext cx="3886200" cy="487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4767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001000" cy="4724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>
                <a:latin typeface="Tahoma" charset="0"/>
                <a:cs typeface="+mn-cs"/>
              </a:rPr>
              <a:t>The Problem</a:t>
            </a:r>
            <a:endParaRPr lang="en-US" sz="2400">
              <a:latin typeface="Tahoma" charset="0"/>
              <a:cs typeface="+mn-cs"/>
            </a:endParaRPr>
          </a:p>
          <a:p>
            <a:pPr algn="ctr" eaLnBrk="1" hangingPunct="1">
              <a:defRPr/>
            </a:pPr>
            <a:endParaRPr lang="en-US">
              <a:latin typeface="Tahoma" charset="0"/>
              <a:cs typeface="+mn-cs"/>
            </a:endParaRPr>
          </a:p>
        </p:txBody>
      </p:sp>
      <p:pic>
        <p:nvPicPr>
          <p:cNvPr id="27650" name="Picture 7" descr="MVC-001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81200"/>
            <a:ext cx="5257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8"/>
          <p:cNvSpPr txBox="1">
            <a:spLocks noChangeArrowheads="1"/>
          </p:cNvSpPr>
          <p:nvPr/>
        </p:nvSpPr>
        <p:spPr bwMode="auto">
          <a:xfrm>
            <a:off x="3581400" y="62484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400"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7">
      <a:dk1>
        <a:srgbClr val="000000"/>
      </a:dk1>
      <a:lt1>
        <a:srgbClr val="FFFFFF"/>
      </a:lt1>
      <a:dk2>
        <a:srgbClr val="515F7B"/>
      </a:dk2>
      <a:lt2>
        <a:srgbClr val="808080"/>
      </a:lt2>
      <a:accent1>
        <a:srgbClr val="9FCAD3"/>
      </a:accent1>
      <a:accent2>
        <a:srgbClr val="C0C0C0"/>
      </a:accent2>
      <a:accent3>
        <a:srgbClr val="FFFFFF"/>
      </a:accent3>
      <a:accent4>
        <a:srgbClr val="000000"/>
      </a:accent4>
      <a:accent5>
        <a:srgbClr val="CDE1E6"/>
      </a:accent5>
      <a:accent6>
        <a:srgbClr val="AEAEAE"/>
      </a:accent6>
      <a:hlink>
        <a:srgbClr val="91AFBF"/>
      </a:hlink>
      <a:folHlink>
        <a:srgbClr val="ECEAAC"/>
      </a:folHlink>
    </a:clrScheme>
    <a:fontScheme name="Blends">
      <a:majorFont>
        <a:latin typeface="Times New Roman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Designs\Blends.pot</Template>
  <TotalTime>37203</TotalTime>
  <Words>676</Words>
  <Application>Microsoft Office PowerPoint</Application>
  <PresentationFormat>On-screen Show (4:3)</PresentationFormat>
  <Paragraphs>236</Paragraphs>
  <Slides>47</Slides>
  <Notes>41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MS PGothic</vt:lpstr>
      <vt:lpstr>Arial</vt:lpstr>
      <vt:lpstr>Arial Black</vt:lpstr>
      <vt:lpstr>Helvetica</vt:lpstr>
      <vt:lpstr>tacoma</vt:lpstr>
      <vt:lpstr>Tahoma</vt:lpstr>
      <vt:lpstr>Times New Roman</vt:lpstr>
      <vt:lpstr>Wingdings</vt:lpstr>
      <vt:lpstr>Blends</vt:lpstr>
      <vt:lpstr>Custom Design</vt:lpstr>
      <vt:lpstr>Photo Editor Photo</vt:lpstr>
      <vt:lpstr>PowerPoint Presentation</vt:lpstr>
      <vt:lpstr>Ocean Innovations Company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ClearSignal Coating for CDIP Program</vt:lpstr>
      <vt:lpstr>ClearSignal Coating for Various ADCP</vt:lpstr>
      <vt:lpstr>Biofouling Solutions in Action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hank</dc:creator>
  <cp:lastModifiedBy>hank lobe</cp:lastModifiedBy>
  <cp:revision>564</cp:revision>
  <cp:lastPrinted>2011-10-10T23:19:08Z</cp:lastPrinted>
  <dcterms:created xsi:type="dcterms:W3CDTF">2004-05-13T13:55:42Z</dcterms:created>
  <dcterms:modified xsi:type="dcterms:W3CDTF">2025-10-30T14:17:35Z</dcterms:modified>
</cp:coreProperties>
</file>