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2_5A8F88C9.xml" ContentType="application/vnd.ms-powerpoint.comments+xml"/>
  <Override PartName="/ppt/notesSlides/notesSlide5.xml" ContentType="application/vnd.openxmlformats-officedocument.presentationml.notesSlide+xml"/>
  <Override PartName="/ppt/comments/modernComment_123_AC4247A3.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6_3459FB01.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E_7B1AA94B.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3C_20C1251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41_B14647F.xml" ContentType="application/vnd.ms-powerpoint.comment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notesMasterIdLst>
    <p:notesMasterId r:id="rId38"/>
  </p:notesMasterIdLst>
  <p:sldIdLst>
    <p:sldId id="256" r:id="rId5"/>
    <p:sldId id="329" r:id="rId6"/>
    <p:sldId id="2134806420" r:id="rId7"/>
    <p:sldId id="300" r:id="rId8"/>
    <p:sldId id="290" r:id="rId9"/>
    <p:sldId id="291" r:id="rId10"/>
    <p:sldId id="328" r:id="rId11"/>
    <p:sldId id="292" r:id="rId12"/>
    <p:sldId id="293" r:id="rId13"/>
    <p:sldId id="294" r:id="rId14"/>
    <p:sldId id="295" r:id="rId15"/>
    <p:sldId id="323" r:id="rId16"/>
    <p:sldId id="324" r:id="rId17"/>
    <p:sldId id="301" r:id="rId18"/>
    <p:sldId id="311" r:id="rId19"/>
    <p:sldId id="302" r:id="rId20"/>
    <p:sldId id="312" r:id="rId21"/>
    <p:sldId id="2134806421" r:id="rId22"/>
    <p:sldId id="303" r:id="rId23"/>
    <p:sldId id="304" r:id="rId24"/>
    <p:sldId id="306" r:id="rId25"/>
    <p:sldId id="308" r:id="rId26"/>
    <p:sldId id="310" r:id="rId27"/>
    <p:sldId id="309" r:id="rId28"/>
    <p:sldId id="313" r:id="rId29"/>
    <p:sldId id="315" r:id="rId30"/>
    <p:sldId id="316" r:id="rId31"/>
    <p:sldId id="318" r:id="rId32"/>
    <p:sldId id="319" r:id="rId33"/>
    <p:sldId id="320" r:id="rId34"/>
    <p:sldId id="321" r:id="rId35"/>
    <p:sldId id="2134806422" r:id="rId36"/>
    <p:sldId id="2134806424" r:id="rId37"/>
  </p:sldIdLst>
  <p:sldSz cx="9144000" cy="5143500" type="screen16x9"/>
  <p:notesSz cx="6858000" cy="9144000"/>
  <p:defaultTex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955A3D-0DC5-4044-46DF-F116CCA979A1}" name="Jackson Swan" initials="JS" userId="S::jackson.swan@kd.kongsberg.com::43da9a15-d093-4614-866f-c49beaa0e738" providerId="AD"/>
  <p188:author id="{A432F340-27A3-69C8-DD5B-A32C30D4FF8B}" name="Alissa Johnson" initials="AJ" userId="S::alissa.johnson@kd.kongsberg.com::df1c6764-efc1-40fb-93cd-274c198f77ab" providerId="AD"/>
  <p188:author id="{D96CDB66-20C5-E5C8-F839-284371AB9019}" name="Daniel Leal" initials="DL" userId="S::daniel.leal@kd.kongsberg.com::1a367c67-6471-4629-9730-f3c9549e8105" providerId="AD"/>
  <p188:author id="{167C72CE-D190-6B2E-0207-0C738536CCCA}" name="Aaron Berry" initials="AB" userId="S::aaron.berry@kd.kongsberg.com::d2c23629-893b-498d-b441-f9405b0aad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698"/>
    <a:srgbClr val="014A42"/>
    <a:srgbClr val="999999"/>
    <a:srgbClr val="08A698"/>
    <a:srgbClr val="BFBFB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218F44-263F-4890-A286-0EADE8A652D2}" v="10" dt="2025-10-28T22:02:55.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4" autoAdjust="0"/>
  </p:normalViewPr>
  <p:slideViewPr>
    <p:cSldViewPr snapToGrid="0" showGuides="1">
      <p:cViewPr varScale="1">
        <p:scale>
          <a:sx n="100" d="100"/>
          <a:sy n="100" d="100"/>
        </p:scale>
        <p:origin x="974"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Swan" userId="43da9a15-d093-4614-866f-c49beaa0e738" providerId="ADAL" clId="{32AB7BD4-3A27-46BA-A356-CC477EC568B7}"/>
    <pc:docChg chg="undo custSel addSld delSld modSld">
      <pc:chgData name="Jackson Swan" userId="43da9a15-d093-4614-866f-c49beaa0e738" providerId="ADAL" clId="{32AB7BD4-3A27-46BA-A356-CC477EC568B7}" dt="2025-10-28T22:08:56.087" v="273" actId="2696"/>
      <pc:docMkLst>
        <pc:docMk/>
      </pc:docMkLst>
      <pc:sldChg chg="modSp mod">
        <pc:chgData name="Jackson Swan" userId="43da9a15-d093-4614-866f-c49beaa0e738" providerId="ADAL" clId="{32AB7BD4-3A27-46BA-A356-CC477EC568B7}" dt="2025-10-28T21:43:33.206" v="133" actId="20577"/>
        <pc:sldMkLst>
          <pc:docMk/>
          <pc:sldMk cId="124309837" sldId="324"/>
        </pc:sldMkLst>
        <pc:spChg chg="mod">
          <ac:chgData name="Jackson Swan" userId="43da9a15-d093-4614-866f-c49beaa0e738" providerId="ADAL" clId="{32AB7BD4-3A27-46BA-A356-CC477EC568B7}" dt="2025-10-28T21:43:33.206" v="133" actId="20577"/>
          <ac:spMkLst>
            <pc:docMk/>
            <pc:sldMk cId="124309837" sldId="324"/>
            <ac:spMk id="9" creationId="{97F1A11B-8A89-9261-DF0C-26F2FE7B2C2E}"/>
          </ac:spMkLst>
        </pc:spChg>
      </pc:sldChg>
      <pc:sldChg chg="modSp mod">
        <pc:chgData name="Jackson Swan" userId="43da9a15-d093-4614-866f-c49beaa0e738" providerId="ADAL" clId="{32AB7BD4-3A27-46BA-A356-CC477EC568B7}" dt="2025-10-28T21:43:28.749" v="131" actId="20577"/>
        <pc:sldMkLst>
          <pc:docMk/>
          <pc:sldMk cId="3359529380" sldId="328"/>
        </pc:sldMkLst>
        <pc:spChg chg="mod">
          <ac:chgData name="Jackson Swan" userId="43da9a15-d093-4614-866f-c49beaa0e738" providerId="ADAL" clId="{32AB7BD4-3A27-46BA-A356-CC477EC568B7}" dt="2025-10-28T21:43:28.749" v="131" actId="20577"/>
          <ac:spMkLst>
            <pc:docMk/>
            <pc:sldMk cId="3359529380" sldId="328"/>
            <ac:spMk id="9" creationId="{97F1A11B-8A89-9261-DF0C-26F2FE7B2C2E}"/>
          </ac:spMkLst>
        </pc:spChg>
      </pc:sldChg>
      <pc:sldChg chg="modSp mod">
        <pc:chgData name="Jackson Swan" userId="43da9a15-d093-4614-866f-c49beaa0e738" providerId="ADAL" clId="{32AB7BD4-3A27-46BA-A356-CC477EC568B7}" dt="2025-10-28T21:43:24.319" v="129" actId="20577"/>
        <pc:sldMkLst>
          <pc:docMk/>
          <pc:sldMk cId="449104925" sldId="329"/>
        </pc:sldMkLst>
        <pc:spChg chg="mod">
          <ac:chgData name="Jackson Swan" userId="43da9a15-d093-4614-866f-c49beaa0e738" providerId="ADAL" clId="{32AB7BD4-3A27-46BA-A356-CC477EC568B7}" dt="2025-10-28T21:43:24.319" v="129" actId="20577"/>
          <ac:spMkLst>
            <pc:docMk/>
            <pc:sldMk cId="449104925" sldId="329"/>
            <ac:spMk id="9" creationId="{97F1A11B-8A89-9261-DF0C-26F2FE7B2C2E}"/>
          </ac:spMkLst>
        </pc:spChg>
      </pc:sldChg>
      <pc:sldChg chg="addSp delSp modSp add mod">
        <pc:chgData name="Jackson Swan" userId="43da9a15-d093-4614-866f-c49beaa0e738" providerId="ADAL" clId="{32AB7BD4-3A27-46BA-A356-CC477EC568B7}" dt="2025-10-28T21:33:24.996" v="126" actId="20577"/>
        <pc:sldMkLst>
          <pc:docMk/>
          <pc:sldMk cId="2367338188" sldId="2134806421"/>
        </pc:sldMkLst>
        <pc:spChg chg="del">
          <ac:chgData name="Jackson Swan" userId="43da9a15-d093-4614-866f-c49beaa0e738" providerId="ADAL" clId="{32AB7BD4-3A27-46BA-A356-CC477EC568B7}" dt="2025-10-28T21:32:43.179" v="2" actId="478"/>
          <ac:spMkLst>
            <pc:docMk/>
            <pc:sldMk cId="2367338188" sldId="2134806421"/>
            <ac:spMk id="8" creationId="{BA39A41F-345D-D349-FBA3-95569CEF16FB}"/>
          </ac:spMkLst>
        </pc:spChg>
        <pc:spChg chg="del">
          <ac:chgData name="Jackson Swan" userId="43da9a15-d093-4614-866f-c49beaa0e738" providerId="ADAL" clId="{32AB7BD4-3A27-46BA-A356-CC477EC568B7}" dt="2025-10-28T21:32:43.179" v="2" actId="478"/>
          <ac:spMkLst>
            <pc:docMk/>
            <pc:sldMk cId="2367338188" sldId="2134806421"/>
            <ac:spMk id="9" creationId="{462D4A79-603D-E405-7644-A510333A7D56}"/>
          </ac:spMkLst>
        </pc:spChg>
        <pc:spChg chg="add mod">
          <ac:chgData name="Jackson Swan" userId="43da9a15-d093-4614-866f-c49beaa0e738" providerId="ADAL" clId="{32AB7BD4-3A27-46BA-A356-CC477EC568B7}" dt="2025-10-28T21:33:24.996" v="126" actId="20577"/>
          <ac:spMkLst>
            <pc:docMk/>
            <pc:sldMk cId="2367338188" sldId="2134806421"/>
            <ac:spMk id="13" creationId="{9070F763-7DC8-F735-3E3C-3D33B4DB851B}"/>
          </ac:spMkLst>
        </pc:spChg>
        <pc:picChg chg="del">
          <ac:chgData name="Jackson Swan" userId="43da9a15-d093-4614-866f-c49beaa0e738" providerId="ADAL" clId="{32AB7BD4-3A27-46BA-A356-CC477EC568B7}" dt="2025-10-28T21:32:38.984" v="1" actId="478"/>
          <ac:picMkLst>
            <pc:docMk/>
            <pc:sldMk cId="2367338188" sldId="2134806421"/>
            <ac:picMk id="7" creationId="{BABAB293-D5FD-520B-3D94-4EA5ED59F7F1}"/>
          </ac:picMkLst>
        </pc:picChg>
      </pc:sldChg>
      <pc:sldChg chg="modSp add mod">
        <pc:chgData name="Jackson Swan" userId="43da9a15-d093-4614-866f-c49beaa0e738" providerId="ADAL" clId="{32AB7BD4-3A27-46BA-A356-CC477EC568B7}" dt="2025-10-28T21:43:51.944" v="159" actId="20577"/>
        <pc:sldMkLst>
          <pc:docMk/>
          <pc:sldMk cId="2124732046" sldId="2134806422"/>
        </pc:sldMkLst>
        <pc:spChg chg="mod">
          <ac:chgData name="Jackson Swan" userId="43da9a15-d093-4614-866f-c49beaa0e738" providerId="ADAL" clId="{32AB7BD4-3A27-46BA-A356-CC477EC568B7}" dt="2025-10-28T21:43:51.944" v="159" actId="20577"/>
          <ac:spMkLst>
            <pc:docMk/>
            <pc:sldMk cId="2124732046" sldId="2134806422"/>
            <ac:spMk id="3" creationId="{E6B9F715-4DA1-0EF2-18B2-D3EBA107FE6D}"/>
          </ac:spMkLst>
        </pc:spChg>
        <pc:spChg chg="mod">
          <ac:chgData name="Jackson Swan" userId="43da9a15-d093-4614-866f-c49beaa0e738" providerId="ADAL" clId="{32AB7BD4-3A27-46BA-A356-CC477EC568B7}" dt="2025-10-28T21:43:39.116" v="137" actId="20577"/>
          <ac:spMkLst>
            <pc:docMk/>
            <pc:sldMk cId="2124732046" sldId="2134806422"/>
            <ac:spMk id="9" creationId="{5CEBB449-A43F-1333-26AE-0F57CDD94F0A}"/>
          </ac:spMkLst>
        </pc:spChg>
      </pc:sldChg>
      <pc:sldChg chg="new del">
        <pc:chgData name="Jackson Swan" userId="43da9a15-d093-4614-866f-c49beaa0e738" providerId="ADAL" clId="{32AB7BD4-3A27-46BA-A356-CC477EC568B7}" dt="2025-10-28T21:44:04.740" v="161" actId="680"/>
        <pc:sldMkLst>
          <pc:docMk/>
          <pc:sldMk cId="2274456729" sldId="2134806423"/>
        </pc:sldMkLst>
      </pc:sldChg>
      <pc:sldChg chg="addSp delSp modSp add del mod">
        <pc:chgData name="Jackson Swan" userId="43da9a15-d093-4614-866f-c49beaa0e738" providerId="ADAL" clId="{32AB7BD4-3A27-46BA-A356-CC477EC568B7}" dt="2025-10-28T22:08:56.087" v="273" actId="2696"/>
        <pc:sldMkLst>
          <pc:docMk/>
          <pc:sldMk cId="3734295544" sldId="2134806423"/>
        </pc:sldMkLst>
        <pc:spChg chg="add del mod">
          <ac:chgData name="Jackson Swan" userId="43da9a15-d093-4614-866f-c49beaa0e738" providerId="ADAL" clId="{32AB7BD4-3A27-46BA-A356-CC477EC568B7}" dt="2025-10-28T21:45:01.119" v="201" actId="478"/>
          <ac:spMkLst>
            <pc:docMk/>
            <pc:sldMk cId="3734295544" sldId="2134806423"/>
            <ac:spMk id="3" creationId="{1158887A-BD1C-C971-66C2-5C859A285DB8}"/>
          </ac:spMkLst>
        </pc:spChg>
        <pc:spChg chg="del">
          <ac:chgData name="Jackson Swan" userId="43da9a15-d093-4614-866f-c49beaa0e738" providerId="ADAL" clId="{32AB7BD4-3A27-46BA-A356-CC477EC568B7}" dt="2025-10-28T21:45:07.535" v="204" actId="478"/>
          <ac:spMkLst>
            <pc:docMk/>
            <pc:sldMk cId="3734295544" sldId="2134806423"/>
            <ac:spMk id="4" creationId="{343FED4B-B2AB-BEC3-2B4C-F19B1063F514}"/>
          </ac:spMkLst>
        </pc:spChg>
        <pc:spChg chg="mod">
          <ac:chgData name="Jackson Swan" userId="43da9a15-d093-4614-866f-c49beaa0e738" providerId="ADAL" clId="{32AB7BD4-3A27-46BA-A356-CC477EC568B7}" dt="2025-10-28T21:44:46.833" v="181" actId="20577"/>
          <ac:spMkLst>
            <pc:docMk/>
            <pc:sldMk cId="3734295544" sldId="2134806423"/>
            <ac:spMk id="5" creationId="{D6580C30-5C02-DD02-DD34-1279AEF07DEA}"/>
          </ac:spMkLst>
        </pc:spChg>
        <pc:spChg chg="mod">
          <ac:chgData name="Jackson Swan" userId="43da9a15-d093-4614-866f-c49beaa0e738" providerId="ADAL" clId="{32AB7BD4-3A27-46BA-A356-CC477EC568B7}" dt="2025-10-28T21:45:04.007" v="203" actId="1076"/>
          <ac:spMkLst>
            <pc:docMk/>
            <pc:sldMk cId="3734295544" sldId="2134806423"/>
            <ac:spMk id="6" creationId="{17D9F910-55CF-D665-11C1-A96C5ED69292}"/>
          </ac:spMkLst>
        </pc:spChg>
        <pc:spChg chg="del">
          <ac:chgData name="Jackson Swan" userId="43da9a15-d093-4614-866f-c49beaa0e738" providerId="ADAL" clId="{32AB7BD4-3A27-46BA-A356-CC477EC568B7}" dt="2025-10-28T21:44:58.275" v="200" actId="478"/>
          <ac:spMkLst>
            <pc:docMk/>
            <pc:sldMk cId="3734295544" sldId="2134806423"/>
            <ac:spMk id="9" creationId="{185F3E3F-AFCA-8EF2-065E-1AC77A713B1B}"/>
          </ac:spMkLst>
        </pc:spChg>
        <pc:spChg chg="del">
          <ac:chgData name="Jackson Swan" userId="43da9a15-d093-4614-866f-c49beaa0e738" providerId="ADAL" clId="{32AB7BD4-3A27-46BA-A356-CC477EC568B7}" dt="2025-10-28T21:45:07.535" v="204" actId="478"/>
          <ac:spMkLst>
            <pc:docMk/>
            <pc:sldMk cId="3734295544" sldId="2134806423"/>
            <ac:spMk id="11" creationId="{CAC1C9A8-1B69-F093-F025-D6BF75E39764}"/>
          </ac:spMkLst>
        </pc:spChg>
        <pc:spChg chg="del">
          <ac:chgData name="Jackson Swan" userId="43da9a15-d093-4614-866f-c49beaa0e738" providerId="ADAL" clId="{32AB7BD4-3A27-46BA-A356-CC477EC568B7}" dt="2025-10-28T21:45:10.983" v="206" actId="478"/>
          <ac:spMkLst>
            <pc:docMk/>
            <pc:sldMk cId="3734295544" sldId="2134806423"/>
            <ac:spMk id="12" creationId="{FCC98BC4-16B6-ABA9-31EB-802BCA3FD32C}"/>
          </ac:spMkLst>
        </pc:spChg>
        <pc:spChg chg="del">
          <ac:chgData name="Jackson Swan" userId="43da9a15-d093-4614-866f-c49beaa0e738" providerId="ADAL" clId="{32AB7BD4-3A27-46BA-A356-CC477EC568B7}" dt="2025-10-28T21:45:07.535" v="204" actId="478"/>
          <ac:spMkLst>
            <pc:docMk/>
            <pc:sldMk cId="3734295544" sldId="2134806423"/>
            <ac:spMk id="14" creationId="{800134EF-F343-D3D5-B4EB-96528161BCA1}"/>
          </ac:spMkLst>
        </pc:spChg>
        <pc:spChg chg="del">
          <ac:chgData name="Jackson Swan" userId="43da9a15-d093-4614-866f-c49beaa0e738" providerId="ADAL" clId="{32AB7BD4-3A27-46BA-A356-CC477EC568B7}" dt="2025-10-28T21:45:07.535" v="204" actId="478"/>
          <ac:spMkLst>
            <pc:docMk/>
            <pc:sldMk cId="3734295544" sldId="2134806423"/>
            <ac:spMk id="15" creationId="{527A5473-4C6C-2E15-505B-11222B763AFD}"/>
          </ac:spMkLst>
        </pc:spChg>
        <pc:picChg chg="del">
          <ac:chgData name="Jackson Swan" userId="43da9a15-d093-4614-866f-c49beaa0e738" providerId="ADAL" clId="{32AB7BD4-3A27-46BA-A356-CC477EC568B7}" dt="2025-10-28T21:44:54.518" v="199" actId="478"/>
          <ac:picMkLst>
            <pc:docMk/>
            <pc:sldMk cId="3734295544" sldId="2134806423"/>
            <ac:picMk id="7" creationId="{53ED26AA-B5A8-29D0-B1DD-C353F18C37A3}"/>
          </ac:picMkLst>
        </pc:picChg>
        <pc:picChg chg="del">
          <ac:chgData name="Jackson Swan" userId="43da9a15-d093-4614-866f-c49beaa0e738" providerId="ADAL" clId="{32AB7BD4-3A27-46BA-A356-CC477EC568B7}" dt="2025-10-28T21:45:08.861" v="205" actId="478"/>
          <ac:picMkLst>
            <pc:docMk/>
            <pc:sldMk cId="3734295544" sldId="2134806423"/>
            <ac:picMk id="8" creationId="{1E0447B0-4946-93B6-FADC-4E4ED5984899}"/>
          </ac:picMkLst>
        </pc:picChg>
        <pc:picChg chg="add mod">
          <ac:chgData name="Jackson Swan" userId="43da9a15-d093-4614-866f-c49beaa0e738" providerId="ADAL" clId="{32AB7BD4-3A27-46BA-A356-CC477EC568B7}" dt="2025-10-28T21:59:31.042" v="220" actId="1076"/>
          <ac:picMkLst>
            <pc:docMk/>
            <pc:sldMk cId="3734295544" sldId="2134806423"/>
            <ac:picMk id="13" creationId="{F3C89F6C-38B3-764E-1C95-F690D09F04FC}"/>
          </ac:picMkLst>
        </pc:picChg>
        <pc:picChg chg="add del mod">
          <ac:chgData name="Jackson Swan" userId="43da9a15-d093-4614-866f-c49beaa0e738" providerId="ADAL" clId="{32AB7BD4-3A27-46BA-A356-CC477EC568B7}" dt="2025-10-28T21:59:20.753" v="214" actId="478"/>
          <ac:picMkLst>
            <pc:docMk/>
            <pc:sldMk cId="3734295544" sldId="2134806423"/>
            <ac:picMk id="16" creationId="{B05B5828-247A-188E-896D-A8ECAD3C0FE1}"/>
          </ac:picMkLst>
        </pc:picChg>
      </pc:sldChg>
      <pc:sldChg chg="addSp modSp add mod">
        <pc:chgData name="Jackson Swan" userId="43da9a15-d093-4614-866f-c49beaa0e738" providerId="ADAL" clId="{32AB7BD4-3A27-46BA-A356-CC477EC568B7}" dt="2025-10-28T22:03:22.051" v="272" actId="1076"/>
        <pc:sldMkLst>
          <pc:docMk/>
          <pc:sldMk cId="2698458895" sldId="2134806424"/>
        </pc:sldMkLst>
        <pc:spChg chg="add mod">
          <ac:chgData name="Jackson Swan" userId="43da9a15-d093-4614-866f-c49beaa0e738" providerId="ADAL" clId="{32AB7BD4-3A27-46BA-A356-CC477EC568B7}" dt="2025-10-28T22:03:22.051" v="272" actId="1076"/>
          <ac:spMkLst>
            <pc:docMk/>
            <pc:sldMk cId="2698458895" sldId="2134806424"/>
            <ac:spMk id="2" creationId="{8C9A788C-8A6C-6CA0-BEF8-0E65E12D25BC}"/>
          </ac:spMkLst>
        </pc:spChg>
        <pc:spChg chg="add mod">
          <ac:chgData name="Jackson Swan" userId="43da9a15-d093-4614-866f-c49beaa0e738" providerId="ADAL" clId="{32AB7BD4-3A27-46BA-A356-CC477EC568B7}" dt="2025-10-28T22:03:17.753" v="271" actId="1076"/>
          <ac:spMkLst>
            <pc:docMk/>
            <pc:sldMk cId="2698458895" sldId="2134806424"/>
            <ac:spMk id="3" creationId="{5630BC47-984F-E18F-D1A6-F4DC3CA3595A}"/>
          </ac:spMkLst>
        </pc:spChg>
        <pc:picChg chg="mod">
          <ac:chgData name="Jackson Swan" userId="43da9a15-d093-4614-866f-c49beaa0e738" providerId="ADAL" clId="{32AB7BD4-3A27-46BA-A356-CC477EC568B7}" dt="2025-10-28T22:00:56.398" v="222" actId="1076"/>
          <ac:picMkLst>
            <pc:docMk/>
            <pc:sldMk cId="2698458895" sldId="2134806424"/>
            <ac:picMk id="13" creationId="{D9B64AFC-7DF4-A21F-76ED-67EEBEEA227D}"/>
          </ac:picMkLst>
        </pc:picChg>
        <pc:picChg chg="mod">
          <ac:chgData name="Jackson Swan" userId="43da9a15-d093-4614-866f-c49beaa0e738" providerId="ADAL" clId="{32AB7BD4-3A27-46BA-A356-CC477EC568B7}" dt="2025-10-28T22:00:59.039" v="223" actId="1076"/>
          <ac:picMkLst>
            <pc:docMk/>
            <pc:sldMk cId="2698458895" sldId="2134806424"/>
            <ac:picMk id="16" creationId="{B8473AF2-FE46-556A-D8A1-88F8A4FE501E}"/>
          </ac:picMkLst>
        </pc:picChg>
      </pc:sldChg>
    </pc:docChg>
  </pc:docChgLst>
</pc:chgInfo>
</file>

<file path=ppt/comments/modernComment_122_5A8F88C9.xml><?xml version="1.0" encoding="utf-8"?>
<p188:cmLst xmlns:a="http://schemas.openxmlformats.org/drawingml/2006/main" xmlns:r="http://schemas.openxmlformats.org/officeDocument/2006/relationships" xmlns:p188="http://schemas.microsoft.com/office/powerpoint/2018/8/main">
  <p188:cm id="{AC0C8E19-E942-49E4-8113-FF1D87AC83C2}" authorId="{D96CDB66-20C5-E5C8-F839-284371AB9019}" created="2024-10-21T15:58:30.204">
    <ac:deMkLst xmlns:ac="http://schemas.microsoft.com/office/drawing/2013/main/command">
      <pc:docMk xmlns:pc="http://schemas.microsoft.com/office/powerpoint/2013/main/command"/>
      <pc:sldMk xmlns:pc="http://schemas.microsoft.com/office/powerpoint/2013/main/command" cId="1519356105" sldId="290"/>
      <ac:picMk id="1026" creationId="{7B0D2C98-39B6-A8A0-5F36-DAD7AAE2F390}"/>
    </ac:deMkLst>
    <p188:txBody>
      <a:bodyPr/>
      <a:lstStyle/>
      <a:p>
        <a:r>
          <a:rPr lang="en-US"/>
          <a:t>Idk if you like this gif but I kept thinking about our lord and savior, JHC, and the cool little images/body movements he had to explain how different frequencies can either destroy or reinforce each other. </a:t>
        </a:r>
      </a:p>
    </p188:txBody>
    <p188:extLst>
      <p:ext xmlns:p="http://schemas.openxmlformats.org/presentationml/2006/main" uri="{57CB4572-C831-44C2-8A1C-0ADB6CCDFE69}">
        <p223:reactions xmlns:p223="http://schemas.microsoft.com/office/powerpoint/2022/03/main">
          <p223:rxn type="👍">
            <p223:instance time="2025-01-14T18:14:04.877" authorId="{A432F340-27A3-69C8-DD5B-A32C30D4FF8B}"/>
          </p223:rxn>
        </p223:reactions>
      </p:ext>
    </p188:extLst>
  </p188:cm>
</p188:cmLst>
</file>

<file path=ppt/comments/modernComment_123_AC4247A3.xml><?xml version="1.0" encoding="utf-8"?>
<p188:cmLst xmlns:a="http://schemas.openxmlformats.org/drawingml/2006/main" xmlns:r="http://schemas.openxmlformats.org/officeDocument/2006/relationships" xmlns:p188="http://schemas.microsoft.com/office/powerpoint/2018/8/main">
  <p188:cm id="{8DCF249B-82EA-4888-8103-C227A8963F9A}" authorId="{167C72CE-D190-6B2E-0207-0C738536CCCA}" created="2024-07-22T21:08:52.652">
    <pc:sldMkLst xmlns:pc="http://schemas.microsoft.com/office/powerpoint/2013/main/command">
      <pc:docMk/>
      <pc:sldMk cId="2890024867" sldId="291"/>
    </pc:sldMkLst>
    <p188:txBody>
      <a:bodyPr/>
      <a:lstStyle/>
      <a:p>
        <a:r>
          <a:rPr lang="en-US"/>
          <a:t>That's a really old graphic.  It was called SU16 in the prototype stage, before it was dubbed "KSYNC" at the end of 2008.</a:t>
        </a:r>
      </a:p>
    </p188:txBody>
  </p188:cm>
  <p188:cm id="{38A45AC4-FE2B-4EDD-8F09-76A2396285B6}" authorId="{D96CDB66-20C5-E5C8-F839-284371AB9019}" created="2024-10-21T16:07:33.637">
    <ac:deMkLst xmlns:ac="http://schemas.microsoft.com/office/drawing/2013/main/command">
      <pc:docMk xmlns:pc="http://schemas.microsoft.com/office/powerpoint/2013/main/command"/>
      <pc:sldMk xmlns:pc="http://schemas.microsoft.com/office/powerpoint/2013/main/command" cId="2890024867" sldId="291"/>
      <ac:picMk id="6" creationId="{035CC12F-C35B-FE58-003E-21485833D0B1}"/>
    </ac:deMkLst>
    <p188:txBody>
      <a:bodyPr/>
      <a:lstStyle/>
      <a:p>
        <a:r>
          <a:rPr lang="en-US"/>
          <a:t>There's no updated graphic since this is directly taken from the most recent K-Sync operating and installation manual circa 2021. </a:t>
        </a:r>
      </a:p>
    </p188:txBody>
  </p188:cm>
</p188:cmLst>
</file>

<file path=ppt/comments/modernComment_126_3459FB01.xml><?xml version="1.0" encoding="utf-8"?>
<p188:cmLst xmlns:a="http://schemas.openxmlformats.org/drawingml/2006/main" xmlns:r="http://schemas.openxmlformats.org/officeDocument/2006/relationships" xmlns:p188="http://schemas.microsoft.com/office/powerpoint/2018/8/main">
  <p188:cm id="{ED80DEC4-74FD-42B2-8D23-062E440074E6}" authorId="{167C72CE-D190-6B2E-0207-0C738536CCCA}" created="2024-07-22T21:07:28.445">
    <pc:sldMkLst xmlns:pc="http://schemas.microsoft.com/office/powerpoint/2013/main/command">
      <pc:docMk/>
      <pc:sldMk cId="878312193" sldId="294"/>
    </pc:sldMkLst>
    <p188:txBody>
      <a:bodyPr/>
      <a:lstStyle/>
      <a:p>
        <a:r>
          <a:rPr lang="en-US"/>
          <a:t>Do we need a V2 picture?</a:t>
        </a:r>
      </a:p>
    </p188:txBody>
  </p188:cm>
</p188:cmLst>
</file>

<file path=ppt/comments/modernComment_12E_7B1AA94B.xml><?xml version="1.0" encoding="utf-8"?>
<p188:cmLst xmlns:a="http://schemas.openxmlformats.org/drawingml/2006/main" xmlns:r="http://schemas.openxmlformats.org/officeDocument/2006/relationships" xmlns:p188="http://schemas.microsoft.com/office/powerpoint/2018/8/main">
  <p188:cm id="{E9806B14-DB79-4E61-8B18-5FD94A02AB32}" authorId="{167C72CE-D190-6B2E-0207-0C738536CCCA}" created="2024-07-22T21:20:13.058">
    <pc:sldMkLst xmlns:pc="http://schemas.microsoft.com/office/powerpoint/2013/main/command">
      <pc:docMk/>
      <pc:sldMk cId="2065344843" sldId="302"/>
    </pc:sldMkLst>
    <p188:replyLst>
      <p188:reply id="{83482536-169E-47DB-9A46-1412FC731A2C}" authorId="{A432F340-27A3-69C8-DD5B-A32C30D4FF8B}" created="2024-08-16T10:12:55.079">
        <p188:txBody>
          <a:bodyPr/>
          <a:lstStyle/>
          <a:p>
            <a:r>
              <a:rPr lang="en-US"/>
              <a:t>Should be orange and blinking 
</a:t>
            </a:r>
          </a:p>
        </p188:txBody>
      </p188:reply>
    </p188:replyLst>
    <p188:txBody>
      <a:bodyPr/>
      <a:lstStyle/>
      <a:p>
        <a:r>
          <a:rPr lang="en-US"/>
          <a:t> Verify color and blinking while paused?</a:t>
        </a:r>
      </a:p>
    </p188:txBody>
  </p188:cm>
</p188:cmLst>
</file>

<file path=ppt/comments/modernComment_13C_20C1251C.xml><?xml version="1.0" encoding="utf-8"?>
<p188:cmLst xmlns:a="http://schemas.openxmlformats.org/drawingml/2006/main" xmlns:r="http://schemas.openxmlformats.org/officeDocument/2006/relationships" xmlns:p188="http://schemas.microsoft.com/office/powerpoint/2018/8/main">
  <p188:cm id="{C406E3B2-15F4-46C6-8F89-7EF65712303B}" authorId="{167C72CE-D190-6B2E-0207-0C738536CCCA}" created="2024-07-22T21:26:35.919">
    <pc:sldMkLst xmlns:pc="http://schemas.microsoft.com/office/powerpoint/2013/main/command">
      <pc:docMk/>
      <pc:sldMk cId="549528860" sldId="316"/>
    </pc:sldMkLst>
    <p188:txBody>
      <a:bodyPr/>
      <a:lstStyle/>
      <a:p>
        <a:r>
          <a:rPr lang="en-US"/>
          <a:t>Note for current generation EM depth datagrams?</a:t>
        </a:r>
      </a:p>
    </p188:txBody>
  </p188:cm>
</p188:cmLst>
</file>

<file path=ppt/comments/modernComment_141_B14647F.xml><?xml version="1.0" encoding="utf-8"?>
<p188:cmLst xmlns:a="http://schemas.openxmlformats.org/drawingml/2006/main" xmlns:r="http://schemas.openxmlformats.org/officeDocument/2006/relationships" xmlns:p188="http://schemas.microsoft.com/office/powerpoint/2018/8/main">
  <p188:cm id="{D5A5C84C-73BC-45F0-942E-1B04230213C3}" authorId="{167C72CE-D190-6B2E-0207-0C738536CCCA}" created="2024-07-22T21:28:40.286">
    <pc:sldMkLst xmlns:pc="http://schemas.microsoft.com/office/powerpoint/2013/main/command">
      <pc:docMk/>
      <pc:sldMk cId="185885823" sldId="321"/>
    </pc:sldMkLst>
    <p188:txBody>
      <a:bodyPr/>
      <a:lstStyle/>
      <a:p>
        <a:r>
          <a:rPr lang="en-US"/>
          <a:t>Arrow not pointing to Fixed period.
Should there be a grab of the Fixed period screen, too?</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0430B6-490B-403A-AFBF-50FE8DD65CD3}"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42D7E73A-C68F-47AB-BEE8-F22E6C340FD1}">
      <dgm:prSet phldrT="[Text]"/>
      <dgm:spPr/>
      <dgm:t>
        <a:bodyPr/>
        <a:lstStyle/>
        <a:p>
          <a:r>
            <a:rPr lang="en-US" dirty="0"/>
            <a:t>Understand K-Sync Capabilities </a:t>
          </a:r>
        </a:p>
      </dgm:t>
    </dgm:pt>
    <dgm:pt modelId="{542BF7B4-2B40-4166-96CF-A6E330DDC9DA}" type="parTrans" cxnId="{4406D0DA-9E9A-42B1-AD68-7CA05C75F236}">
      <dgm:prSet/>
      <dgm:spPr/>
      <dgm:t>
        <a:bodyPr/>
        <a:lstStyle/>
        <a:p>
          <a:endParaRPr lang="en-US"/>
        </a:p>
      </dgm:t>
    </dgm:pt>
    <dgm:pt modelId="{A36EA171-8838-4BBD-A208-3066EADA25E4}" type="sibTrans" cxnId="{4406D0DA-9E9A-42B1-AD68-7CA05C75F236}">
      <dgm:prSet/>
      <dgm:spPr/>
      <dgm:t>
        <a:bodyPr/>
        <a:lstStyle/>
        <a:p>
          <a:endParaRPr lang="en-US"/>
        </a:p>
      </dgm:t>
    </dgm:pt>
    <dgm:pt modelId="{A524095B-F52F-444C-B274-1259835F6E11}">
      <dgm:prSet phldrT="[Text]"/>
      <dgm:spPr/>
      <dgm:t>
        <a:bodyPr/>
        <a:lstStyle/>
        <a:p>
          <a:r>
            <a:rPr lang="en-US" dirty="0"/>
            <a:t>Identify and describe K-Sync components and integration on vessel</a:t>
          </a:r>
        </a:p>
      </dgm:t>
    </dgm:pt>
    <dgm:pt modelId="{1ABA2918-6FDC-488E-8EB9-4969A42A0FE0}" type="parTrans" cxnId="{4557C5F1-ED95-4CDC-A67A-60DDC49F035B}">
      <dgm:prSet/>
      <dgm:spPr/>
      <dgm:t>
        <a:bodyPr/>
        <a:lstStyle/>
        <a:p>
          <a:endParaRPr lang="en-US"/>
        </a:p>
      </dgm:t>
    </dgm:pt>
    <dgm:pt modelId="{3A3D7DC2-2ABF-41A8-A47D-5E1B3712C6E8}" type="sibTrans" cxnId="{4557C5F1-ED95-4CDC-A67A-60DDC49F035B}">
      <dgm:prSet/>
      <dgm:spPr/>
      <dgm:t>
        <a:bodyPr/>
        <a:lstStyle/>
        <a:p>
          <a:endParaRPr lang="en-US"/>
        </a:p>
      </dgm:t>
    </dgm:pt>
    <dgm:pt modelId="{AB31EEC8-6B09-484B-AA57-FCA98008DCD6}">
      <dgm:prSet phldrT="[Text]"/>
      <dgm:spPr/>
      <dgm:t>
        <a:bodyPr/>
        <a:lstStyle/>
        <a:p>
          <a:r>
            <a:rPr lang="en-US" dirty="0"/>
            <a:t>Perform startup, shutdown, and basic operation of K-Sync</a:t>
          </a:r>
        </a:p>
      </dgm:t>
    </dgm:pt>
    <dgm:pt modelId="{F7219878-C75A-4CD2-94A9-93666E9A0551}" type="parTrans" cxnId="{3D7C67E4-2858-4D91-8E9F-0A36E6EEFAFC}">
      <dgm:prSet/>
      <dgm:spPr/>
      <dgm:t>
        <a:bodyPr/>
        <a:lstStyle/>
        <a:p>
          <a:endParaRPr lang="en-US"/>
        </a:p>
      </dgm:t>
    </dgm:pt>
    <dgm:pt modelId="{2A0CBEA8-6A25-414D-99B9-BEBAF9E95214}" type="sibTrans" cxnId="{3D7C67E4-2858-4D91-8E9F-0A36E6EEFAFC}">
      <dgm:prSet/>
      <dgm:spPr/>
      <dgm:t>
        <a:bodyPr/>
        <a:lstStyle/>
        <a:p>
          <a:endParaRPr lang="en-US"/>
        </a:p>
      </dgm:t>
    </dgm:pt>
    <dgm:pt modelId="{DFADAF7B-9293-479C-8F1F-2222A41DC574}" type="pres">
      <dgm:prSet presAssocID="{450430B6-490B-403A-AFBF-50FE8DD65CD3}" presName="Name0" presStyleCnt="0">
        <dgm:presLayoutVars>
          <dgm:chMax val="7"/>
          <dgm:chPref val="7"/>
          <dgm:dir/>
        </dgm:presLayoutVars>
      </dgm:prSet>
      <dgm:spPr/>
    </dgm:pt>
    <dgm:pt modelId="{63C14209-85B0-48F2-A38D-7D89DA7B052D}" type="pres">
      <dgm:prSet presAssocID="{450430B6-490B-403A-AFBF-50FE8DD65CD3}" presName="Name1" presStyleCnt="0"/>
      <dgm:spPr/>
    </dgm:pt>
    <dgm:pt modelId="{82597AE6-2951-414F-91DD-54207309938D}" type="pres">
      <dgm:prSet presAssocID="{450430B6-490B-403A-AFBF-50FE8DD65CD3}" presName="cycle" presStyleCnt="0"/>
      <dgm:spPr/>
    </dgm:pt>
    <dgm:pt modelId="{972634DF-82F1-4BBB-82FB-46A2624D025F}" type="pres">
      <dgm:prSet presAssocID="{450430B6-490B-403A-AFBF-50FE8DD65CD3}" presName="srcNode" presStyleLbl="node1" presStyleIdx="0" presStyleCnt="3"/>
      <dgm:spPr/>
    </dgm:pt>
    <dgm:pt modelId="{05BC992F-E46D-44D3-BAB1-0E5C63D78622}" type="pres">
      <dgm:prSet presAssocID="{450430B6-490B-403A-AFBF-50FE8DD65CD3}" presName="conn" presStyleLbl="parChTrans1D2" presStyleIdx="0" presStyleCnt="1"/>
      <dgm:spPr/>
    </dgm:pt>
    <dgm:pt modelId="{777BC893-4ECE-4F25-ABA4-EDC16DCE70D0}" type="pres">
      <dgm:prSet presAssocID="{450430B6-490B-403A-AFBF-50FE8DD65CD3}" presName="extraNode" presStyleLbl="node1" presStyleIdx="0" presStyleCnt="3"/>
      <dgm:spPr/>
    </dgm:pt>
    <dgm:pt modelId="{679FA21F-AF68-46D2-B5EF-5A1182457712}" type="pres">
      <dgm:prSet presAssocID="{450430B6-490B-403A-AFBF-50FE8DD65CD3}" presName="dstNode" presStyleLbl="node1" presStyleIdx="0" presStyleCnt="3"/>
      <dgm:spPr/>
    </dgm:pt>
    <dgm:pt modelId="{D4F6CCEB-303F-4DE5-AAF6-8B3FEF74E748}" type="pres">
      <dgm:prSet presAssocID="{42D7E73A-C68F-47AB-BEE8-F22E6C340FD1}" presName="text_1" presStyleLbl="node1" presStyleIdx="0" presStyleCnt="3">
        <dgm:presLayoutVars>
          <dgm:bulletEnabled val="1"/>
        </dgm:presLayoutVars>
      </dgm:prSet>
      <dgm:spPr/>
    </dgm:pt>
    <dgm:pt modelId="{20EE9F3F-5DC1-46C9-B730-8D966D069BEE}" type="pres">
      <dgm:prSet presAssocID="{42D7E73A-C68F-47AB-BEE8-F22E6C340FD1}" presName="accent_1" presStyleCnt="0"/>
      <dgm:spPr/>
    </dgm:pt>
    <dgm:pt modelId="{792DA532-17C2-4155-B04D-53E660C99CF2}" type="pres">
      <dgm:prSet presAssocID="{42D7E73A-C68F-47AB-BEE8-F22E6C340FD1}" presName="accentRepeatNode" presStyleLbl="solidFgAcc1" presStyleIdx="0" presStyleCnt="3"/>
      <dgm:spPr/>
    </dgm:pt>
    <dgm:pt modelId="{2FA360CF-2CF6-497A-99E6-BA3C006F5140}" type="pres">
      <dgm:prSet presAssocID="{A524095B-F52F-444C-B274-1259835F6E11}" presName="text_2" presStyleLbl="node1" presStyleIdx="1" presStyleCnt="3">
        <dgm:presLayoutVars>
          <dgm:bulletEnabled val="1"/>
        </dgm:presLayoutVars>
      </dgm:prSet>
      <dgm:spPr/>
    </dgm:pt>
    <dgm:pt modelId="{C7D7C4D4-EC54-4F3F-866D-0F3F8014B5BC}" type="pres">
      <dgm:prSet presAssocID="{A524095B-F52F-444C-B274-1259835F6E11}" presName="accent_2" presStyleCnt="0"/>
      <dgm:spPr/>
    </dgm:pt>
    <dgm:pt modelId="{373F05CB-4566-46BD-9480-C4E35B294EA5}" type="pres">
      <dgm:prSet presAssocID="{A524095B-F52F-444C-B274-1259835F6E11}" presName="accentRepeatNode" presStyleLbl="solidFgAcc1" presStyleIdx="1" presStyleCnt="3"/>
      <dgm:spPr/>
    </dgm:pt>
    <dgm:pt modelId="{E5553526-BA35-4853-B51A-AD009783FD34}" type="pres">
      <dgm:prSet presAssocID="{AB31EEC8-6B09-484B-AA57-FCA98008DCD6}" presName="text_3" presStyleLbl="node1" presStyleIdx="2" presStyleCnt="3">
        <dgm:presLayoutVars>
          <dgm:bulletEnabled val="1"/>
        </dgm:presLayoutVars>
      </dgm:prSet>
      <dgm:spPr/>
    </dgm:pt>
    <dgm:pt modelId="{A771CC1B-A192-4CC1-8872-1BD3F281ADA5}" type="pres">
      <dgm:prSet presAssocID="{AB31EEC8-6B09-484B-AA57-FCA98008DCD6}" presName="accent_3" presStyleCnt="0"/>
      <dgm:spPr/>
    </dgm:pt>
    <dgm:pt modelId="{14836AC7-A62A-46A2-ACA9-1E884661BCDD}" type="pres">
      <dgm:prSet presAssocID="{AB31EEC8-6B09-484B-AA57-FCA98008DCD6}" presName="accentRepeatNode" presStyleLbl="solidFgAcc1" presStyleIdx="2" presStyleCnt="3"/>
      <dgm:spPr/>
    </dgm:pt>
  </dgm:ptLst>
  <dgm:cxnLst>
    <dgm:cxn modelId="{C12A6220-40D6-4DE9-9CB7-18027C32EA4F}" type="presOf" srcId="{A36EA171-8838-4BBD-A208-3066EADA25E4}" destId="{05BC992F-E46D-44D3-BAB1-0E5C63D78622}" srcOrd="0" destOrd="0" presId="urn:microsoft.com/office/officeart/2008/layout/VerticalCurvedList"/>
    <dgm:cxn modelId="{00CD997E-4728-42B7-ABC4-C4EC8A53877E}" type="presOf" srcId="{42D7E73A-C68F-47AB-BEE8-F22E6C340FD1}" destId="{D4F6CCEB-303F-4DE5-AAF6-8B3FEF74E748}" srcOrd="0" destOrd="0" presId="urn:microsoft.com/office/officeart/2008/layout/VerticalCurvedList"/>
    <dgm:cxn modelId="{8477BF83-C44A-4DD9-838F-A37A29EBCD8C}" type="presOf" srcId="{A524095B-F52F-444C-B274-1259835F6E11}" destId="{2FA360CF-2CF6-497A-99E6-BA3C006F5140}" srcOrd="0" destOrd="0" presId="urn:microsoft.com/office/officeart/2008/layout/VerticalCurvedList"/>
    <dgm:cxn modelId="{62F2F3D3-DD6A-488C-85CE-7E79BE58FDE4}" type="presOf" srcId="{AB31EEC8-6B09-484B-AA57-FCA98008DCD6}" destId="{E5553526-BA35-4853-B51A-AD009783FD34}" srcOrd="0" destOrd="0" presId="urn:microsoft.com/office/officeart/2008/layout/VerticalCurvedList"/>
    <dgm:cxn modelId="{4406D0DA-9E9A-42B1-AD68-7CA05C75F236}" srcId="{450430B6-490B-403A-AFBF-50FE8DD65CD3}" destId="{42D7E73A-C68F-47AB-BEE8-F22E6C340FD1}" srcOrd="0" destOrd="0" parTransId="{542BF7B4-2B40-4166-96CF-A6E330DDC9DA}" sibTransId="{A36EA171-8838-4BBD-A208-3066EADA25E4}"/>
    <dgm:cxn modelId="{3D7C67E4-2858-4D91-8E9F-0A36E6EEFAFC}" srcId="{450430B6-490B-403A-AFBF-50FE8DD65CD3}" destId="{AB31EEC8-6B09-484B-AA57-FCA98008DCD6}" srcOrd="2" destOrd="0" parTransId="{F7219878-C75A-4CD2-94A9-93666E9A0551}" sibTransId="{2A0CBEA8-6A25-414D-99B9-BEBAF9E95214}"/>
    <dgm:cxn modelId="{373706EB-D9F6-4791-AA0D-51B2EB158697}" type="presOf" srcId="{450430B6-490B-403A-AFBF-50FE8DD65CD3}" destId="{DFADAF7B-9293-479C-8F1F-2222A41DC574}" srcOrd="0" destOrd="0" presId="urn:microsoft.com/office/officeart/2008/layout/VerticalCurvedList"/>
    <dgm:cxn modelId="{4557C5F1-ED95-4CDC-A67A-60DDC49F035B}" srcId="{450430B6-490B-403A-AFBF-50FE8DD65CD3}" destId="{A524095B-F52F-444C-B274-1259835F6E11}" srcOrd="1" destOrd="0" parTransId="{1ABA2918-6FDC-488E-8EB9-4969A42A0FE0}" sibTransId="{3A3D7DC2-2ABF-41A8-A47D-5E1B3712C6E8}"/>
    <dgm:cxn modelId="{892A7FAF-9C15-430F-82B1-1F9EE18465E0}" type="presParOf" srcId="{DFADAF7B-9293-479C-8F1F-2222A41DC574}" destId="{63C14209-85B0-48F2-A38D-7D89DA7B052D}" srcOrd="0" destOrd="0" presId="urn:microsoft.com/office/officeart/2008/layout/VerticalCurvedList"/>
    <dgm:cxn modelId="{53D16F0A-07AB-4425-A664-50867C2645CB}" type="presParOf" srcId="{63C14209-85B0-48F2-A38D-7D89DA7B052D}" destId="{82597AE6-2951-414F-91DD-54207309938D}" srcOrd="0" destOrd="0" presId="urn:microsoft.com/office/officeart/2008/layout/VerticalCurvedList"/>
    <dgm:cxn modelId="{2CE48257-C478-4D42-B771-6FD8A5C8D092}" type="presParOf" srcId="{82597AE6-2951-414F-91DD-54207309938D}" destId="{972634DF-82F1-4BBB-82FB-46A2624D025F}" srcOrd="0" destOrd="0" presId="urn:microsoft.com/office/officeart/2008/layout/VerticalCurvedList"/>
    <dgm:cxn modelId="{FA50779B-8DF2-444F-A2D9-161596497651}" type="presParOf" srcId="{82597AE6-2951-414F-91DD-54207309938D}" destId="{05BC992F-E46D-44D3-BAB1-0E5C63D78622}" srcOrd="1" destOrd="0" presId="urn:microsoft.com/office/officeart/2008/layout/VerticalCurvedList"/>
    <dgm:cxn modelId="{64876615-9A97-4EFC-8C62-596AD68664B7}" type="presParOf" srcId="{82597AE6-2951-414F-91DD-54207309938D}" destId="{777BC893-4ECE-4F25-ABA4-EDC16DCE70D0}" srcOrd="2" destOrd="0" presId="urn:microsoft.com/office/officeart/2008/layout/VerticalCurvedList"/>
    <dgm:cxn modelId="{299211B1-4C56-4EEA-9F85-70EF4EF7D047}" type="presParOf" srcId="{82597AE6-2951-414F-91DD-54207309938D}" destId="{679FA21F-AF68-46D2-B5EF-5A1182457712}" srcOrd="3" destOrd="0" presId="urn:microsoft.com/office/officeart/2008/layout/VerticalCurvedList"/>
    <dgm:cxn modelId="{771814A4-9A1B-4038-955E-38814A89971D}" type="presParOf" srcId="{63C14209-85B0-48F2-A38D-7D89DA7B052D}" destId="{D4F6CCEB-303F-4DE5-AAF6-8B3FEF74E748}" srcOrd="1" destOrd="0" presId="urn:microsoft.com/office/officeart/2008/layout/VerticalCurvedList"/>
    <dgm:cxn modelId="{75943E9F-E1E9-44BE-98D0-2EBFA0405E54}" type="presParOf" srcId="{63C14209-85B0-48F2-A38D-7D89DA7B052D}" destId="{20EE9F3F-5DC1-46C9-B730-8D966D069BEE}" srcOrd="2" destOrd="0" presId="urn:microsoft.com/office/officeart/2008/layout/VerticalCurvedList"/>
    <dgm:cxn modelId="{FC185426-9067-4C2A-B734-309617DB2672}" type="presParOf" srcId="{20EE9F3F-5DC1-46C9-B730-8D966D069BEE}" destId="{792DA532-17C2-4155-B04D-53E660C99CF2}" srcOrd="0" destOrd="0" presId="urn:microsoft.com/office/officeart/2008/layout/VerticalCurvedList"/>
    <dgm:cxn modelId="{94855708-EC2A-4F0E-8818-377261A24FCC}" type="presParOf" srcId="{63C14209-85B0-48F2-A38D-7D89DA7B052D}" destId="{2FA360CF-2CF6-497A-99E6-BA3C006F5140}" srcOrd="3" destOrd="0" presId="urn:microsoft.com/office/officeart/2008/layout/VerticalCurvedList"/>
    <dgm:cxn modelId="{399C4E23-FF09-408D-9CE5-02322ABDDFB8}" type="presParOf" srcId="{63C14209-85B0-48F2-A38D-7D89DA7B052D}" destId="{C7D7C4D4-EC54-4F3F-866D-0F3F8014B5BC}" srcOrd="4" destOrd="0" presId="urn:microsoft.com/office/officeart/2008/layout/VerticalCurvedList"/>
    <dgm:cxn modelId="{782F2047-1A34-4EDA-80F9-E51D2ECB0CA5}" type="presParOf" srcId="{C7D7C4D4-EC54-4F3F-866D-0F3F8014B5BC}" destId="{373F05CB-4566-46BD-9480-C4E35B294EA5}" srcOrd="0" destOrd="0" presId="urn:microsoft.com/office/officeart/2008/layout/VerticalCurvedList"/>
    <dgm:cxn modelId="{5D604A17-B312-4A0F-A245-60A0AE807804}" type="presParOf" srcId="{63C14209-85B0-48F2-A38D-7D89DA7B052D}" destId="{E5553526-BA35-4853-B51A-AD009783FD34}" srcOrd="5" destOrd="0" presId="urn:microsoft.com/office/officeart/2008/layout/VerticalCurvedList"/>
    <dgm:cxn modelId="{7ABC4D55-3C83-438A-8743-6F5E1A091421}" type="presParOf" srcId="{63C14209-85B0-48F2-A38D-7D89DA7B052D}" destId="{A771CC1B-A192-4CC1-8872-1BD3F281ADA5}" srcOrd="6" destOrd="0" presId="urn:microsoft.com/office/officeart/2008/layout/VerticalCurvedList"/>
    <dgm:cxn modelId="{65C00669-478D-4432-9B67-935CDF38E297}" type="presParOf" srcId="{A771CC1B-A192-4CC1-8872-1BD3F281ADA5}" destId="{14836AC7-A62A-46A2-ACA9-1E884661BCD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C992F-E46D-44D3-BAB1-0E5C63D78622}">
      <dsp:nvSpPr>
        <dsp:cNvPr id="0" name=""/>
        <dsp:cNvSpPr/>
      </dsp:nvSpPr>
      <dsp:spPr>
        <a:xfrm>
          <a:off x="-3610673" y="-554865"/>
          <a:ext cx="4304296" cy="4304296"/>
        </a:xfrm>
        <a:prstGeom prst="blockArc">
          <a:avLst>
            <a:gd name="adj1" fmla="val 18900000"/>
            <a:gd name="adj2" fmla="val 2700000"/>
            <a:gd name="adj3" fmla="val 502"/>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F6CCEB-303F-4DE5-AAF6-8B3FEF74E748}">
      <dsp:nvSpPr>
        <dsp:cNvPr id="0" name=""/>
        <dsp:cNvSpPr/>
      </dsp:nvSpPr>
      <dsp:spPr>
        <a:xfrm>
          <a:off x="446035" y="319456"/>
          <a:ext cx="8116351" cy="6389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713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Understand K-Sync Capabilities </a:t>
          </a:r>
        </a:p>
      </dsp:txBody>
      <dsp:txXfrm>
        <a:off x="446035" y="319456"/>
        <a:ext cx="8116351" cy="638913"/>
      </dsp:txXfrm>
    </dsp:sp>
    <dsp:sp modelId="{792DA532-17C2-4155-B04D-53E660C99CF2}">
      <dsp:nvSpPr>
        <dsp:cNvPr id="0" name=""/>
        <dsp:cNvSpPr/>
      </dsp:nvSpPr>
      <dsp:spPr>
        <a:xfrm>
          <a:off x="46715" y="239592"/>
          <a:ext cx="798641" cy="79864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A360CF-2CF6-497A-99E6-BA3C006F5140}">
      <dsp:nvSpPr>
        <dsp:cNvPr id="0" name=""/>
        <dsp:cNvSpPr/>
      </dsp:nvSpPr>
      <dsp:spPr>
        <a:xfrm>
          <a:off x="678280" y="1277826"/>
          <a:ext cx="7884106" cy="638913"/>
        </a:xfrm>
        <a:prstGeom prst="rect">
          <a:avLst/>
        </a:prstGeom>
        <a:solidFill>
          <a:schemeClr val="accent2">
            <a:hueOff val="-704560"/>
            <a:satOff val="-1654"/>
            <a:lumOff val="-35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713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Identify and describe K-Sync components and integration on vessel</a:t>
          </a:r>
        </a:p>
      </dsp:txBody>
      <dsp:txXfrm>
        <a:off x="678280" y="1277826"/>
        <a:ext cx="7884106" cy="638913"/>
      </dsp:txXfrm>
    </dsp:sp>
    <dsp:sp modelId="{373F05CB-4566-46BD-9480-C4E35B294EA5}">
      <dsp:nvSpPr>
        <dsp:cNvPr id="0" name=""/>
        <dsp:cNvSpPr/>
      </dsp:nvSpPr>
      <dsp:spPr>
        <a:xfrm>
          <a:off x="278960" y="1197962"/>
          <a:ext cx="798641" cy="798641"/>
        </a:xfrm>
        <a:prstGeom prst="ellipse">
          <a:avLst/>
        </a:prstGeom>
        <a:solidFill>
          <a:schemeClr val="lt1">
            <a:hueOff val="0"/>
            <a:satOff val="0"/>
            <a:lumOff val="0"/>
            <a:alphaOff val="0"/>
          </a:schemeClr>
        </a:solidFill>
        <a:ln w="12700" cap="flat" cmpd="sng" algn="ctr">
          <a:solidFill>
            <a:schemeClr val="accent2">
              <a:hueOff val="-704560"/>
              <a:satOff val="-1654"/>
              <a:lumOff val="-35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53526-BA35-4853-B51A-AD009783FD34}">
      <dsp:nvSpPr>
        <dsp:cNvPr id="0" name=""/>
        <dsp:cNvSpPr/>
      </dsp:nvSpPr>
      <dsp:spPr>
        <a:xfrm>
          <a:off x="446035" y="2236196"/>
          <a:ext cx="8116351" cy="638913"/>
        </a:xfrm>
        <a:prstGeom prst="rect">
          <a:avLst/>
        </a:prstGeom>
        <a:solidFill>
          <a:schemeClr val="accent2">
            <a:hueOff val="-1409120"/>
            <a:satOff val="-3309"/>
            <a:lumOff val="-7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713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Perform startup, shutdown, and basic operation of K-Sync</a:t>
          </a:r>
        </a:p>
      </dsp:txBody>
      <dsp:txXfrm>
        <a:off x="446035" y="2236196"/>
        <a:ext cx="8116351" cy="638913"/>
      </dsp:txXfrm>
    </dsp:sp>
    <dsp:sp modelId="{14836AC7-A62A-46A2-ACA9-1E884661BCDD}">
      <dsp:nvSpPr>
        <dsp:cNvPr id="0" name=""/>
        <dsp:cNvSpPr/>
      </dsp:nvSpPr>
      <dsp:spPr>
        <a:xfrm>
          <a:off x="46715" y="2156332"/>
          <a:ext cx="798641" cy="798641"/>
        </a:xfrm>
        <a:prstGeom prst="ellipse">
          <a:avLst/>
        </a:prstGeom>
        <a:solidFill>
          <a:schemeClr val="lt1">
            <a:hueOff val="0"/>
            <a:satOff val="0"/>
            <a:lumOff val="0"/>
            <a:alphaOff val="0"/>
          </a:schemeClr>
        </a:solidFill>
        <a:ln w="12700" cap="flat" cmpd="sng" algn="ctr">
          <a:solidFill>
            <a:schemeClr val="accent2">
              <a:hueOff val="-1409120"/>
              <a:satOff val="-3309"/>
              <a:lumOff val="-705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838F3-3A43-45FD-A1C3-14E37F1B9C90}" type="datetimeFigureOut">
              <a:rPr lang="nb-NO" smtClean="0"/>
              <a:t>28.10.2025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A6C3A-A3CD-4567-8ECA-9606991824D3}" type="slidenum">
              <a:rPr lang="nb-NO" smtClean="0"/>
              <a:t>‹#›</a:t>
            </a:fld>
            <a:endParaRPr lang="nb-NO"/>
          </a:p>
        </p:txBody>
      </p:sp>
    </p:spTree>
    <p:extLst>
      <p:ext uri="{BB962C8B-B14F-4D97-AF65-F5344CB8AC3E}">
        <p14:creationId xmlns:p14="http://schemas.microsoft.com/office/powerpoint/2010/main" val="407336315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2</a:t>
            </a:fld>
            <a:endParaRPr lang="nb-NO"/>
          </a:p>
        </p:txBody>
      </p:sp>
    </p:spTree>
    <p:extLst>
      <p:ext uri="{BB962C8B-B14F-4D97-AF65-F5344CB8AC3E}">
        <p14:creationId xmlns:p14="http://schemas.microsoft.com/office/powerpoint/2010/main" val="450005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17</a:t>
            </a:fld>
            <a:endParaRPr lang="nb-NO"/>
          </a:p>
        </p:txBody>
      </p:sp>
    </p:spTree>
    <p:extLst>
      <p:ext uri="{BB962C8B-B14F-4D97-AF65-F5344CB8AC3E}">
        <p14:creationId xmlns:p14="http://schemas.microsoft.com/office/powerpoint/2010/main" val="139614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5F9D4-5225-F89C-E757-8D064390A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DFEB1-421E-E60D-3662-0F772D033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350D8-0FF0-65D9-9CAC-98C829C2E6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D79AE4-2670-2847-DD9F-A68CAF67BC8F}"/>
              </a:ext>
            </a:extLst>
          </p:cNvPr>
          <p:cNvSpPr>
            <a:spLocks noGrp="1"/>
          </p:cNvSpPr>
          <p:nvPr>
            <p:ph type="sldNum" sz="quarter" idx="5"/>
          </p:nvPr>
        </p:nvSpPr>
        <p:spPr/>
        <p:txBody>
          <a:bodyPr/>
          <a:lstStyle/>
          <a:p>
            <a:fld id="{DDBA6C3A-A3CD-4567-8ECA-9606991824D3}" type="slidenum">
              <a:rPr lang="nb-NO" smtClean="0"/>
              <a:t>18</a:t>
            </a:fld>
            <a:endParaRPr lang="nb-NO"/>
          </a:p>
        </p:txBody>
      </p:sp>
    </p:spTree>
    <p:extLst>
      <p:ext uri="{BB962C8B-B14F-4D97-AF65-F5344CB8AC3E}">
        <p14:creationId xmlns:p14="http://schemas.microsoft.com/office/powerpoint/2010/main" val="285210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Sonar Activity is shown in the red box (aka real time trigger display) </a:t>
            </a:r>
          </a:p>
        </p:txBody>
      </p:sp>
      <p:sp>
        <p:nvSpPr>
          <p:cNvPr id="4" name="Slide Number Placeholder 3"/>
          <p:cNvSpPr>
            <a:spLocks noGrp="1"/>
          </p:cNvSpPr>
          <p:nvPr>
            <p:ph type="sldNum" sz="quarter" idx="5"/>
          </p:nvPr>
        </p:nvSpPr>
        <p:spPr/>
        <p:txBody>
          <a:bodyPr/>
          <a:lstStyle/>
          <a:p>
            <a:fld id="{DDBA6C3A-A3CD-4567-8ECA-9606991824D3}" type="slidenum">
              <a:rPr lang="nb-NO" smtClean="0"/>
              <a:t>19</a:t>
            </a:fld>
            <a:endParaRPr lang="nb-NO"/>
          </a:p>
        </p:txBody>
      </p:sp>
    </p:spTree>
    <p:extLst>
      <p:ext uri="{BB962C8B-B14F-4D97-AF65-F5344CB8AC3E}">
        <p14:creationId xmlns:p14="http://schemas.microsoft.com/office/powerpoint/2010/main" val="93577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jump = </a:t>
            </a:r>
            <a:r>
              <a:rPr lang="en-US" dirty="0" err="1"/>
              <a:t>Ksync</a:t>
            </a:r>
            <a:r>
              <a:rPr lang="en-US" dirty="0"/>
              <a:t> triggered a transmit pulse</a:t>
            </a:r>
          </a:p>
          <a:p>
            <a:r>
              <a:rPr lang="en-US" dirty="0"/>
              <a:t>Red jump = system transmitted </a:t>
            </a:r>
          </a:p>
          <a:p>
            <a:r>
              <a:rPr lang="en-US" dirty="0"/>
              <a:t>Red line = system is waiting for the ready signal ( still listening for return) </a:t>
            </a:r>
          </a:p>
          <a:p>
            <a:r>
              <a:rPr lang="en-US" dirty="0"/>
              <a:t>Green line = system is done pinging/ listening and waiting for next trigger </a:t>
            </a:r>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20</a:t>
            </a:fld>
            <a:endParaRPr lang="nb-NO"/>
          </a:p>
        </p:txBody>
      </p:sp>
    </p:spTree>
    <p:extLst>
      <p:ext uri="{BB962C8B-B14F-4D97-AF65-F5344CB8AC3E}">
        <p14:creationId xmlns:p14="http://schemas.microsoft.com/office/powerpoint/2010/main" val="3727156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1" dirty="0"/>
              <a:t>Shows which group each echo sounder is assigned to</a:t>
            </a:r>
            <a:endParaRPr lang="en-US" sz="900" b="1" i="1" dirty="0"/>
          </a:p>
          <a:p>
            <a:pPr>
              <a:buFontTx/>
              <a:buNone/>
            </a:pPr>
            <a:endParaRPr lang="en-GB" dirty="0"/>
          </a:p>
          <a:p>
            <a:pPr>
              <a:buFontTx/>
              <a:buNone/>
            </a:pPr>
            <a:r>
              <a:rPr lang="en-GB" dirty="0"/>
              <a:t>Trigger groups</a:t>
            </a:r>
          </a:p>
          <a:p>
            <a:r>
              <a:rPr lang="en-GB" dirty="0"/>
              <a:t>Several (or one) echosounder in each group.</a:t>
            </a:r>
          </a:p>
          <a:p>
            <a:pPr marL="0" indent="0">
              <a:buNone/>
            </a:pPr>
            <a:endParaRPr lang="en-GB" dirty="0"/>
          </a:p>
          <a:p>
            <a:r>
              <a:rPr lang="en-GB" dirty="0"/>
              <a:t>Specify the transmit sequence of each group.</a:t>
            </a:r>
          </a:p>
          <a:p>
            <a:endParaRPr lang="en-GB"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22</a:t>
            </a:fld>
            <a:endParaRPr lang="nb-NO"/>
          </a:p>
        </p:txBody>
      </p:sp>
    </p:spTree>
    <p:extLst>
      <p:ext uri="{BB962C8B-B14F-4D97-AF65-F5344CB8AC3E}">
        <p14:creationId xmlns:p14="http://schemas.microsoft.com/office/powerpoint/2010/main" val="4164702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57263"/>
            <a:r>
              <a:rPr lang="en-GB" sz="900" b="0" dirty="0"/>
              <a:t>Shows signal level and pulses on each input and output signal. (Green = 5v(high))</a:t>
            </a:r>
            <a:br>
              <a:rPr lang="en-GB" sz="900" b="0" dirty="0"/>
            </a:br>
            <a:r>
              <a:rPr lang="en-GB" sz="900" b="0" dirty="0"/>
              <a:t>Module and pin numbers refer to physical connections inside the SU.</a:t>
            </a:r>
          </a:p>
          <a:p>
            <a:pPr algn="l" defTabSz="957263"/>
            <a:r>
              <a:rPr lang="en-GB" sz="900" b="0" dirty="0"/>
              <a:t>Terminal ID refer to selections in the installation settings.</a:t>
            </a:r>
            <a:endParaRPr lang="en-US" sz="900" b="0" dirty="0"/>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25</a:t>
            </a:fld>
            <a:endParaRPr lang="nb-NO"/>
          </a:p>
        </p:txBody>
      </p:sp>
    </p:spTree>
    <p:extLst>
      <p:ext uri="{BB962C8B-B14F-4D97-AF65-F5344CB8AC3E}">
        <p14:creationId xmlns:p14="http://schemas.microsoft.com/office/powerpoint/2010/main" val="3609874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900" b="1" i="1" dirty="0"/>
              <a:t>Password simrad0</a:t>
            </a:r>
          </a:p>
          <a:p>
            <a:pPr marL="0" indent="0" algn="l">
              <a:buNone/>
            </a:pPr>
            <a:endParaRPr lang="en-US" sz="900" b="1" i="1" dirty="0"/>
          </a:p>
          <a:p>
            <a:pPr marL="0" indent="0" algn="l">
              <a:buNone/>
            </a:pPr>
            <a:r>
              <a:rPr lang="en-US" sz="900" b="1" i="1" dirty="0"/>
              <a:t>How to backup</a:t>
            </a:r>
            <a:r>
              <a:rPr lang="en-US" sz="900" i="1" dirty="0"/>
              <a:t>:  Copy the folder to sperate location:</a:t>
            </a:r>
          </a:p>
          <a:p>
            <a:pPr marL="0" indent="0" algn="l">
              <a:buNone/>
            </a:pPr>
            <a:br>
              <a:rPr lang="en-US" sz="900" b="1" i="1" dirty="0"/>
            </a:br>
            <a:r>
              <a:rPr lang="en-GB" sz="900" i="1" dirty="0"/>
              <a:t>C:\ProgramData\Kongsberg Maritime\K-Sync Application\config</a:t>
            </a:r>
            <a:br>
              <a:rPr lang="en-US" sz="900" b="1" i="1" dirty="0"/>
            </a:br>
            <a:endParaRPr lang="en-US" sz="900" i="1" dirty="0"/>
          </a:p>
          <a:p>
            <a:pPr marL="0" indent="0" algn="l">
              <a:spcBef>
                <a:spcPts val="600"/>
              </a:spcBef>
              <a:buFont typeface="Arial" panose="020B0604020202020204" pitchFamily="34" charset="0"/>
              <a:buNone/>
            </a:pPr>
            <a:endParaRPr lang="en-US" sz="900" i="1" dirty="0"/>
          </a:p>
          <a:p>
            <a:pPr marL="0" indent="0" algn="l">
              <a:spcBef>
                <a:spcPts val="600"/>
              </a:spcBef>
              <a:buFont typeface="Arial" panose="020B0604020202020204" pitchFamily="34" charset="0"/>
              <a:buNone/>
            </a:pPr>
            <a:r>
              <a:rPr lang="en-US" sz="900" i="1" dirty="0"/>
              <a:t>System settings are stored as an XML file</a:t>
            </a:r>
          </a:p>
          <a:p>
            <a:pPr algn="l">
              <a:spcBef>
                <a:spcPts val="600"/>
              </a:spcBef>
              <a:buFontTx/>
              <a:buNone/>
            </a:pPr>
            <a:r>
              <a:rPr lang="en-US" sz="900" i="1" dirty="0"/>
              <a:t> 	“Program folder”…</a:t>
            </a:r>
            <a:r>
              <a:rPr lang="en-GB" sz="900" i="1" dirty="0"/>
              <a:t>\</a:t>
            </a:r>
            <a:r>
              <a:rPr lang="en-US" sz="900" i="1" dirty="0"/>
              <a:t>config\system settings.xml</a:t>
            </a:r>
          </a:p>
          <a:p>
            <a:pPr algn="l">
              <a:spcBef>
                <a:spcPts val="600"/>
              </a:spcBef>
              <a:buFontTx/>
              <a:buNone/>
            </a:pPr>
            <a:endParaRPr lang="en-US" sz="900" i="1" dirty="0"/>
          </a:p>
          <a:p>
            <a:pPr marL="0" indent="0" algn="l">
              <a:spcBef>
                <a:spcPts val="600"/>
              </a:spcBef>
              <a:buFont typeface="Arial" panose="020B0604020202020204" pitchFamily="34" charset="0"/>
              <a:buNone/>
            </a:pPr>
            <a:endParaRPr lang="en-US" sz="900" i="1" dirty="0"/>
          </a:p>
          <a:p>
            <a:pPr marL="0" indent="0" algn="l">
              <a:spcBef>
                <a:spcPts val="600"/>
              </a:spcBef>
              <a:buFont typeface="Arial" panose="020B0604020202020204" pitchFamily="34" charset="0"/>
              <a:buNone/>
            </a:pPr>
            <a:r>
              <a:rPr lang="en-US" sz="900" i="1" dirty="0"/>
              <a:t>Factory settings are stored under</a:t>
            </a:r>
          </a:p>
          <a:p>
            <a:pPr algn="l">
              <a:spcBef>
                <a:spcPts val="600"/>
              </a:spcBef>
              <a:buFontTx/>
              <a:buNone/>
            </a:pPr>
            <a:r>
              <a:rPr lang="en-US" sz="900" i="1" dirty="0"/>
              <a:t>	“Program folder”…</a:t>
            </a:r>
            <a:r>
              <a:rPr lang="en-GB" sz="900" i="1" dirty="0"/>
              <a:t>\</a:t>
            </a:r>
            <a:r>
              <a:rPr lang="en-US" sz="900" i="1" dirty="0"/>
              <a:t>system\</a:t>
            </a:r>
          </a:p>
          <a:p>
            <a:pPr marL="0" indent="0" algn="l">
              <a:spcBef>
                <a:spcPts val="600"/>
              </a:spcBef>
              <a:buFont typeface="Arial" panose="020B0604020202020204" pitchFamily="34" charset="0"/>
              <a:buNone/>
            </a:pPr>
            <a:endParaRPr lang="en-GB" sz="900" i="1" dirty="0"/>
          </a:p>
          <a:p>
            <a:pPr marL="0" indent="0" algn="l">
              <a:spcBef>
                <a:spcPts val="600"/>
              </a:spcBef>
              <a:buFont typeface="Arial" panose="020B0604020202020204" pitchFamily="34" charset="0"/>
              <a:buNone/>
            </a:pPr>
            <a:endParaRPr lang="en-GB" sz="900" i="1" dirty="0"/>
          </a:p>
          <a:p>
            <a:pPr marL="0" indent="0" algn="l">
              <a:spcBef>
                <a:spcPts val="600"/>
              </a:spcBef>
              <a:buFont typeface="Arial" panose="020B0604020202020204" pitchFamily="34" charset="0"/>
              <a:buNone/>
            </a:pPr>
            <a:r>
              <a:rPr lang="en-GB" sz="900" i="1" dirty="0"/>
              <a:t>Installation settings are in separate files</a:t>
            </a:r>
            <a:endParaRPr lang="en-US" sz="900" i="1" dirty="0"/>
          </a:p>
          <a:p>
            <a:pPr algn="l">
              <a:spcBef>
                <a:spcPts val="600"/>
              </a:spcBef>
              <a:buFontTx/>
              <a:buNone/>
            </a:pPr>
            <a:r>
              <a:rPr lang="en-US" sz="900" i="1" dirty="0"/>
              <a:t>	make.model.installation.xml</a:t>
            </a:r>
          </a:p>
          <a:p>
            <a:pPr marL="0" indent="0" algn="ctr">
              <a:spcBef>
                <a:spcPts val="600"/>
              </a:spcBef>
              <a:buFont typeface="Arial" panose="020B0604020202020204" pitchFamily="34" charset="0"/>
              <a:buNone/>
            </a:pPr>
            <a:endParaRPr lang="en-US" sz="900" i="1" dirty="0"/>
          </a:p>
          <a:p>
            <a:pPr algn="ctr">
              <a:spcBef>
                <a:spcPts val="600"/>
              </a:spcBef>
              <a:buFontTx/>
              <a:buNone/>
            </a:pPr>
            <a:endParaRPr lang="en-GB" sz="900" dirty="0"/>
          </a:p>
          <a:p>
            <a:pPr algn="ctr">
              <a:spcBef>
                <a:spcPts val="600"/>
              </a:spcBef>
              <a:buFontTx/>
              <a:buNone/>
            </a:pPr>
            <a:endParaRPr lang="en-US" sz="800" dirty="0"/>
          </a:p>
          <a:p>
            <a:endParaRPr lang="en-US" dirty="0"/>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26</a:t>
            </a:fld>
            <a:endParaRPr lang="nb-NO"/>
          </a:p>
        </p:txBody>
      </p:sp>
    </p:spTree>
    <p:extLst>
      <p:ext uri="{BB962C8B-B14F-4D97-AF65-F5344CB8AC3E}">
        <p14:creationId xmlns:p14="http://schemas.microsoft.com/office/powerpoint/2010/main" val="1456933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63"/>
            <a:r>
              <a:rPr lang="en-GB" sz="900" b="0" dirty="0"/>
              <a:t>Define K-SYNC IP address and ports </a:t>
            </a:r>
          </a:p>
          <a:p>
            <a:pPr defTabSz="957263"/>
            <a:r>
              <a:rPr lang="en-GB" sz="900" b="0" dirty="0"/>
              <a:t>Define type of depth data gram</a:t>
            </a:r>
          </a:p>
          <a:p>
            <a:pPr defTabSz="957263"/>
            <a:r>
              <a:rPr lang="en-GB" sz="900" b="0" dirty="0"/>
              <a:t>Set approx. sound speed </a:t>
            </a:r>
          </a:p>
          <a:p>
            <a:pPr defTabSz="957263"/>
            <a:endParaRPr lang="en-GB" sz="900" b="1" dirty="0"/>
          </a:p>
          <a:p>
            <a:pPr defTabSz="957263"/>
            <a:r>
              <a:rPr lang="en-GB" sz="900" b="1" dirty="0"/>
              <a:t>Supported depth datagram formats:</a:t>
            </a:r>
            <a:endParaRPr lang="en-US" sz="900" b="1" dirty="0"/>
          </a:p>
          <a:p>
            <a:pPr marL="171450" indent="-171450" defTabSz="957263">
              <a:buFont typeface="Arial" panose="020B0604020202020204" pitchFamily="34" charset="0"/>
              <a:buChar char="•"/>
            </a:pPr>
            <a:r>
              <a:rPr lang="en-US" sz="900" dirty="0"/>
              <a:t>NMEA depth (DBS, input datagram)</a:t>
            </a:r>
          </a:p>
          <a:p>
            <a:pPr marL="171450" indent="-171450" defTabSz="957263">
              <a:buFont typeface="Arial" panose="020B0604020202020204" pitchFamily="34" charset="0"/>
              <a:buChar char="•"/>
            </a:pPr>
            <a:r>
              <a:rPr lang="en-US" sz="900" dirty="0"/>
              <a:t>NMEA DPT (input datagram)</a:t>
            </a:r>
          </a:p>
          <a:p>
            <a:pPr marL="171450" indent="-171450" defTabSz="957263">
              <a:buFont typeface="Arial" panose="020B0604020202020204" pitchFamily="34" charset="0"/>
              <a:buChar char="•"/>
            </a:pPr>
            <a:r>
              <a:rPr lang="en-US" sz="900" dirty="0" err="1"/>
              <a:t>EAx</a:t>
            </a:r>
            <a:r>
              <a:rPr lang="en-US" sz="900" dirty="0"/>
              <a:t>: Single beam depth (EA 500 input datagram)</a:t>
            </a:r>
          </a:p>
          <a:p>
            <a:pPr marL="171450" indent="-171450" defTabSz="957263">
              <a:buFont typeface="Arial" panose="020B0604020202020204" pitchFamily="34" charset="0"/>
              <a:buChar char="•"/>
            </a:pPr>
            <a:r>
              <a:rPr lang="en-US" sz="900" dirty="0"/>
              <a:t>EM Depth ‘D’: Multibeam depth (e.g. EM 120/1002/3002)</a:t>
            </a:r>
          </a:p>
          <a:p>
            <a:pPr marL="171450" indent="-171450" defTabSz="957263">
              <a:buFont typeface="Arial" panose="020B0604020202020204" pitchFamily="34" charset="0"/>
              <a:buChar char="•"/>
            </a:pPr>
            <a:r>
              <a:rPr lang="en-US" sz="900" dirty="0"/>
              <a:t>EM Depth ‘X’: Multibeam depth (e.g. EM 122/302/710/2040)</a:t>
            </a:r>
          </a:p>
          <a:p>
            <a:pPr marL="171450" indent="-171450" defTabSz="957263">
              <a:buFont typeface="Arial" panose="020B0604020202020204" pitchFamily="34" charset="0"/>
              <a:buChar char="•"/>
            </a:pPr>
            <a:r>
              <a:rPr lang="en-US" sz="900" dirty="0"/>
              <a:t>EM Depth ‘E’: Single beam depth (e.g. EA 600)</a:t>
            </a:r>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27</a:t>
            </a:fld>
            <a:endParaRPr lang="nb-NO"/>
          </a:p>
        </p:txBody>
      </p:sp>
    </p:spTree>
    <p:extLst>
      <p:ext uri="{BB962C8B-B14F-4D97-AF65-F5344CB8AC3E}">
        <p14:creationId xmlns:p14="http://schemas.microsoft.com/office/powerpoint/2010/main" val="82811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t>Settings -&gt; Installation -&gt; Installation settings</a:t>
            </a:r>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28</a:t>
            </a:fld>
            <a:endParaRPr lang="nb-NO"/>
          </a:p>
        </p:txBody>
      </p:sp>
    </p:spTree>
    <p:extLst>
      <p:ext uri="{BB962C8B-B14F-4D97-AF65-F5344CB8AC3E}">
        <p14:creationId xmlns:p14="http://schemas.microsoft.com/office/powerpoint/2010/main" val="251364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Manufacturers Name </a:t>
            </a:r>
          </a:p>
          <a:p>
            <a:r>
              <a:rPr lang="en-US" dirty="0"/>
              <a:t>Model: Sounder type </a:t>
            </a:r>
          </a:p>
        </p:txBody>
      </p:sp>
      <p:sp>
        <p:nvSpPr>
          <p:cNvPr id="4" name="Slide Number Placeholder 3"/>
          <p:cNvSpPr>
            <a:spLocks noGrp="1"/>
          </p:cNvSpPr>
          <p:nvPr>
            <p:ph type="sldNum" sz="quarter" idx="5"/>
          </p:nvPr>
        </p:nvSpPr>
        <p:spPr/>
        <p:txBody>
          <a:bodyPr/>
          <a:lstStyle/>
          <a:p>
            <a:fld id="{DDBA6C3A-A3CD-4567-8ECA-9606991824D3}" type="slidenum">
              <a:rPr lang="nb-NO" smtClean="0"/>
              <a:t>29</a:t>
            </a:fld>
            <a:endParaRPr lang="nb-NO"/>
          </a:p>
        </p:txBody>
      </p:sp>
    </p:spTree>
    <p:extLst>
      <p:ext uri="{BB962C8B-B14F-4D97-AF65-F5344CB8AC3E}">
        <p14:creationId xmlns:p14="http://schemas.microsoft.com/office/powerpoint/2010/main" val="52370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3</a:t>
            </a:fld>
            <a:endParaRPr lang="nb-NO"/>
          </a:p>
        </p:txBody>
      </p:sp>
    </p:spTree>
    <p:extLst>
      <p:ext uri="{BB962C8B-B14F-4D97-AF65-F5344CB8AC3E}">
        <p14:creationId xmlns:p14="http://schemas.microsoft.com/office/powerpoint/2010/main" val="2153313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It is helpful to note which echosounder is connected to which module number </a:t>
            </a:r>
          </a:p>
          <a:p>
            <a:endParaRPr lang="en-US" dirty="0"/>
          </a:p>
          <a:p>
            <a:r>
              <a:rPr lang="en-US" dirty="0"/>
              <a:t>Connect each sounder to the appropriate module </a:t>
            </a:r>
          </a:p>
          <a:p>
            <a:r>
              <a:rPr lang="en-US" dirty="0"/>
              <a:t>For All signal types (Ready to transmit, Transmitting, and trigger output) </a:t>
            </a:r>
          </a:p>
          <a:p>
            <a:endParaRPr lang="en-US" dirty="0"/>
          </a:p>
          <a:p>
            <a:pPr marL="171450" indent="-171450">
              <a:buFont typeface="Arial" panose="020B0604020202020204" pitchFamily="34" charset="0"/>
              <a:buChar char="•"/>
            </a:pPr>
            <a:r>
              <a:rPr lang="en-US" b="0" dirty="0"/>
              <a:t>Mark Signal is available-- IF </a:t>
            </a:r>
            <a:r>
              <a:rPr lang="en-GB" sz="900" b="0" dirty="0"/>
              <a:t>feedback signals from echosounders are available</a:t>
            </a:r>
          </a:p>
          <a:p>
            <a:pPr marL="514350" lvl="1" indent="-171450">
              <a:buFont typeface="Arial" panose="020B0604020202020204" pitchFamily="34" charset="0"/>
              <a:buChar char="•"/>
            </a:pPr>
            <a:r>
              <a:rPr lang="en-GB" sz="900" b="0" dirty="0"/>
              <a:t>Specify terminal connection  and Module for Each signal available </a:t>
            </a:r>
          </a:p>
          <a:p>
            <a:pPr marL="514350" lvl="1" indent="-171450">
              <a:buFont typeface="Arial" panose="020B0604020202020204" pitchFamily="34" charset="0"/>
              <a:buChar char="•"/>
            </a:pPr>
            <a:r>
              <a:rPr lang="en-GB" sz="900" b="0" dirty="0"/>
              <a:t>Specify Signal Activity</a:t>
            </a:r>
          </a:p>
          <a:p>
            <a:pPr marL="857250" marR="0" lvl="2"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dirty="0"/>
              <a:t>Is signal active high or low?</a:t>
            </a:r>
            <a:endParaRPr lang="en-US" sz="900" b="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dirty="0"/>
              <a:t>Define pulse properties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00" b="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dirty="0"/>
              <a:t>Hit Apply then OK when complete </a:t>
            </a:r>
            <a:endParaRPr lang="en-US" sz="900" b="0" dirty="0"/>
          </a:p>
          <a:p>
            <a:pPr marL="514350" lvl="1"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30</a:t>
            </a:fld>
            <a:endParaRPr lang="nb-NO"/>
          </a:p>
        </p:txBody>
      </p:sp>
    </p:spTree>
    <p:extLst>
      <p:ext uri="{BB962C8B-B14F-4D97-AF65-F5344CB8AC3E}">
        <p14:creationId xmlns:p14="http://schemas.microsoft.com/office/powerpoint/2010/main" val="2841952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63"/>
            <a:r>
              <a:rPr lang="en-GB" sz="900" b="0" dirty="0"/>
              <a:t>Calculate </a:t>
            </a:r>
          </a:p>
          <a:p>
            <a:pPr defTabSz="957263"/>
            <a:r>
              <a:rPr lang="en-GB" sz="900" b="0" dirty="0"/>
              <a:t>Multiplication factor: increase ping rate </a:t>
            </a:r>
            <a:r>
              <a:rPr lang="en-GB" sz="900" dirty="0"/>
              <a:t>echosounders due to longer range than depths.</a:t>
            </a:r>
            <a:endParaRPr lang="en-GB" sz="900" b="0" dirty="0"/>
          </a:p>
          <a:p>
            <a:pPr defTabSz="957263"/>
            <a:r>
              <a:rPr lang="en-GB" sz="900" b="0" dirty="0"/>
              <a:t>Fixed Delay:  Adds a fixed delay / min. ping period.</a:t>
            </a:r>
          </a:p>
          <a:p>
            <a:pPr defTabSz="957263"/>
            <a:endParaRPr lang="en-GB" sz="900" b="1" dirty="0"/>
          </a:p>
          <a:p>
            <a:pPr defTabSz="957263"/>
            <a:r>
              <a:rPr lang="en-GB" sz="900" b="1" dirty="0"/>
              <a:t>Fixed period:  </a:t>
            </a:r>
          </a:p>
          <a:p>
            <a:pPr defTabSz="957263"/>
            <a:r>
              <a:rPr lang="en-GB" sz="900" b="1" dirty="0"/>
              <a:t>Ping rate is depth independent </a:t>
            </a:r>
            <a:endParaRPr lang="en-US" sz="900" b="1" dirty="0"/>
          </a:p>
          <a:p>
            <a:pPr defTabSz="957263"/>
            <a:endParaRPr lang="en-GB" sz="900" b="0" dirty="0"/>
          </a:p>
          <a:p>
            <a:pPr defTabSz="957263"/>
            <a:r>
              <a:rPr lang="en-GB" sz="900" b="0" dirty="0"/>
              <a:t>Maximize pinging allows that system to ping more while waiting for other systems </a:t>
            </a:r>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31</a:t>
            </a:fld>
            <a:endParaRPr lang="nb-NO"/>
          </a:p>
        </p:txBody>
      </p:sp>
    </p:spTree>
    <p:extLst>
      <p:ext uri="{BB962C8B-B14F-4D97-AF65-F5344CB8AC3E}">
        <p14:creationId xmlns:p14="http://schemas.microsoft.com/office/powerpoint/2010/main" val="4149048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52B8-D83F-E9AE-FC54-7B30D3030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12E99-DB9B-24E3-B2E4-C0F35EFE1A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7339F-D88B-1871-3BAF-9D51F7EDC4A6}"/>
              </a:ext>
            </a:extLst>
          </p:cNvPr>
          <p:cNvSpPr>
            <a:spLocks noGrp="1"/>
          </p:cNvSpPr>
          <p:nvPr>
            <p:ph type="body" idx="1"/>
          </p:nvPr>
        </p:nvSpPr>
        <p:spPr/>
        <p:txBody>
          <a:bodyPr/>
          <a:lstStyle/>
          <a:p>
            <a:pPr defTabSz="957263"/>
            <a:r>
              <a:rPr lang="en-GB" sz="900" b="0" dirty="0"/>
              <a:t>Calculate </a:t>
            </a:r>
          </a:p>
          <a:p>
            <a:pPr defTabSz="957263"/>
            <a:r>
              <a:rPr lang="en-GB" sz="900" b="0" dirty="0"/>
              <a:t>Multiplication factor: increase ping rate </a:t>
            </a:r>
            <a:r>
              <a:rPr lang="en-GB" sz="900" dirty="0"/>
              <a:t>echosounders due to longer range than depths.</a:t>
            </a:r>
            <a:endParaRPr lang="en-GB" sz="900" b="0" dirty="0"/>
          </a:p>
          <a:p>
            <a:pPr defTabSz="957263"/>
            <a:r>
              <a:rPr lang="en-GB" sz="900" b="0" dirty="0"/>
              <a:t>Fixed Delay:  Adds a fixed delay / min. ping period.</a:t>
            </a:r>
          </a:p>
          <a:p>
            <a:pPr defTabSz="957263"/>
            <a:endParaRPr lang="en-GB" sz="900" b="1" dirty="0"/>
          </a:p>
          <a:p>
            <a:pPr defTabSz="957263"/>
            <a:r>
              <a:rPr lang="en-GB" sz="900" b="1" dirty="0"/>
              <a:t>Fixed period:  </a:t>
            </a:r>
          </a:p>
          <a:p>
            <a:pPr defTabSz="957263"/>
            <a:r>
              <a:rPr lang="en-GB" sz="900" b="1" dirty="0"/>
              <a:t>Ping rate is depth independent </a:t>
            </a:r>
            <a:endParaRPr lang="en-US" sz="900" b="1" dirty="0"/>
          </a:p>
          <a:p>
            <a:pPr defTabSz="957263"/>
            <a:endParaRPr lang="en-GB" sz="900" b="0" dirty="0"/>
          </a:p>
          <a:p>
            <a:pPr defTabSz="957263"/>
            <a:r>
              <a:rPr lang="en-GB" sz="900" b="0" dirty="0"/>
              <a:t>Maximize pinging allows that system to ping more while waiting for other systems </a:t>
            </a:r>
          </a:p>
          <a:p>
            <a:endParaRPr lang="en-US" dirty="0"/>
          </a:p>
        </p:txBody>
      </p:sp>
      <p:sp>
        <p:nvSpPr>
          <p:cNvPr id="4" name="Slide Number Placeholder 3">
            <a:extLst>
              <a:ext uri="{FF2B5EF4-FFF2-40B4-BE49-F238E27FC236}">
                <a16:creationId xmlns:a16="http://schemas.microsoft.com/office/drawing/2014/main" id="{3EFFD1D1-EEB4-B021-DF53-3AC34E2BC2AD}"/>
              </a:ext>
            </a:extLst>
          </p:cNvPr>
          <p:cNvSpPr>
            <a:spLocks noGrp="1"/>
          </p:cNvSpPr>
          <p:nvPr>
            <p:ph type="sldNum" sz="quarter" idx="5"/>
          </p:nvPr>
        </p:nvSpPr>
        <p:spPr/>
        <p:txBody>
          <a:bodyPr/>
          <a:lstStyle/>
          <a:p>
            <a:fld id="{DDBA6C3A-A3CD-4567-8ECA-9606991824D3}" type="slidenum">
              <a:rPr lang="nb-NO" smtClean="0"/>
              <a:t>33</a:t>
            </a:fld>
            <a:endParaRPr lang="nb-NO"/>
          </a:p>
        </p:txBody>
      </p:sp>
    </p:spTree>
    <p:extLst>
      <p:ext uri="{BB962C8B-B14F-4D97-AF65-F5344CB8AC3E}">
        <p14:creationId xmlns:p14="http://schemas.microsoft.com/office/powerpoint/2010/main" val="110425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 your conductor for the myriad of systems so that interference is limited. Symphony of sound!</a:t>
            </a:r>
          </a:p>
          <a:p>
            <a:endParaRPr lang="en-US" dirty="0"/>
          </a:p>
          <a:p>
            <a:r>
              <a:rPr lang="en-US" dirty="0"/>
              <a:t>From our amazing website: </a:t>
            </a:r>
          </a:p>
          <a:p>
            <a:r>
              <a:rPr lang="en-US" b="0" i="0" dirty="0">
                <a:solidFill>
                  <a:srgbClr val="000000"/>
                </a:solidFill>
                <a:effectLst/>
                <a:latin typeface="Soehne"/>
              </a:rPr>
              <a:t>The KONGSBERG synchronizing unit, K-SYNC is designed to solve these problems by proper timing of the instruments and by controlling the triggering of each instrument's transmission.</a:t>
            </a:r>
            <a:endParaRPr lang="en-US" dirty="0"/>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4</a:t>
            </a:fld>
            <a:endParaRPr lang="nb-NO"/>
          </a:p>
        </p:txBody>
      </p:sp>
    </p:spTree>
    <p:extLst>
      <p:ext uri="{BB962C8B-B14F-4D97-AF65-F5344CB8AC3E}">
        <p14:creationId xmlns:p14="http://schemas.microsoft.com/office/powerpoint/2010/main" val="2092741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sonars have overlapping ranges or harmonics resulting in interference between systems. </a:t>
            </a:r>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5</a:t>
            </a:fld>
            <a:endParaRPr lang="nb-NO"/>
          </a:p>
        </p:txBody>
      </p:sp>
    </p:spTree>
    <p:extLst>
      <p:ext uri="{BB962C8B-B14F-4D97-AF65-F5344CB8AC3E}">
        <p14:creationId xmlns:p14="http://schemas.microsoft.com/office/powerpoint/2010/main" val="295773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K-sync works to ping the systems in a way that prevents interference. </a:t>
            </a:r>
          </a:p>
          <a:p>
            <a:r>
              <a:rPr lang="en-US" dirty="0"/>
              <a:t>This is achieved through a combination of user settings and K-sync software intelligence  </a:t>
            </a:r>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6</a:t>
            </a:fld>
            <a:endParaRPr lang="nb-NO"/>
          </a:p>
        </p:txBody>
      </p:sp>
    </p:spTree>
    <p:extLst>
      <p:ext uri="{BB962C8B-B14F-4D97-AF65-F5344CB8AC3E}">
        <p14:creationId xmlns:p14="http://schemas.microsoft.com/office/powerpoint/2010/main" val="8264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system is Rack Mounted </a:t>
            </a:r>
          </a:p>
        </p:txBody>
      </p:sp>
      <p:sp>
        <p:nvSpPr>
          <p:cNvPr id="4" name="Slide Number Placeholder 3"/>
          <p:cNvSpPr>
            <a:spLocks noGrp="1"/>
          </p:cNvSpPr>
          <p:nvPr>
            <p:ph type="sldNum" sz="quarter" idx="5"/>
          </p:nvPr>
        </p:nvSpPr>
        <p:spPr/>
        <p:txBody>
          <a:bodyPr/>
          <a:lstStyle/>
          <a:p>
            <a:fld id="{DDBA6C3A-A3CD-4567-8ECA-9606991824D3}" type="slidenum">
              <a:rPr lang="nb-NO" smtClean="0"/>
              <a:t>9</a:t>
            </a:fld>
            <a:endParaRPr lang="nb-NO"/>
          </a:p>
        </p:txBody>
      </p:sp>
    </p:spTree>
    <p:extLst>
      <p:ext uri="{BB962C8B-B14F-4D97-AF65-F5344CB8AC3E}">
        <p14:creationId xmlns:p14="http://schemas.microsoft.com/office/powerpoint/2010/main" val="369627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16 module for acoustic connections </a:t>
            </a:r>
          </a:p>
        </p:txBody>
      </p:sp>
      <p:sp>
        <p:nvSpPr>
          <p:cNvPr id="4" name="Slide Number Placeholder 3"/>
          <p:cNvSpPr>
            <a:spLocks noGrp="1"/>
          </p:cNvSpPr>
          <p:nvPr>
            <p:ph type="sldNum" sz="quarter" idx="5"/>
          </p:nvPr>
        </p:nvSpPr>
        <p:spPr/>
        <p:txBody>
          <a:bodyPr/>
          <a:lstStyle/>
          <a:p>
            <a:fld id="{DDBA6C3A-A3CD-4567-8ECA-9606991824D3}" type="slidenum">
              <a:rPr lang="nb-NO" smtClean="0"/>
              <a:t>10</a:t>
            </a:fld>
            <a:endParaRPr lang="nb-NO"/>
          </a:p>
        </p:txBody>
      </p:sp>
    </p:spTree>
    <p:extLst>
      <p:ext uri="{BB962C8B-B14F-4D97-AF65-F5344CB8AC3E}">
        <p14:creationId xmlns:p14="http://schemas.microsoft.com/office/powerpoint/2010/main" val="96298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defTabSz="957263">
              <a:buNone/>
            </a:pPr>
            <a:endParaRPr lang="en-US" sz="900" b="1" i="1" dirty="0"/>
          </a:p>
          <a:p>
            <a:pPr eaLnBrk="1" hangingPunct="1"/>
            <a:r>
              <a:rPr lang="en-GB" sz="900" dirty="0"/>
              <a:t>Network based SU operator </a:t>
            </a:r>
            <a:r>
              <a:rPr lang="en-GB" sz="900" dirty="0" err="1"/>
              <a:t>sw</a:t>
            </a:r>
            <a:r>
              <a:rPr lang="en-GB" sz="900" dirty="0"/>
              <a:t> may be run on any PC</a:t>
            </a:r>
          </a:p>
          <a:p>
            <a:pPr eaLnBrk="1" hangingPunct="1"/>
            <a:r>
              <a:rPr lang="en-GB" sz="900" dirty="0"/>
              <a:t>System setup </a:t>
            </a:r>
          </a:p>
          <a:p>
            <a:pPr eaLnBrk="1" hangingPunct="1"/>
            <a:r>
              <a:rPr lang="en-GB" sz="900" dirty="0"/>
              <a:t>System monitoring</a:t>
            </a:r>
          </a:p>
          <a:p>
            <a:pPr eaLnBrk="1" hangingPunct="1"/>
            <a:endParaRPr lang="en-GB" sz="900" dirty="0"/>
          </a:p>
          <a:p>
            <a:pPr lvl="0">
              <a:lnSpc>
                <a:spcPct val="110000"/>
              </a:lnSpc>
              <a:buSzPct val="80000"/>
            </a:pPr>
            <a:r>
              <a:rPr lang="en-GB" sz="900" dirty="0">
                <a:solidFill>
                  <a:srgbClr val="404040"/>
                </a:solidFill>
              </a:rPr>
              <a:t>If setup the K-sync SU will continue to trigger the echosounders </a:t>
            </a:r>
          </a:p>
          <a:p>
            <a:pPr lvl="0">
              <a:lnSpc>
                <a:spcPct val="110000"/>
              </a:lnSpc>
              <a:buSzPct val="80000"/>
            </a:pPr>
            <a:r>
              <a:rPr lang="en-GB" sz="900" dirty="0">
                <a:solidFill>
                  <a:srgbClr val="404040"/>
                </a:solidFill>
              </a:rPr>
              <a:t>- even if the operator </a:t>
            </a:r>
            <a:r>
              <a:rPr lang="en-GB" sz="900" dirty="0" err="1">
                <a:solidFill>
                  <a:srgbClr val="404040"/>
                </a:solidFill>
              </a:rPr>
              <a:t>sw</a:t>
            </a:r>
            <a:r>
              <a:rPr lang="en-GB" sz="900" dirty="0">
                <a:solidFill>
                  <a:srgbClr val="404040"/>
                </a:solidFill>
              </a:rPr>
              <a:t> is closed</a:t>
            </a:r>
            <a:endParaRPr lang="en-US" sz="900" b="1" i="1" dirty="0"/>
          </a:p>
          <a:p>
            <a:pPr marL="0" indent="0" algn="ctr" defTabSz="957263">
              <a:buNone/>
            </a:pPr>
            <a:endParaRPr lang="en-US" sz="900" b="1" i="1" dirty="0"/>
          </a:p>
          <a:p>
            <a:pPr marL="0" indent="0" algn="l" defTabSz="957263">
              <a:buNone/>
            </a:pPr>
            <a:r>
              <a:rPr lang="en-US" sz="900" b="1" i="1" dirty="0"/>
              <a:t>CAUTION! Always power up the K-Sync before pinging echo sounders </a:t>
            </a:r>
          </a:p>
          <a:p>
            <a:pPr algn="l" defTabSz="957263"/>
            <a:endParaRPr lang="en-US" sz="900" b="1" i="1" dirty="0"/>
          </a:p>
          <a:p>
            <a:pPr marL="0" indent="0" algn="l" defTabSz="957263">
              <a:buNone/>
            </a:pPr>
            <a:r>
              <a:rPr lang="en-US" sz="900" b="1" i="1" dirty="0"/>
              <a:t>Trigger outputs are undefined during power-up (first 20 seconds) and signal levels could potentially be interpreted as trigger pulse by the echo sounders until signal levels have settled</a:t>
            </a:r>
          </a:p>
          <a:p>
            <a:endParaRPr lang="en-US" dirty="0"/>
          </a:p>
          <a:p>
            <a:endParaRPr lang="en-US" dirty="0"/>
          </a:p>
          <a:p>
            <a:r>
              <a:rPr lang="en-US" dirty="0"/>
              <a:t>Systems that are currently connected to the K-sync in image </a:t>
            </a:r>
          </a:p>
          <a:p>
            <a:r>
              <a:rPr lang="en-US" dirty="0"/>
              <a:t>EM 124</a:t>
            </a:r>
          </a:p>
          <a:p>
            <a:r>
              <a:rPr lang="en-US" dirty="0"/>
              <a:t>EM 2040</a:t>
            </a:r>
          </a:p>
          <a:p>
            <a:r>
              <a:rPr lang="en-US" dirty="0"/>
              <a:t>EM 712</a:t>
            </a:r>
          </a:p>
          <a:p>
            <a:r>
              <a:rPr lang="en-US" dirty="0"/>
              <a:t>SBP 29</a:t>
            </a:r>
          </a:p>
          <a:p>
            <a:r>
              <a:rPr lang="en-US" dirty="0"/>
              <a:t>OS 150</a:t>
            </a:r>
          </a:p>
          <a:p>
            <a:r>
              <a:rPr lang="en-US" dirty="0"/>
              <a:t>OS 38</a:t>
            </a:r>
          </a:p>
          <a:p>
            <a:r>
              <a:rPr lang="en-US" dirty="0"/>
              <a:t>OS75</a:t>
            </a:r>
          </a:p>
          <a:p>
            <a:r>
              <a:rPr lang="en-US" dirty="0"/>
              <a:t>Workhorse 300</a:t>
            </a:r>
          </a:p>
          <a:p>
            <a:r>
              <a:rPr lang="en-US" dirty="0"/>
              <a:t>EK80</a:t>
            </a:r>
          </a:p>
          <a:p>
            <a:r>
              <a:rPr lang="en-US" dirty="0"/>
              <a:t>ME 70  </a:t>
            </a:r>
          </a:p>
        </p:txBody>
      </p:sp>
      <p:sp>
        <p:nvSpPr>
          <p:cNvPr id="4" name="Slide Number Placeholder 3"/>
          <p:cNvSpPr>
            <a:spLocks noGrp="1"/>
          </p:cNvSpPr>
          <p:nvPr>
            <p:ph type="sldNum" sz="quarter" idx="5"/>
          </p:nvPr>
        </p:nvSpPr>
        <p:spPr/>
        <p:txBody>
          <a:bodyPr/>
          <a:lstStyle/>
          <a:p>
            <a:fld id="{DDBA6C3A-A3CD-4567-8ECA-9606991824D3}" type="slidenum">
              <a:rPr lang="nb-NO" smtClean="0"/>
              <a:t>14</a:t>
            </a:fld>
            <a:endParaRPr lang="nb-NO"/>
          </a:p>
        </p:txBody>
      </p:sp>
    </p:spTree>
    <p:extLst>
      <p:ext uri="{BB962C8B-B14F-4D97-AF65-F5344CB8AC3E}">
        <p14:creationId xmlns:p14="http://schemas.microsoft.com/office/powerpoint/2010/main" val="2493202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side of the window is the System control, status, and User Configuration profiles </a:t>
            </a:r>
          </a:p>
          <a:p>
            <a:endParaRPr lang="en-US" dirty="0"/>
          </a:p>
          <a:p>
            <a:r>
              <a:rPr lang="en-US" dirty="0"/>
              <a:t>You can create and save setup configurations based on priority and project goals</a:t>
            </a:r>
          </a:p>
          <a:p>
            <a:r>
              <a:rPr lang="en-US" dirty="0"/>
              <a:t>These are user selectable when the time arises </a:t>
            </a:r>
          </a:p>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16</a:t>
            </a:fld>
            <a:endParaRPr lang="nb-NO"/>
          </a:p>
        </p:txBody>
      </p:sp>
    </p:spTree>
    <p:extLst>
      <p:ext uri="{BB962C8B-B14F-4D97-AF65-F5344CB8AC3E}">
        <p14:creationId xmlns:p14="http://schemas.microsoft.com/office/powerpoint/2010/main" val="999715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911A57E-8037-452C-843E-B9F2CDCA9DAC}"/>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8049B0F7-39AE-40BC-8497-581B83AC5F34}" type="datetime1">
              <a:rPr lang="nb-NO" smtClean="0"/>
              <a:pPr/>
              <a:t>28.10.2025</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r>
              <a:rPr lang="en-US"/>
              <a:t>See Statement of Proprietary information</a:t>
            </a:r>
            <a:endParaRPr lang="nb-NO"/>
          </a:p>
        </p:txBody>
      </p:sp>
      <p:sp>
        <p:nvSpPr>
          <p:cNvPr id="3" name="TekstSylinder 12">
            <a:extLst>
              <a:ext uri="{FF2B5EF4-FFF2-40B4-BE49-F238E27FC236}">
                <a16:creationId xmlns:a16="http://schemas.microsoft.com/office/drawing/2014/main" id="{EA51F3E5-A054-0733-3A7D-605DB7165EBB}"/>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
        <p:nvSpPr>
          <p:cNvPr id="4" name="TekstSylinder 3">
            <a:extLst>
              <a:ext uri="{FF2B5EF4-FFF2-40B4-BE49-F238E27FC236}">
                <a16:creationId xmlns:a16="http://schemas.microsoft.com/office/drawing/2014/main" id="{115C42CC-892E-5189-5F99-5B97EC02CC39}"/>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pic>
        <p:nvPicPr>
          <p:cNvPr id="12" name="Picture 1">
            <a:extLst>
              <a:ext uri="{FF2B5EF4-FFF2-40B4-BE49-F238E27FC236}">
                <a16:creationId xmlns:a16="http://schemas.microsoft.com/office/drawing/2014/main" id="{80AD129D-043E-BC1A-C499-CFAB1182C9F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Tree>
    <p:extLst>
      <p:ext uri="{BB962C8B-B14F-4D97-AF65-F5344CB8AC3E}">
        <p14:creationId xmlns:p14="http://schemas.microsoft.com/office/powerpoint/2010/main" val="2179472564"/>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PP Cover page #2">
    <p:spTree>
      <p:nvGrpSpPr>
        <p:cNvPr id="1" name=""/>
        <p:cNvGrpSpPr/>
        <p:nvPr/>
      </p:nvGrpSpPr>
      <p:grpSpPr>
        <a:xfrm>
          <a:off x="0" y="0"/>
          <a:ext cx="0" cy="0"/>
          <a:chOff x="0" y="0"/>
          <a:chExt cx="0" cy="0"/>
        </a:xfrm>
      </p:grpSpPr>
      <p:pic>
        <p:nvPicPr>
          <p:cNvPr id="2" name="Picture 2" descr="©Boluda Towage">
            <a:extLst>
              <a:ext uri="{FF2B5EF4-FFF2-40B4-BE49-F238E27FC236}">
                <a16:creationId xmlns:a16="http://schemas.microsoft.com/office/drawing/2014/main" id="{D83BAA46-46CE-469F-BB14-9CA873259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76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dato 2">
            <a:extLst>
              <a:ext uri="{FF2B5EF4-FFF2-40B4-BE49-F238E27FC236}">
                <a16:creationId xmlns:a16="http://schemas.microsoft.com/office/drawing/2014/main" id="{1368D63B-26FD-4FBC-FAE6-97BD5EF06742}"/>
              </a:ext>
            </a:extLst>
          </p:cNvPr>
          <p:cNvSpPr>
            <a:spLocks noGrp="1"/>
          </p:cNvSpPr>
          <p:nvPr>
            <p:ph type="dt" sz="half" idx="10"/>
          </p:nvPr>
        </p:nvSpPr>
        <p:spPr/>
        <p:txBody>
          <a:bodyPr/>
          <a:lstStyle/>
          <a:p>
            <a:fld id="{704E670D-B5D0-4394-A425-14CE2F33AC46}" type="datetime1">
              <a:rPr lang="nb-NO" smtClean="0"/>
              <a:t>28.10.2025</a:t>
            </a:fld>
            <a:endParaRPr lang="nb-NO"/>
          </a:p>
        </p:txBody>
      </p:sp>
      <p:sp>
        <p:nvSpPr>
          <p:cNvPr id="5" name="Plassholder for lysbildenummer 4">
            <a:extLst>
              <a:ext uri="{FF2B5EF4-FFF2-40B4-BE49-F238E27FC236}">
                <a16:creationId xmlns:a16="http://schemas.microsoft.com/office/drawing/2014/main" id="{A9586E45-4B2C-B334-E6BC-764631366E50}"/>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Rectangle 20">
            <a:extLst>
              <a:ext uri="{FF2B5EF4-FFF2-40B4-BE49-F238E27FC236}">
                <a16:creationId xmlns:a16="http://schemas.microsoft.com/office/drawing/2014/main" id="{AD342DA9-4A7D-9EE5-FCA2-2CD1BBF84432}"/>
              </a:ext>
            </a:extLst>
          </p:cNvPr>
          <p:cNvSpPr/>
          <p:nvPr/>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12">
            <a:extLst>
              <a:ext uri="{FF2B5EF4-FFF2-40B4-BE49-F238E27FC236}">
                <a16:creationId xmlns:a16="http://schemas.microsoft.com/office/drawing/2014/main" id="{D56AD5A2-52CC-1392-AF85-17F772D47B5B}"/>
              </a:ext>
            </a:extLst>
          </p:cNvPr>
          <p:cNvSpPr txBox="1"/>
          <p:nvPr/>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9" name="Picture 1">
            <a:extLst>
              <a:ext uri="{FF2B5EF4-FFF2-40B4-BE49-F238E27FC236}">
                <a16:creationId xmlns:a16="http://schemas.microsoft.com/office/drawing/2014/main" id="{329C666F-1E56-ECCB-6A3A-B6433D35F2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0" name="Plassholder for bunntekst 4">
            <a:extLst>
              <a:ext uri="{FF2B5EF4-FFF2-40B4-BE49-F238E27FC236}">
                <a16:creationId xmlns:a16="http://schemas.microsoft.com/office/drawing/2014/main" id="{B7C272C3-46A2-E08B-4BA9-FD43A7F5612B}"/>
              </a:ext>
            </a:extLst>
          </p:cNvPr>
          <p:cNvSpPr>
            <a:spLocks noGrp="1"/>
          </p:cNvSpPr>
          <p:nvPr>
            <p:ph type="ftr" sz="quarter" idx="11"/>
          </p:nvPr>
        </p:nvSpPr>
        <p:spPr>
          <a:xfrm>
            <a:off x="23452" y="-108383"/>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DC6AD2B7-3A89-FB2A-C7AF-19683BEA2FC6}"/>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8" name="Picture 2" descr="©Boluda Towage">
            <a:extLst>
              <a:ext uri="{FF2B5EF4-FFF2-40B4-BE49-F238E27FC236}">
                <a16:creationId xmlns:a16="http://schemas.microsoft.com/office/drawing/2014/main" id="{7FB6E54C-59A4-4644-3003-2D608FD729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3765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BADC85BA-BC98-6E8A-A436-663E60F85531}"/>
              </a:ext>
            </a:extLst>
          </p:cNvPr>
          <p:cNvSpPr/>
          <p:nvPr userDrawn="1"/>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xtBox 12">
            <a:extLst>
              <a:ext uri="{FF2B5EF4-FFF2-40B4-BE49-F238E27FC236}">
                <a16:creationId xmlns:a16="http://schemas.microsoft.com/office/drawing/2014/main" id="{75F4921B-0351-C96E-9173-1239C0DA3ECA}"/>
              </a:ext>
            </a:extLst>
          </p:cNvPr>
          <p:cNvSpPr txBox="1"/>
          <p:nvPr userDrawn="1"/>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13" name="Picture 1">
            <a:extLst>
              <a:ext uri="{FF2B5EF4-FFF2-40B4-BE49-F238E27FC236}">
                <a16:creationId xmlns:a16="http://schemas.microsoft.com/office/drawing/2014/main" id="{11DD4871-A904-5989-70E3-37ABB09787D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4" name="TekstSylinder 12">
            <a:extLst>
              <a:ext uri="{FF2B5EF4-FFF2-40B4-BE49-F238E27FC236}">
                <a16:creationId xmlns:a16="http://schemas.microsoft.com/office/drawing/2014/main" id="{048142D2-61D5-C042-B66E-374F70B5598E}"/>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39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PP Cover page #3">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4112CB8-2034-0C4E-D75D-EFCF41280C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 t="7137" r="17518" b="7163"/>
          <a:stretch/>
        </p:blipFill>
        <p:spPr bwMode="auto">
          <a:xfrm>
            <a:off x="-1" y="0"/>
            <a:ext cx="9144001" cy="5141914"/>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dato 2">
            <a:extLst>
              <a:ext uri="{FF2B5EF4-FFF2-40B4-BE49-F238E27FC236}">
                <a16:creationId xmlns:a16="http://schemas.microsoft.com/office/drawing/2014/main" id="{1368D63B-26FD-4FBC-FAE6-97BD5EF06742}"/>
              </a:ext>
            </a:extLst>
          </p:cNvPr>
          <p:cNvSpPr>
            <a:spLocks noGrp="1"/>
          </p:cNvSpPr>
          <p:nvPr>
            <p:ph type="dt" sz="half" idx="10"/>
          </p:nvPr>
        </p:nvSpPr>
        <p:spPr/>
        <p:txBody>
          <a:bodyPr/>
          <a:lstStyle/>
          <a:p>
            <a:fld id="{1F40B66F-7604-4467-9754-4038798243DE}" type="datetime1">
              <a:rPr lang="nb-NO" smtClean="0"/>
              <a:t>28.10.2025</a:t>
            </a:fld>
            <a:endParaRPr lang="nb-NO"/>
          </a:p>
        </p:txBody>
      </p:sp>
      <p:sp>
        <p:nvSpPr>
          <p:cNvPr id="5" name="Plassholder for lysbildenummer 4">
            <a:extLst>
              <a:ext uri="{FF2B5EF4-FFF2-40B4-BE49-F238E27FC236}">
                <a16:creationId xmlns:a16="http://schemas.microsoft.com/office/drawing/2014/main" id="{A9586E45-4B2C-B334-E6BC-764631366E50}"/>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Rectangle 20">
            <a:extLst>
              <a:ext uri="{FF2B5EF4-FFF2-40B4-BE49-F238E27FC236}">
                <a16:creationId xmlns:a16="http://schemas.microsoft.com/office/drawing/2014/main" id="{AD342DA9-4A7D-9EE5-FCA2-2CD1BBF84432}"/>
              </a:ext>
            </a:extLst>
          </p:cNvPr>
          <p:cNvSpPr/>
          <p:nvPr/>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12">
            <a:extLst>
              <a:ext uri="{FF2B5EF4-FFF2-40B4-BE49-F238E27FC236}">
                <a16:creationId xmlns:a16="http://schemas.microsoft.com/office/drawing/2014/main" id="{D56AD5A2-52CC-1392-AF85-17F772D47B5B}"/>
              </a:ext>
            </a:extLst>
          </p:cNvPr>
          <p:cNvSpPr txBox="1"/>
          <p:nvPr/>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9" name="Picture 1">
            <a:extLst>
              <a:ext uri="{FF2B5EF4-FFF2-40B4-BE49-F238E27FC236}">
                <a16:creationId xmlns:a16="http://schemas.microsoft.com/office/drawing/2014/main" id="{329C666F-1E56-ECCB-6A3A-B6433D35F2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Plassholder for bunntekst 4">
            <a:extLst>
              <a:ext uri="{FF2B5EF4-FFF2-40B4-BE49-F238E27FC236}">
                <a16:creationId xmlns:a16="http://schemas.microsoft.com/office/drawing/2014/main" id="{E6581F55-F87E-750E-F67A-614DB66773CA}"/>
              </a:ext>
            </a:extLst>
          </p:cNvPr>
          <p:cNvSpPr>
            <a:spLocks noGrp="1"/>
          </p:cNvSpPr>
          <p:nvPr>
            <p:ph type="ftr" sz="quarter" idx="11"/>
          </p:nvPr>
        </p:nvSpPr>
        <p:spPr>
          <a:xfrm>
            <a:off x="23452" y="-108383"/>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FD19F435-8549-F7FA-B0E4-552476E030D2}"/>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8BC4792E-C519-C9E5-9F0E-705C5BA2367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2" t="7137" r="17518" b="7163"/>
          <a:stretch/>
        </p:blipFill>
        <p:spPr bwMode="auto">
          <a:xfrm>
            <a:off x="-1" y="0"/>
            <a:ext cx="9144001" cy="514191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5E90229D-7C09-5CB0-86B4-A499306FDA31}"/>
              </a:ext>
            </a:extLst>
          </p:cNvPr>
          <p:cNvSpPr/>
          <p:nvPr userDrawn="1"/>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xtBox 12">
            <a:extLst>
              <a:ext uri="{FF2B5EF4-FFF2-40B4-BE49-F238E27FC236}">
                <a16:creationId xmlns:a16="http://schemas.microsoft.com/office/drawing/2014/main" id="{413DC4B2-65E9-6B36-068F-214EDC37A944}"/>
              </a:ext>
            </a:extLst>
          </p:cNvPr>
          <p:cNvSpPr txBox="1"/>
          <p:nvPr userDrawn="1"/>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13" name="Picture 1">
            <a:extLst>
              <a:ext uri="{FF2B5EF4-FFF2-40B4-BE49-F238E27FC236}">
                <a16:creationId xmlns:a16="http://schemas.microsoft.com/office/drawing/2014/main" id="{7C3B6EEA-8FB3-8C78-7B18-BC49EE2B11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4" name="TekstSylinder 12">
            <a:extLst>
              <a:ext uri="{FF2B5EF4-FFF2-40B4-BE49-F238E27FC236}">
                <a16:creationId xmlns:a16="http://schemas.microsoft.com/office/drawing/2014/main" id="{8991BBA0-1B5B-086F-53B5-FC347072766A}"/>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107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PP Cover page #4">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143454-EA3E-B860-6032-1611974A85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85" r="15921"/>
          <a:stretch/>
        </p:blipFill>
        <p:spPr bwMode="auto">
          <a:xfrm>
            <a:off x="0" y="-1"/>
            <a:ext cx="9144000" cy="5143502"/>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dato 2">
            <a:extLst>
              <a:ext uri="{FF2B5EF4-FFF2-40B4-BE49-F238E27FC236}">
                <a16:creationId xmlns:a16="http://schemas.microsoft.com/office/drawing/2014/main" id="{1368D63B-26FD-4FBC-FAE6-97BD5EF06742}"/>
              </a:ext>
            </a:extLst>
          </p:cNvPr>
          <p:cNvSpPr>
            <a:spLocks noGrp="1"/>
          </p:cNvSpPr>
          <p:nvPr>
            <p:ph type="dt" sz="half" idx="10"/>
          </p:nvPr>
        </p:nvSpPr>
        <p:spPr/>
        <p:txBody>
          <a:bodyPr/>
          <a:lstStyle/>
          <a:p>
            <a:fld id="{F9CA73EC-516B-41F8-A9C3-25CF81303608}" type="datetime1">
              <a:rPr lang="nb-NO" smtClean="0"/>
              <a:t>28.10.2025</a:t>
            </a:fld>
            <a:endParaRPr lang="nb-NO"/>
          </a:p>
        </p:txBody>
      </p:sp>
      <p:sp>
        <p:nvSpPr>
          <p:cNvPr id="5" name="Plassholder for lysbildenummer 4">
            <a:extLst>
              <a:ext uri="{FF2B5EF4-FFF2-40B4-BE49-F238E27FC236}">
                <a16:creationId xmlns:a16="http://schemas.microsoft.com/office/drawing/2014/main" id="{A9586E45-4B2C-B334-E6BC-764631366E50}"/>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Rectangle 20">
            <a:extLst>
              <a:ext uri="{FF2B5EF4-FFF2-40B4-BE49-F238E27FC236}">
                <a16:creationId xmlns:a16="http://schemas.microsoft.com/office/drawing/2014/main" id="{AD342DA9-4A7D-9EE5-FCA2-2CD1BBF84432}"/>
              </a:ext>
            </a:extLst>
          </p:cNvPr>
          <p:cNvSpPr/>
          <p:nvPr/>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12">
            <a:extLst>
              <a:ext uri="{FF2B5EF4-FFF2-40B4-BE49-F238E27FC236}">
                <a16:creationId xmlns:a16="http://schemas.microsoft.com/office/drawing/2014/main" id="{D56AD5A2-52CC-1392-AF85-17F772D47B5B}"/>
              </a:ext>
            </a:extLst>
          </p:cNvPr>
          <p:cNvSpPr txBox="1"/>
          <p:nvPr/>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9" name="Picture 1">
            <a:extLst>
              <a:ext uri="{FF2B5EF4-FFF2-40B4-BE49-F238E27FC236}">
                <a16:creationId xmlns:a16="http://schemas.microsoft.com/office/drawing/2014/main" id="{329C666F-1E56-ECCB-6A3A-B6433D35F2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0" name="Plassholder for bunntekst 4">
            <a:extLst>
              <a:ext uri="{FF2B5EF4-FFF2-40B4-BE49-F238E27FC236}">
                <a16:creationId xmlns:a16="http://schemas.microsoft.com/office/drawing/2014/main" id="{AA1EBEB0-EEF4-3390-D14C-0DA6D13CE16B}"/>
              </a:ext>
            </a:extLst>
          </p:cNvPr>
          <p:cNvSpPr>
            <a:spLocks noGrp="1"/>
          </p:cNvSpPr>
          <p:nvPr>
            <p:ph type="ftr" sz="quarter" idx="11"/>
          </p:nvPr>
        </p:nvSpPr>
        <p:spPr>
          <a:xfrm>
            <a:off x="23452" y="-108383"/>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A9B89631-2634-FD1F-B91B-27111F3AD5FA}"/>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66060866-B72C-2F90-624E-9FC3BB5D09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485" r="15921"/>
          <a:stretch/>
        </p:blipFill>
        <p:spPr bwMode="auto">
          <a:xfrm>
            <a:off x="0" y="-1"/>
            <a:ext cx="9144000" cy="51435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31C7C148-85F6-9EA2-F222-2BCED45CD7C7}"/>
              </a:ext>
            </a:extLst>
          </p:cNvPr>
          <p:cNvSpPr/>
          <p:nvPr userDrawn="1"/>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xtBox 12">
            <a:extLst>
              <a:ext uri="{FF2B5EF4-FFF2-40B4-BE49-F238E27FC236}">
                <a16:creationId xmlns:a16="http://schemas.microsoft.com/office/drawing/2014/main" id="{7B42DD64-D982-C1F3-CC72-6F36069C4913}"/>
              </a:ext>
            </a:extLst>
          </p:cNvPr>
          <p:cNvSpPr txBox="1"/>
          <p:nvPr userDrawn="1"/>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13" name="Picture 1">
            <a:extLst>
              <a:ext uri="{FF2B5EF4-FFF2-40B4-BE49-F238E27FC236}">
                <a16:creationId xmlns:a16="http://schemas.microsoft.com/office/drawing/2014/main" id="{ED327846-1C13-601C-3EB6-86EF6DE8D08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4" name="TekstSylinder 12">
            <a:extLst>
              <a:ext uri="{FF2B5EF4-FFF2-40B4-BE49-F238E27FC236}">
                <a16:creationId xmlns:a16="http://schemas.microsoft.com/office/drawing/2014/main" id="{62CA79B0-1484-C34C-CD81-33877F441E04}"/>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185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 Title and conten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p:txBody>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9B2259BB-EC9F-6D37-059B-ED1C391C92A0}"/>
              </a:ext>
            </a:extLst>
          </p:cNvPr>
          <p:cNvSpPr>
            <a:spLocks noGrp="1"/>
          </p:cNvSpPr>
          <p:nvPr>
            <p:ph idx="1"/>
          </p:nvPr>
        </p:nvSpPr>
        <p:spPr/>
        <p:txBody>
          <a:bodyPr/>
          <a:lstStyle>
            <a:lvl2pPr marL="342900" indent="-171450">
              <a:buFont typeface="Arial" panose="020B0604020202020204" pitchFamily="34" charset="0"/>
              <a:buChar char="–"/>
              <a:defRPr/>
            </a:lvl2pPr>
            <a:lvl3pPr marL="514350" indent="-171450">
              <a:buFont typeface="Arial" panose="020B0604020202020204" pitchFamily="34" charset="0"/>
              <a:buChar char="–"/>
              <a:defRPr/>
            </a:lvl3pPr>
            <a:lvl4pPr marL="685800" indent="-171450">
              <a:buFont typeface="Arial" panose="020B0604020202020204" pitchFamily="34" charset="0"/>
              <a:buChar char="–"/>
              <a:defRPr/>
            </a:lvl4pPr>
            <a:lvl5pPr marL="857250" indent="-1714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28.10.2025</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38399" y="338400"/>
            <a:ext cx="7916902" cy="307777"/>
          </a:xfrm>
          <a:prstGeom prst="rect">
            <a:avLst/>
          </a:prstGeom>
        </p:spPr>
        <p:txBody>
          <a:bodyPr lIns="91440" tIns="45720" rIns="91440" bIns="45720"/>
          <a:lstStyle>
            <a:lvl1pPr marL="0" indent="0" algn="l">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Tree>
    <p:extLst>
      <p:ext uri="{BB962C8B-B14F-4D97-AF65-F5344CB8AC3E}">
        <p14:creationId xmlns:p14="http://schemas.microsoft.com/office/powerpoint/2010/main" val="1857223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E0A74F4A-623F-9A40-E271-672454C1B81F}"/>
              </a:ext>
            </a:extLst>
          </p:cNvPr>
          <p:cNvSpPr>
            <a:spLocks noGrp="1"/>
          </p:cNvSpPr>
          <p:nvPr>
            <p:ph type="pic" sz="quarter" idx="13"/>
          </p:nvPr>
        </p:nvSpPr>
        <p:spPr>
          <a:xfrm>
            <a:off x="4571998" y="-2"/>
            <a:ext cx="457200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a:p>
        </p:txBody>
      </p:sp>
      <p:sp>
        <p:nvSpPr>
          <p:cNvPr id="9" name="Rectangle 7">
            <a:extLst>
              <a:ext uri="{FF2B5EF4-FFF2-40B4-BE49-F238E27FC236}">
                <a16:creationId xmlns:a16="http://schemas.microsoft.com/office/drawing/2014/main" id="{4C732CA1-615D-4CF7-9B62-7BD5D27343B0}"/>
              </a:ext>
            </a:extLst>
          </p:cNvPr>
          <p:cNvSpPr/>
          <p:nvPr/>
        </p:nvSpPr>
        <p:spPr>
          <a:xfrm rot="5400000">
            <a:off x="750065" y="1321566"/>
            <a:ext cx="3611868" cy="4032000"/>
          </a:xfrm>
          <a:prstGeom prst="rect">
            <a:avLst/>
          </a:prstGeom>
          <a:solidFill>
            <a:srgbClr val="BC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6">
            <a:extLst>
              <a:ext uri="{FF2B5EF4-FFF2-40B4-BE49-F238E27FC236}">
                <a16:creationId xmlns:a16="http://schemas.microsoft.com/office/drawing/2014/main" id="{C73F4850-F364-74DE-0E1F-58928DF93E6B}"/>
              </a:ext>
            </a:extLst>
          </p:cNvPr>
          <p:cNvPicPr>
            <a:picLocks noChangeAspect="1"/>
          </p:cNvPicPr>
          <p:nvPr/>
        </p:nvPicPr>
        <p:blipFill>
          <a:blip r:embed="rId2"/>
          <a:stretch>
            <a:fillRect/>
          </a:stretch>
        </p:blipFill>
        <p:spPr>
          <a:xfrm>
            <a:off x="425033" y="4814455"/>
            <a:ext cx="807039" cy="151649"/>
          </a:xfrm>
          <a:prstGeom prst="rect">
            <a:avLst/>
          </a:prstGeom>
        </p:spPr>
      </p:pic>
      <p:sp>
        <p:nvSpPr>
          <p:cNvPr id="4" name="Plassholder for dato 3">
            <a:extLst>
              <a:ext uri="{FF2B5EF4-FFF2-40B4-BE49-F238E27FC236}">
                <a16:creationId xmlns:a16="http://schemas.microsoft.com/office/drawing/2014/main" id="{45D94ABE-C9B1-7446-5386-6FC066D1E55B}"/>
              </a:ext>
            </a:extLst>
          </p:cNvPr>
          <p:cNvSpPr>
            <a:spLocks noGrp="1"/>
          </p:cNvSpPr>
          <p:nvPr>
            <p:ph type="dt" sz="half" idx="10"/>
          </p:nvPr>
        </p:nvSpPr>
        <p:spPr/>
        <p:txBody>
          <a:bodyPr/>
          <a:lstStyle/>
          <a:p>
            <a:fld id="{FEEF75D3-5389-4B66-AFC4-DEFF8E6AA7F1}" type="datetime1">
              <a:rPr lang="nb-NO" smtClean="0"/>
              <a:t>28.10.2025</a:t>
            </a:fld>
            <a:endParaRPr lang="nb-NO"/>
          </a:p>
        </p:txBody>
      </p:sp>
      <p:sp>
        <p:nvSpPr>
          <p:cNvPr id="6" name="Plassholder for lysbildenummer 5">
            <a:extLst>
              <a:ext uri="{FF2B5EF4-FFF2-40B4-BE49-F238E27FC236}">
                <a16:creationId xmlns:a16="http://schemas.microsoft.com/office/drawing/2014/main" id="{E49B9440-DF30-CE7D-8BDF-7B6E524A6C24}"/>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6" name="Plassholder for tekst 15">
            <a:extLst>
              <a:ext uri="{FF2B5EF4-FFF2-40B4-BE49-F238E27FC236}">
                <a16:creationId xmlns:a16="http://schemas.microsoft.com/office/drawing/2014/main" id="{05E7D9D3-F28E-353C-D3B2-4032F5D8AFBA}"/>
              </a:ext>
            </a:extLst>
          </p:cNvPr>
          <p:cNvSpPr>
            <a:spLocks noGrp="1"/>
          </p:cNvSpPr>
          <p:nvPr>
            <p:ph type="body" sz="quarter" idx="14" hasCustomPrompt="1"/>
          </p:nvPr>
        </p:nvSpPr>
        <p:spPr>
          <a:xfrm>
            <a:off x="8033685" y="271102"/>
            <a:ext cx="788478" cy="790782"/>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7" name="Tittel 1">
            <a:extLst>
              <a:ext uri="{FF2B5EF4-FFF2-40B4-BE49-F238E27FC236}">
                <a16:creationId xmlns:a16="http://schemas.microsoft.com/office/drawing/2014/main" id="{80C7AADC-A552-45CE-17D4-ECF5E06FED1C}"/>
              </a:ext>
            </a:extLst>
          </p:cNvPr>
          <p:cNvSpPr>
            <a:spLocks noGrp="1"/>
          </p:cNvSpPr>
          <p:nvPr>
            <p:ph type="title" hasCustomPrompt="1"/>
          </p:nvPr>
        </p:nvSpPr>
        <p:spPr>
          <a:xfrm>
            <a:off x="562755" y="1743209"/>
            <a:ext cx="2884266" cy="1415772"/>
          </a:xfrm>
        </p:spPr>
        <p:txBody>
          <a:bodyPr anchor="t">
            <a:normAutofit/>
          </a:bodyPr>
          <a:lstStyle>
            <a:lvl1pPr>
              <a:defRPr sz="4300">
                <a:solidFill>
                  <a:schemeClr val="accent2">
                    <a:lumMod val="50000"/>
                  </a:schemeClr>
                </a:solidFill>
              </a:defRPr>
            </a:lvl1pPr>
          </a:lstStyle>
          <a:p>
            <a:r>
              <a:rPr lang="nb-NO" dirty="0"/>
              <a:t>Chapter </a:t>
            </a:r>
            <a:r>
              <a:rPr lang="nb-NO" dirty="0" err="1"/>
              <a:t>title</a:t>
            </a:r>
            <a:endParaRPr lang="nb-NO" dirty="0"/>
          </a:p>
        </p:txBody>
      </p:sp>
      <p:sp>
        <p:nvSpPr>
          <p:cNvPr id="18" name="Plassholder for tekst 2">
            <a:extLst>
              <a:ext uri="{FF2B5EF4-FFF2-40B4-BE49-F238E27FC236}">
                <a16:creationId xmlns:a16="http://schemas.microsoft.com/office/drawing/2014/main" id="{3FCAAF28-DFA1-B224-FE4E-65389B0B527A}"/>
              </a:ext>
            </a:extLst>
          </p:cNvPr>
          <p:cNvSpPr>
            <a:spLocks noGrp="1"/>
          </p:cNvSpPr>
          <p:nvPr>
            <p:ph type="body" idx="1"/>
          </p:nvPr>
        </p:nvSpPr>
        <p:spPr>
          <a:xfrm>
            <a:off x="578077" y="3337566"/>
            <a:ext cx="3672647" cy="686022"/>
          </a:xfrm>
        </p:spPr>
        <p:txBody>
          <a:bodyPr>
            <a:normAutofit/>
          </a:bodyPr>
          <a:lstStyle>
            <a:lvl1pPr marL="0" indent="0">
              <a:buNone/>
              <a:defRPr sz="12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0" name="Plassholder for tekst 2">
            <a:extLst>
              <a:ext uri="{FF2B5EF4-FFF2-40B4-BE49-F238E27FC236}">
                <a16:creationId xmlns:a16="http://schemas.microsoft.com/office/drawing/2014/main" id="{F59A4091-E143-A50A-FA90-77A4FB6BA937}"/>
              </a:ext>
            </a:extLst>
          </p:cNvPr>
          <p:cNvSpPr>
            <a:spLocks noGrp="1"/>
          </p:cNvSpPr>
          <p:nvPr>
            <p:ph type="body" idx="15" hasCustomPrompt="1"/>
          </p:nvPr>
        </p:nvSpPr>
        <p:spPr>
          <a:xfrm>
            <a:off x="369794" y="406116"/>
            <a:ext cx="1125514" cy="1125514"/>
          </a:xfrm>
          <a:solidFill>
            <a:srgbClr val="08A698"/>
          </a:solidFill>
        </p:spPr>
        <p:txBody>
          <a:bodyPr anchor="ctr">
            <a:normAutofit/>
          </a:bodyPr>
          <a:lstStyle>
            <a:lvl1pPr marL="0" indent="0" algn="ctr">
              <a:lnSpc>
                <a:spcPct val="100000"/>
              </a:lnSpc>
              <a:buNone/>
              <a:defRPr sz="4300" b="1">
                <a:solidFill>
                  <a:schemeClr val="lt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00.</a:t>
            </a:r>
          </a:p>
        </p:txBody>
      </p:sp>
      <p:sp>
        <p:nvSpPr>
          <p:cNvPr id="21" name="Plassholder for bunntekst 4">
            <a:extLst>
              <a:ext uri="{FF2B5EF4-FFF2-40B4-BE49-F238E27FC236}">
                <a16:creationId xmlns:a16="http://schemas.microsoft.com/office/drawing/2014/main" id="{BA9CE4B7-DBBB-A491-D323-450023B44A30}"/>
              </a:ext>
            </a:extLst>
          </p:cNvPr>
          <p:cNvSpPr>
            <a:spLocks noGrp="1"/>
          </p:cNvSpPr>
          <p:nvPr>
            <p:ph type="ftr" sz="quarter" idx="11"/>
          </p:nvPr>
        </p:nvSpPr>
        <p:spPr>
          <a:xfrm>
            <a:off x="-14648" y="-108383"/>
            <a:ext cx="0" cy="0"/>
          </a:xfrm>
        </p:spPr>
        <p:txBody>
          <a:bodyPr lIns="0" tIns="0" rIns="0" bIns="0"/>
          <a:lstStyle>
            <a:lvl1pPr>
              <a:defRPr sz="100"/>
            </a:lvl1pPr>
          </a:lstStyle>
          <a:p>
            <a:endParaRPr lang="nb-NO" dirty="0"/>
          </a:p>
        </p:txBody>
      </p:sp>
      <p:sp>
        <p:nvSpPr>
          <p:cNvPr id="2" name="Plassholder for bunntekst 4">
            <a:extLst>
              <a:ext uri="{FF2B5EF4-FFF2-40B4-BE49-F238E27FC236}">
                <a16:creationId xmlns:a16="http://schemas.microsoft.com/office/drawing/2014/main" id="{17BAF07D-969B-D026-3699-1295FABDBF50}"/>
              </a:ext>
            </a:extLst>
          </p:cNvPr>
          <p:cNvSpPr txBox="1">
            <a:spLocks/>
          </p:cNvSpPr>
          <p:nvPr/>
        </p:nvSpPr>
        <p:spPr>
          <a:xfrm>
            <a:off x="1609575" y="4797352"/>
            <a:ext cx="1702036" cy="184666"/>
          </a:xfrm>
          <a:prstGeom prst="rect">
            <a:avLst/>
          </a:prstGeom>
        </p:spPr>
        <p:txBody>
          <a:bodyPr vert="horz" lIns="91440" tIns="45720" rIns="91440" bIns="45720" rtlCol="0" anchor="ctr"/>
          <a:lstStyle>
            <a:defPPr>
              <a:defRPr lang="nb-NO"/>
            </a:defPPr>
            <a:lvl1pPr marL="0" algn="l" defTabSz="685800" rtl="0" eaLnBrk="1" latinLnBrk="0" hangingPunct="1">
              <a:defRPr sz="600" kern="1200">
                <a:solidFill>
                  <a:srgbClr val="999999"/>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See Statement of Proprietary information</a:t>
            </a:r>
            <a:endParaRPr lang="nb-NO"/>
          </a:p>
        </p:txBody>
      </p:sp>
      <p:sp>
        <p:nvSpPr>
          <p:cNvPr id="3" name="Rectangle 7">
            <a:extLst>
              <a:ext uri="{FF2B5EF4-FFF2-40B4-BE49-F238E27FC236}">
                <a16:creationId xmlns:a16="http://schemas.microsoft.com/office/drawing/2014/main" id="{69DAB40F-A2CE-76A5-4638-A43D0F378147}"/>
              </a:ext>
            </a:extLst>
          </p:cNvPr>
          <p:cNvSpPr/>
          <p:nvPr userDrawn="1"/>
        </p:nvSpPr>
        <p:spPr>
          <a:xfrm rot="5400000">
            <a:off x="664963" y="1236463"/>
            <a:ext cx="3611868" cy="4202205"/>
          </a:xfrm>
          <a:prstGeom prst="rect">
            <a:avLst/>
          </a:prstGeom>
          <a:solidFill>
            <a:srgbClr val="BC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icture 6">
            <a:extLst>
              <a:ext uri="{FF2B5EF4-FFF2-40B4-BE49-F238E27FC236}">
                <a16:creationId xmlns:a16="http://schemas.microsoft.com/office/drawing/2014/main" id="{6A7DFAD9-8F33-991F-0E83-381F3AC50D8E}"/>
              </a:ext>
            </a:extLst>
          </p:cNvPr>
          <p:cNvPicPr>
            <a:picLocks noChangeAspect="1"/>
          </p:cNvPicPr>
          <p:nvPr userDrawn="1"/>
        </p:nvPicPr>
        <p:blipFill>
          <a:blip r:embed="rId2"/>
          <a:stretch>
            <a:fillRect/>
          </a:stretch>
        </p:blipFill>
        <p:spPr>
          <a:xfrm>
            <a:off x="425033" y="4814455"/>
            <a:ext cx="807039" cy="151649"/>
          </a:xfrm>
          <a:prstGeom prst="rect">
            <a:avLst/>
          </a:prstGeom>
        </p:spPr>
      </p:pic>
      <p:sp>
        <p:nvSpPr>
          <p:cNvPr id="7" name="Plassholder for bunntekst 4">
            <a:extLst>
              <a:ext uri="{FF2B5EF4-FFF2-40B4-BE49-F238E27FC236}">
                <a16:creationId xmlns:a16="http://schemas.microsoft.com/office/drawing/2014/main" id="{1DE7C71F-83F0-C8DA-6761-8612B634064C}"/>
              </a:ext>
            </a:extLst>
          </p:cNvPr>
          <p:cNvSpPr txBox="1">
            <a:spLocks/>
          </p:cNvSpPr>
          <p:nvPr userDrawn="1"/>
        </p:nvSpPr>
        <p:spPr>
          <a:xfrm>
            <a:off x="1609575" y="4797352"/>
            <a:ext cx="1702036" cy="184666"/>
          </a:xfrm>
          <a:prstGeom prst="rect">
            <a:avLst/>
          </a:prstGeom>
        </p:spPr>
        <p:txBody>
          <a:bodyPr vert="horz" lIns="91440" tIns="45720" rIns="91440" bIns="45720" rtlCol="0" anchor="ctr"/>
          <a:lstStyle>
            <a:defPPr>
              <a:defRPr lang="nb-NO"/>
            </a:defPPr>
            <a:lvl1pPr marL="0" algn="l" defTabSz="685800" rtl="0" eaLnBrk="1" latinLnBrk="0" hangingPunct="1">
              <a:defRPr sz="600" kern="1200">
                <a:solidFill>
                  <a:srgbClr val="999999"/>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See Statement of Proprietary information</a:t>
            </a:r>
            <a:endParaRPr lang="nb-NO"/>
          </a:p>
        </p:txBody>
      </p:sp>
    </p:spTree>
    <p:extLst>
      <p:ext uri="{BB962C8B-B14F-4D97-AF65-F5344CB8AC3E}">
        <p14:creationId xmlns:p14="http://schemas.microsoft.com/office/powerpoint/2010/main" val="432677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hapterslide #2">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E0A74F4A-623F-9A40-E271-672454C1B81F}"/>
              </a:ext>
            </a:extLst>
          </p:cNvPr>
          <p:cNvSpPr>
            <a:spLocks noGrp="1"/>
          </p:cNvSpPr>
          <p:nvPr>
            <p:ph type="pic" sz="quarter" idx="13"/>
          </p:nvPr>
        </p:nvSpPr>
        <p:spPr>
          <a:xfrm>
            <a:off x="4571998" y="-2"/>
            <a:ext cx="457200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a:p>
        </p:txBody>
      </p:sp>
      <p:pic>
        <p:nvPicPr>
          <p:cNvPr id="14" name="Picture 6">
            <a:extLst>
              <a:ext uri="{FF2B5EF4-FFF2-40B4-BE49-F238E27FC236}">
                <a16:creationId xmlns:a16="http://schemas.microsoft.com/office/drawing/2014/main" id="{C73F4850-F364-74DE-0E1F-58928DF93E6B}"/>
              </a:ext>
            </a:extLst>
          </p:cNvPr>
          <p:cNvPicPr>
            <a:picLocks noChangeAspect="1"/>
          </p:cNvPicPr>
          <p:nvPr/>
        </p:nvPicPr>
        <p:blipFill>
          <a:blip r:embed="rId2"/>
          <a:stretch>
            <a:fillRect/>
          </a:stretch>
        </p:blipFill>
        <p:spPr>
          <a:xfrm>
            <a:off x="425033" y="4814455"/>
            <a:ext cx="807039" cy="151649"/>
          </a:xfrm>
          <a:prstGeom prst="rect">
            <a:avLst/>
          </a:prstGeom>
        </p:spPr>
      </p:pic>
      <p:sp>
        <p:nvSpPr>
          <p:cNvPr id="4" name="Plassholder for dato 3">
            <a:extLst>
              <a:ext uri="{FF2B5EF4-FFF2-40B4-BE49-F238E27FC236}">
                <a16:creationId xmlns:a16="http://schemas.microsoft.com/office/drawing/2014/main" id="{45D94ABE-C9B1-7446-5386-6FC066D1E55B}"/>
              </a:ext>
            </a:extLst>
          </p:cNvPr>
          <p:cNvSpPr>
            <a:spLocks noGrp="1"/>
          </p:cNvSpPr>
          <p:nvPr>
            <p:ph type="dt" sz="half" idx="10"/>
          </p:nvPr>
        </p:nvSpPr>
        <p:spPr/>
        <p:txBody>
          <a:bodyPr/>
          <a:lstStyle/>
          <a:p>
            <a:fld id="{19210610-5CCA-4701-96D2-D67F08C03763}" type="datetime1">
              <a:rPr lang="nb-NO" smtClean="0"/>
              <a:t>28.10.2025</a:t>
            </a:fld>
            <a:endParaRPr lang="nb-NO"/>
          </a:p>
        </p:txBody>
      </p:sp>
      <p:sp>
        <p:nvSpPr>
          <p:cNvPr id="6" name="Plassholder for lysbildenummer 5">
            <a:extLst>
              <a:ext uri="{FF2B5EF4-FFF2-40B4-BE49-F238E27FC236}">
                <a16:creationId xmlns:a16="http://schemas.microsoft.com/office/drawing/2014/main" id="{E49B9440-DF30-CE7D-8BDF-7B6E524A6C24}"/>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8" name="Plassholder for tekst 2">
            <a:extLst>
              <a:ext uri="{FF2B5EF4-FFF2-40B4-BE49-F238E27FC236}">
                <a16:creationId xmlns:a16="http://schemas.microsoft.com/office/drawing/2014/main" id="{3FCAAF28-DFA1-B224-FE4E-65389B0B527A}"/>
              </a:ext>
            </a:extLst>
          </p:cNvPr>
          <p:cNvSpPr>
            <a:spLocks noGrp="1"/>
          </p:cNvSpPr>
          <p:nvPr>
            <p:ph type="body" idx="1"/>
          </p:nvPr>
        </p:nvSpPr>
        <p:spPr>
          <a:xfrm>
            <a:off x="338019" y="3071935"/>
            <a:ext cx="3908860" cy="685957"/>
          </a:xfrm>
        </p:spPr>
        <p:txBody>
          <a:bodyPr>
            <a:normAutofit/>
          </a:bodyPr>
          <a:lstStyle>
            <a:lvl1pPr marL="0" indent="0">
              <a:buNone/>
              <a:defRPr sz="12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Tittel 9">
            <a:extLst>
              <a:ext uri="{FF2B5EF4-FFF2-40B4-BE49-F238E27FC236}">
                <a16:creationId xmlns:a16="http://schemas.microsoft.com/office/drawing/2014/main" id="{CCCB46F9-4637-639A-50A2-BAB0078B130F}"/>
              </a:ext>
            </a:extLst>
          </p:cNvPr>
          <p:cNvSpPr>
            <a:spLocks noGrp="1"/>
          </p:cNvSpPr>
          <p:nvPr>
            <p:ph type="title"/>
          </p:nvPr>
        </p:nvSpPr>
        <p:spPr>
          <a:xfrm>
            <a:off x="338020" y="1170650"/>
            <a:ext cx="3694493" cy="1077218"/>
          </a:xfrm>
        </p:spPr>
        <p:txBody>
          <a:bodyPr>
            <a:noAutofit/>
          </a:bodyPr>
          <a:lstStyle>
            <a:lvl1pPr>
              <a:defRPr sz="3200"/>
            </a:lvl1pPr>
          </a:lstStyle>
          <a:p>
            <a:r>
              <a:rPr lang="en-US"/>
              <a:t>Click to edit Master title style</a:t>
            </a:r>
            <a:endParaRPr lang="nb-NO"/>
          </a:p>
        </p:txBody>
      </p:sp>
      <p:sp>
        <p:nvSpPr>
          <p:cNvPr id="19" name="Undertittel 11">
            <a:extLst>
              <a:ext uri="{FF2B5EF4-FFF2-40B4-BE49-F238E27FC236}">
                <a16:creationId xmlns:a16="http://schemas.microsoft.com/office/drawing/2014/main" id="{97F20145-2471-1D3D-8895-7F4EA5552120}"/>
              </a:ext>
            </a:extLst>
          </p:cNvPr>
          <p:cNvSpPr>
            <a:spLocks noGrp="1"/>
          </p:cNvSpPr>
          <p:nvPr>
            <p:ph type="subTitle" sz="quarter" idx="15"/>
          </p:nvPr>
        </p:nvSpPr>
        <p:spPr>
          <a:xfrm>
            <a:off x="338020" y="832097"/>
            <a:ext cx="2884266" cy="338554"/>
          </a:xfrm>
          <a:prstGeom prst="rect">
            <a:avLst/>
          </a:prstGeom>
        </p:spPr>
        <p:txBody>
          <a:bodyPr lIns="91440" tIns="45720" rIns="91440" bIns="45720" anchor="b"/>
          <a:lstStyle>
            <a:lvl1pPr marL="0" indent="0" algn="l">
              <a:buNone/>
              <a:defRPr sz="16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21" name="Plassholder for bunntekst 4">
            <a:extLst>
              <a:ext uri="{FF2B5EF4-FFF2-40B4-BE49-F238E27FC236}">
                <a16:creationId xmlns:a16="http://schemas.microsoft.com/office/drawing/2014/main" id="{C1A8E2E6-368C-6292-7F0A-9A1945FEA84F}"/>
              </a:ext>
            </a:extLst>
          </p:cNvPr>
          <p:cNvSpPr>
            <a:spLocks noGrp="1"/>
          </p:cNvSpPr>
          <p:nvPr>
            <p:ph type="ftr" sz="quarter" idx="11"/>
          </p:nvPr>
        </p:nvSpPr>
        <p:spPr>
          <a:xfrm>
            <a:off x="1609575" y="4797352"/>
            <a:ext cx="1702036" cy="184666"/>
          </a:xfrm>
        </p:spPr>
        <p:txBody>
          <a:bodyPr/>
          <a:lstStyle/>
          <a:p>
            <a:r>
              <a:rPr lang="en-US"/>
              <a:t>See Statement of Proprietary information</a:t>
            </a:r>
            <a:endParaRPr lang="nb-NO"/>
          </a:p>
        </p:txBody>
      </p:sp>
      <p:pic>
        <p:nvPicPr>
          <p:cNvPr id="2" name="Picture 6">
            <a:extLst>
              <a:ext uri="{FF2B5EF4-FFF2-40B4-BE49-F238E27FC236}">
                <a16:creationId xmlns:a16="http://schemas.microsoft.com/office/drawing/2014/main" id="{B390E989-C424-3367-28FA-17B9BB8D75B3}"/>
              </a:ext>
            </a:extLst>
          </p:cNvPr>
          <p:cNvPicPr>
            <a:picLocks noChangeAspect="1"/>
          </p:cNvPicPr>
          <p:nvPr userDrawn="1"/>
        </p:nvPicPr>
        <p:blipFill>
          <a:blip r:embed="rId2"/>
          <a:stretch>
            <a:fillRect/>
          </a:stretch>
        </p:blipFill>
        <p:spPr>
          <a:xfrm>
            <a:off x="425033" y="4814455"/>
            <a:ext cx="807039" cy="151649"/>
          </a:xfrm>
          <a:prstGeom prst="rect">
            <a:avLst/>
          </a:prstGeom>
        </p:spPr>
      </p:pic>
    </p:spTree>
    <p:extLst>
      <p:ext uri="{BB962C8B-B14F-4D97-AF65-F5344CB8AC3E}">
        <p14:creationId xmlns:p14="http://schemas.microsoft.com/office/powerpoint/2010/main" val="3836549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hapter slide #3">
    <p:bg>
      <p:bgPr>
        <a:solidFill>
          <a:schemeClr val="accent2"/>
        </a:solidFill>
        <a:effectLst/>
      </p:bgPr>
    </p:bg>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51C6361-5A27-9A06-0084-F8B6F4FD1608}"/>
              </a:ext>
            </a:extLst>
          </p:cNvPr>
          <p:cNvSpPr/>
          <p:nvPr/>
        </p:nvSpPr>
        <p:spPr>
          <a:xfrm rot="5400000">
            <a:off x="-292510" y="292510"/>
            <a:ext cx="5143500" cy="4558480"/>
          </a:xfrm>
          <a:prstGeom prst="rect">
            <a:avLst/>
          </a:prstGeom>
          <a:solidFill>
            <a:srgbClr val="08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lassholder for bilde 14">
            <a:extLst>
              <a:ext uri="{FF2B5EF4-FFF2-40B4-BE49-F238E27FC236}">
                <a16:creationId xmlns:a16="http://schemas.microsoft.com/office/drawing/2014/main" id="{E0A74F4A-623F-9A40-E271-672454C1B81F}"/>
              </a:ext>
            </a:extLst>
          </p:cNvPr>
          <p:cNvSpPr>
            <a:spLocks noGrp="1"/>
          </p:cNvSpPr>
          <p:nvPr>
            <p:ph type="pic" sz="quarter" idx="13"/>
          </p:nvPr>
        </p:nvSpPr>
        <p:spPr>
          <a:xfrm>
            <a:off x="4571998" y="-2"/>
            <a:ext cx="457200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a:p>
        </p:txBody>
      </p:sp>
      <p:sp>
        <p:nvSpPr>
          <p:cNvPr id="4" name="Plassholder for dato 3">
            <a:extLst>
              <a:ext uri="{FF2B5EF4-FFF2-40B4-BE49-F238E27FC236}">
                <a16:creationId xmlns:a16="http://schemas.microsoft.com/office/drawing/2014/main" id="{45D94ABE-C9B1-7446-5386-6FC066D1E55B}"/>
              </a:ext>
            </a:extLst>
          </p:cNvPr>
          <p:cNvSpPr>
            <a:spLocks noGrp="1"/>
          </p:cNvSpPr>
          <p:nvPr>
            <p:ph type="dt" sz="half" idx="10"/>
          </p:nvPr>
        </p:nvSpPr>
        <p:spPr/>
        <p:txBody>
          <a:bodyPr/>
          <a:lstStyle/>
          <a:p>
            <a:fld id="{560D9CC1-3EC5-4F6E-A758-A2D467899C6E}" type="datetime1">
              <a:rPr lang="nb-NO" smtClean="0"/>
              <a:t>28.10.2025</a:t>
            </a:fld>
            <a:endParaRPr lang="nb-NO"/>
          </a:p>
        </p:txBody>
      </p:sp>
      <p:sp>
        <p:nvSpPr>
          <p:cNvPr id="6" name="Plassholder for lysbildenummer 5">
            <a:extLst>
              <a:ext uri="{FF2B5EF4-FFF2-40B4-BE49-F238E27FC236}">
                <a16:creationId xmlns:a16="http://schemas.microsoft.com/office/drawing/2014/main" id="{E49B9440-DF30-CE7D-8BDF-7B6E524A6C24}"/>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8" name="Plassholder for tekst 2">
            <a:extLst>
              <a:ext uri="{FF2B5EF4-FFF2-40B4-BE49-F238E27FC236}">
                <a16:creationId xmlns:a16="http://schemas.microsoft.com/office/drawing/2014/main" id="{3FCAAF28-DFA1-B224-FE4E-65389B0B527A}"/>
              </a:ext>
            </a:extLst>
          </p:cNvPr>
          <p:cNvSpPr>
            <a:spLocks noGrp="1"/>
          </p:cNvSpPr>
          <p:nvPr>
            <p:ph type="body" idx="1"/>
          </p:nvPr>
        </p:nvSpPr>
        <p:spPr>
          <a:xfrm>
            <a:off x="338019" y="3071935"/>
            <a:ext cx="3908860" cy="685957"/>
          </a:xfrm>
        </p:spPr>
        <p:txBody>
          <a:bodyPr>
            <a:normAutofit/>
          </a:bodyPr>
          <a:lstStyle>
            <a:lvl1pPr marL="0" indent="0">
              <a:buNone/>
              <a:defRPr sz="12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Tittel 9">
            <a:extLst>
              <a:ext uri="{FF2B5EF4-FFF2-40B4-BE49-F238E27FC236}">
                <a16:creationId xmlns:a16="http://schemas.microsoft.com/office/drawing/2014/main" id="{CCCB46F9-4637-639A-50A2-BAB0078B130F}"/>
              </a:ext>
            </a:extLst>
          </p:cNvPr>
          <p:cNvSpPr>
            <a:spLocks noGrp="1"/>
          </p:cNvSpPr>
          <p:nvPr>
            <p:ph type="title"/>
          </p:nvPr>
        </p:nvSpPr>
        <p:spPr>
          <a:xfrm>
            <a:off x="338020" y="1170650"/>
            <a:ext cx="3694493" cy="1077218"/>
          </a:xfrm>
        </p:spPr>
        <p:txBody>
          <a:bodyPr>
            <a:noAutofit/>
          </a:bodyPr>
          <a:lstStyle>
            <a:lvl1pPr>
              <a:defRPr sz="3200">
                <a:solidFill>
                  <a:schemeClr val="lt1"/>
                </a:solidFill>
              </a:defRPr>
            </a:lvl1pPr>
          </a:lstStyle>
          <a:p>
            <a:r>
              <a:rPr lang="en-US"/>
              <a:t>Click to edit Master title style</a:t>
            </a:r>
            <a:endParaRPr lang="nb-NO" dirty="0"/>
          </a:p>
        </p:txBody>
      </p:sp>
      <p:sp>
        <p:nvSpPr>
          <p:cNvPr id="19" name="Undertittel 11">
            <a:extLst>
              <a:ext uri="{FF2B5EF4-FFF2-40B4-BE49-F238E27FC236}">
                <a16:creationId xmlns:a16="http://schemas.microsoft.com/office/drawing/2014/main" id="{97F20145-2471-1D3D-8895-7F4EA5552120}"/>
              </a:ext>
            </a:extLst>
          </p:cNvPr>
          <p:cNvSpPr>
            <a:spLocks noGrp="1"/>
          </p:cNvSpPr>
          <p:nvPr>
            <p:ph type="subTitle" sz="quarter" idx="15"/>
          </p:nvPr>
        </p:nvSpPr>
        <p:spPr>
          <a:xfrm>
            <a:off x="338020" y="832097"/>
            <a:ext cx="2884266" cy="338554"/>
          </a:xfrm>
          <a:prstGeom prst="rect">
            <a:avLst/>
          </a:prstGeom>
        </p:spPr>
        <p:txBody>
          <a:bodyPr lIns="91440" tIns="45720" rIns="91440" bIns="45720" anchor="b"/>
          <a:lstStyle>
            <a:lvl1pPr marL="0" indent="0" algn="l">
              <a:buNone/>
              <a:defRPr sz="1600">
                <a:solidFill>
                  <a:srgbClr val="014A4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pic>
        <p:nvPicPr>
          <p:cNvPr id="7" name="Picture 5">
            <a:extLst>
              <a:ext uri="{FF2B5EF4-FFF2-40B4-BE49-F238E27FC236}">
                <a16:creationId xmlns:a16="http://schemas.microsoft.com/office/drawing/2014/main" id="{6CD2DC6D-5072-D8E9-9724-39F17336E7D2}"/>
              </a:ext>
            </a:extLst>
          </p:cNvPr>
          <p:cNvPicPr>
            <a:picLocks noChangeAspect="1"/>
          </p:cNvPicPr>
          <p:nvPr/>
        </p:nvPicPr>
        <p:blipFill>
          <a:blip r:embed="rId2"/>
          <a:stretch>
            <a:fillRect/>
          </a:stretch>
        </p:blipFill>
        <p:spPr>
          <a:xfrm>
            <a:off x="425032" y="4821088"/>
            <a:ext cx="824400" cy="154911"/>
          </a:xfrm>
          <a:prstGeom prst="rect">
            <a:avLst/>
          </a:prstGeom>
        </p:spPr>
      </p:pic>
      <p:sp>
        <p:nvSpPr>
          <p:cNvPr id="9" name="Plassholder for bunntekst 4">
            <a:extLst>
              <a:ext uri="{FF2B5EF4-FFF2-40B4-BE49-F238E27FC236}">
                <a16:creationId xmlns:a16="http://schemas.microsoft.com/office/drawing/2014/main" id="{23BA158D-E6CD-24F7-65FC-F9F6FA552094}"/>
              </a:ext>
            </a:extLst>
          </p:cNvPr>
          <p:cNvSpPr>
            <a:spLocks noGrp="1"/>
          </p:cNvSpPr>
          <p:nvPr>
            <p:ph type="ftr" sz="quarter" idx="11"/>
          </p:nvPr>
        </p:nvSpPr>
        <p:spPr>
          <a:xfrm>
            <a:off x="1609575" y="4797352"/>
            <a:ext cx="1702036" cy="184666"/>
          </a:xfrm>
        </p:spPr>
        <p:txBody>
          <a:bodyPr/>
          <a:lstStyle>
            <a:lvl1pPr>
              <a:defRPr>
                <a:solidFill>
                  <a:schemeClr val="bg1">
                    <a:lumMod val="75000"/>
                  </a:schemeClr>
                </a:solidFill>
              </a:defRPr>
            </a:lvl1pPr>
          </a:lstStyle>
          <a:p>
            <a:r>
              <a:rPr lang="en-US"/>
              <a:t>See Statement of Proprietary information</a:t>
            </a:r>
            <a:endParaRPr lang="nb-NO"/>
          </a:p>
        </p:txBody>
      </p:sp>
      <p:sp>
        <p:nvSpPr>
          <p:cNvPr id="2" name="Rectangle 4">
            <a:extLst>
              <a:ext uri="{FF2B5EF4-FFF2-40B4-BE49-F238E27FC236}">
                <a16:creationId xmlns:a16="http://schemas.microsoft.com/office/drawing/2014/main" id="{4D657207-89D6-83E4-7BE5-85E0053DECB1}"/>
              </a:ext>
            </a:extLst>
          </p:cNvPr>
          <p:cNvSpPr/>
          <p:nvPr userDrawn="1"/>
        </p:nvSpPr>
        <p:spPr>
          <a:xfrm rot="5400000">
            <a:off x="-292510" y="292510"/>
            <a:ext cx="5143500" cy="4558480"/>
          </a:xfrm>
          <a:prstGeom prst="rect">
            <a:avLst/>
          </a:prstGeom>
          <a:solidFill>
            <a:srgbClr val="08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icture 5">
            <a:extLst>
              <a:ext uri="{FF2B5EF4-FFF2-40B4-BE49-F238E27FC236}">
                <a16:creationId xmlns:a16="http://schemas.microsoft.com/office/drawing/2014/main" id="{89ED0BDF-C41E-3DE4-26B5-0949F3E941E1}"/>
              </a:ext>
            </a:extLst>
          </p:cNvPr>
          <p:cNvPicPr>
            <a:picLocks noChangeAspect="1"/>
          </p:cNvPicPr>
          <p:nvPr userDrawn="1"/>
        </p:nvPicPr>
        <p:blipFill>
          <a:blip r:embed="rId2"/>
          <a:stretch>
            <a:fillRect/>
          </a:stretch>
        </p:blipFill>
        <p:spPr>
          <a:xfrm>
            <a:off x="425032" y="4821088"/>
            <a:ext cx="824400" cy="154911"/>
          </a:xfrm>
          <a:prstGeom prst="rect">
            <a:avLst/>
          </a:prstGeom>
        </p:spPr>
      </p:pic>
    </p:spTree>
    <p:extLst>
      <p:ext uri="{BB962C8B-B14F-4D97-AF65-F5344CB8AC3E}">
        <p14:creationId xmlns:p14="http://schemas.microsoft.com/office/powerpoint/2010/main" val="196986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hapter slide #4">
    <p:bg>
      <p:bgPr>
        <a:solidFill>
          <a:schemeClr val="bg1"/>
        </a:solidFill>
        <a:effectLst/>
      </p:bgPr>
    </p:bg>
    <p:spTree>
      <p:nvGrpSpPr>
        <p:cNvPr id="1" name=""/>
        <p:cNvGrpSpPr/>
        <p:nvPr/>
      </p:nvGrpSpPr>
      <p:grpSpPr>
        <a:xfrm>
          <a:off x="0" y="0"/>
          <a:ext cx="0" cy="0"/>
          <a:chOff x="0" y="0"/>
          <a:chExt cx="0" cy="0"/>
        </a:xfrm>
      </p:grpSpPr>
      <p:sp>
        <p:nvSpPr>
          <p:cNvPr id="2" name="Plassholder for bilde 14">
            <a:extLst>
              <a:ext uri="{FF2B5EF4-FFF2-40B4-BE49-F238E27FC236}">
                <a16:creationId xmlns:a16="http://schemas.microsoft.com/office/drawing/2014/main" id="{8FD378BB-C828-8111-AF66-C1492A2B85A2}"/>
              </a:ext>
            </a:extLst>
          </p:cNvPr>
          <p:cNvSpPr>
            <a:spLocks noGrp="1"/>
          </p:cNvSpPr>
          <p:nvPr>
            <p:ph type="pic" sz="quarter" idx="13" hasCustomPrompt="1"/>
          </p:nvPr>
        </p:nvSpPr>
        <p:spPr>
          <a:xfrm>
            <a:off x="1" y="-1"/>
            <a:ext cx="9143999"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nb-NO" dirty="0" err="1"/>
              <a:t>Insert</a:t>
            </a:r>
            <a:r>
              <a:rPr lang="nb-NO" dirty="0"/>
              <a:t> </a:t>
            </a:r>
            <a:r>
              <a:rPr lang="nb-NO" dirty="0" err="1"/>
              <a:t>picture</a:t>
            </a:r>
            <a:r>
              <a:rPr lang="nb-NO" dirty="0"/>
              <a:t> </a:t>
            </a:r>
            <a:r>
              <a:rPr lang="nb-NO" dirty="0" err="1"/>
              <a:t>here</a:t>
            </a:r>
            <a:r>
              <a:rPr lang="nb-NO" dirty="0"/>
              <a:t> via «</a:t>
            </a:r>
            <a:r>
              <a:rPr lang="nb-NO" dirty="0" err="1"/>
              <a:t>Insert</a:t>
            </a:r>
            <a:r>
              <a:rPr lang="nb-NO" dirty="0"/>
              <a:t>» -&gt; «Picture» from </a:t>
            </a:r>
            <a:r>
              <a:rPr lang="nb-NO" dirty="0" err="1"/>
              <a:t>the</a:t>
            </a:r>
            <a:r>
              <a:rPr lang="nb-NO" dirty="0"/>
              <a:t> </a:t>
            </a:r>
            <a:r>
              <a:rPr lang="nb-NO" dirty="0" err="1"/>
              <a:t>toolbar</a:t>
            </a:r>
            <a:endParaRPr lang="nb-NO" dirty="0"/>
          </a:p>
        </p:txBody>
      </p:sp>
      <p:sp>
        <p:nvSpPr>
          <p:cNvPr id="3" name="Plassholder for tekst 15">
            <a:extLst>
              <a:ext uri="{FF2B5EF4-FFF2-40B4-BE49-F238E27FC236}">
                <a16:creationId xmlns:a16="http://schemas.microsoft.com/office/drawing/2014/main" id="{F31318FB-A9A2-2786-9D86-977F410AC0BA}"/>
              </a:ext>
            </a:extLst>
          </p:cNvPr>
          <p:cNvSpPr>
            <a:spLocks noGrp="1"/>
          </p:cNvSpPr>
          <p:nvPr>
            <p:ph type="body" sz="quarter" idx="16" hasCustomPrompt="1"/>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nb-NO" sz="100">
                <a:solidFill>
                  <a:schemeClr val="lt1"/>
                </a:solidFill>
              </a:defRPr>
            </a:lvl1pPr>
          </a:lstStyle>
          <a:p>
            <a:pPr marL="0" lvl="0" algn="ctr"/>
            <a:r>
              <a:rPr lang="nb-NO"/>
              <a:t> </a:t>
            </a:r>
          </a:p>
        </p:txBody>
      </p:sp>
      <p:sp>
        <p:nvSpPr>
          <p:cNvPr id="4" name="Plassholder for dato 3">
            <a:extLst>
              <a:ext uri="{FF2B5EF4-FFF2-40B4-BE49-F238E27FC236}">
                <a16:creationId xmlns:a16="http://schemas.microsoft.com/office/drawing/2014/main" id="{45D94ABE-C9B1-7446-5386-6FC066D1E55B}"/>
              </a:ext>
            </a:extLst>
          </p:cNvPr>
          <p:cNvSpPr>
            <a:spLocks noGrp="1"/>
          </p:cNvSpPr>
          <p:nvPr>
            <p:ph type="dt" sz="half" idx="10"/>
          </p:nvPr>
        </p:nvSpPr>
        <p:spPr/>
        <p:txBody>
          <a:bodyPr/>
          <a:lstStyle/>
          <a:p>
            <a:fld id="{082E2856-6430-4FB9-8A21-FFD2A55E4894}" type="datetime1">
              <a:rPr lang="nb-NO" smtClean="0"/>
              <a:t>28.10.2025</a:t>
            </a:fld>
            <a:endParaRPr lang="nb-NO"/>
          </a:p>
        </p:txBody>
      </p:sp>
      <p:sp>
        <p:nvSpPr>
          <p:cNvPr id="5" name="Plassholder for bunntekst 4">
            <a:extLst>
              <a:ext uri="{FF2B5EF4-FFF2-40B4-BE49-F238E27FC236}">
                <a16:creationId xmlns:a16="http://schemas.microsoft.com/office/drawing/2014/main" id="{DDEFC943-9BB9-EC97-F994-B4FAF72FE69A}"/>
              </a:ext>
            </a:extLst>
          </p:cNvPr>
          <p:cNvSpPr>
            <a:spLocks noGrp="1"/>
          </p:cNvSpPr>
          <p:nvPr>
            <p:ph type="ftr" sz="quarter" idx="11"/>
          </p:nvPr>
        </p:nvSpPr>
        <p:spPr/>
        <p:txBody>
          <a:bodyPr/>
          <a:lstStyle>
            <a:lvl1pPr>
              <a:defRPr>
                <a:solidFill>
                  <a:schemeClr val="bg1">
                    <a:lumMod val="75000"/>
                  </a:schemeClr>
                </a:solidFill>
              </a:defRPr>
            </a:lvl1pPr>
          </a:lstStyle>
          <a:p>
            <a:r>
              <a:rPr lang="en-US"/>
              <a:t>See Statement of Proprietary information</a:t>
            </a:r>
            <a:endParaRPr lang="nb-NO" dirty="0"/>
          </a:p>
        </p:txBody>
      </p:sp>
      <p:sp>
        <p:nvSpPr>
          <p:cNvPr id="6" name="Plassholder for lysbildenummer 5">
            <a:extLst>
              <a:ext uri="{FF2B5EF4-FFF2-40B4-BE49-F238E27FC236}">
                <a16:creationId xmlns:a16="http://schemas.microsoft.com/office/drawing/2014/main" id="{E49B9440-DF30-CE7D-8BDF-7B6E524A6C24}"/>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8" name="Plassholder for tekst 2">
            <a:extLst>
              <a:ext uri="{FF2B5EF4-FFF2-40B4-BE49-F238E27FC236}">
                <a16:creationId xmlns:a16="http://schemas.microsoft.com/office/drawing/2014/main" id="{3FCAAF28-DFA1-B224-FE4E-65389B0B527A}"/>
              </a:ext>
            </a:extLst>
          </p:cNvPr>
          <p:cNvSpPr>
            <a:spLocks noGrp="1"/>
          </p:cNvSpPr>
          <p:nvPr>
            <p:ph type="body" idx="1"/>
          </p:nvPr>
        </p:nvSpPr>
        <p:spPr>
          <a:xfrm>
            <a:off x="338019" y="3071935"/>
            <a:ext cx="3908860" cy="685957"/>
          </a:xfrm>
        </p:spPr>
        <p:txBody>
          <a:bodyPr>
            <a:normAutofit/>
          </a:bodyPr>
          <a:lstStyle>
            <a:lvl1pPr marL="0" indent="0">
              <a:buNone/>
              <a:defRPr sz="1200">
                <a:solidFill>
                  <a:schemeClr val="l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Tittel 9">
            <a:extLst>
              <a:ext uri="{FF2B5EF4-FFF2-40B4-BE49-F238E27FC236}">
                <a16:creationId xmlns:a16="http://schemas.microsoft.com/office/drawing/2014/main" id="{CCCB46F9-4637-639A-50A2-BAB0078B130F}"/>
              </a:ext>
            </a:extLst>
          </p:cNvPr>
          <p:cNvSpPr>
            <a:spLocks noGrp="1"/>
          </p:cNvSpPr>
          <p:nvPr>
            <p:ph type="title"/>
          </p:nvPr>
        </p:nvSpPr>
        <p:spPr>
          <a:xfrm>
            <a:off x="338020" y="1170650"/>
            <a:ext cx="3694493" cy="1077218"/>
          </a:xfrm>
        </p:spPr>
        <p:txBody>
          <a:bodyPr>
            <a:noAutofit/>
          </a:bodyPr>
          <a:lstStyle>
            <a:lvl1pPr>
              <a:defRPr sz="3200">
                <a:solidFill>
                  <a:schemeClr val="lt1"/>
                </a:solidFill>
              </a:defRPr>
            </a:lvl1pPr>
          </a:lstStyle>
          <a:p>
            <a:r>
              <a:rPr lang="en-US"/>
              <a:t>Click to edit Master title style</a:t>
            </a:r>
            <a:endParaRPr lang="nb-NO" dirty="0"/>
          </a:p>
        </p:txBody>
      </p:sp>
      <p:sp>
        <p:nvSpPr>
          <p:cNvPr id="19" name="Undertittel 11">
            <a:extLst>
              <a:ext uri="{FF2B5EF4-FFF2-40B4-BE49-F238E27FC236}">
                <a16:creationId xmlns:a16="http://schemas.microsoft.com/office/drawing/2014/main" id="{97F20145-2471-1D3D-8895-7F4EA5552120}"/>
              </a:ext>
            </a:extLst>
          </p:cNvPr>
          <p:cNvSpPr>
            <a:spLocks noGrp="1"/>
          </p:cNvSpPr>
          <p:nvPr>
            <p:ph type="subTitle" sz="quarter" idx="15"/>
          </p:nvPr>
        </p:nvSpPr>
        <p:spPr>
          <a:xfrm>
            <a:off x="338020" y="832097"/>
            <a:ext cx="2884266" cy="338554"/>
          </a:xfrm>
          <a:prstGeom prst="rect">
            <a:avLst/>
          </a:prstGeom>
        </p:spPr>
        <p:txBody>
          <a:bodyPr lIns="91440" tIns="45720" rIns="91440" bIns="45720" anchor="b"/>
          <a:lstStyle>
            <a:lvl1pPr marL="0" indent="0" algn="l">
              <a:buNone/>
              <a:defRPr sz="16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3" name="Plassholder for tekst 12">
            <a:extLst>
              <a:ext uri="{FF2B5EF4-FFF2-40B4-BE49-F238E27FC236}">
                <a16:creationId xmlns:a16="http://schemas.microsoft.com/office/drawing/2014/main" id="{A84A8B76-8E97-70D2-BC6E-FA6E357EC136}"/>
              </a:ext>
            </a:extLst>
          </p:cNvPr>
          <p:cNvSpPr>
            <a:spLocks noGrp="1"/>
          </p:cNvSpPr>
          <p:nvPr>
            <p:ph type="body" sz="quarter" idx="17" hasCustomPrompt="1"/>
          </p:nvPr>
        </p:nvSpPr>
        <p:spPr>
          <a:xfrm>
            <a:off x="425032" y="4821089"/>
            <a:ext cx="824400" cy="15491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604742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ubtitle and large image">
    <p:spTree>
      <p:nvGrpSpPr>
        <p:cNvPr id="1" name=""/>
        <p:cNvGrpSpPr/>
        <p:nvPr/>
      </p:nvGrpSpPr>
      <p:grpSpPr>
        <a:xfrm>
          <a:off x="0" y="0"/>
          <a:ext cx="0" cy="0"/>
          <a:chOff x="0" y="0"/>
          <a:chExt cx="0" cy="0"/>
        </a:xfrm>
      </p:grpSpPr>
      <p:sp>
        <p:nvSpPr>
          <p:cNvPr id="12" name="Plassholder for bilde 14">
            <a:extLst>
              <a:ext uri="{FF2B5EF4-FFF2-40B4-BE49-F238E27FC236}">
                <a16:creationId xmlns:a16="http://schemas.microsoft.com/office/drawing/2014/main" id="{768D5868-F359-8049-9BC9-3F81B1CB7B2D}"/>
              </a:ext>
            </a:extLst>
          </p:cNvPr>
          <p:cNvSpPr>
            <a:spLocks noGrp="1"/>
          </p:cNvSpPr>
          <p:nvPr>
            <p:ph type="pic" sz="quarter" idx="14"/>
          </p:nvPr>
        </p:nvSpPr>
        <p:spPr>
          <a:xfrm>
            <a:off x="0" y="1260000"/>
            <a:ext cx="9144000" cy="388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 name="Tittel 1">
            <a:extLst>
              <a:ext uri="{FF2B5EF4-FFF2-40B4-BE49-F238E27FC236}">
                <a16:creationId xmlns:a16="http://schemas.microsoft.com/office/drawing/2014/main" id="{04B112E7-8EC4-D7B5-BD8F-27D9645C49AF}"/>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452E386C-AB3E-9D10-D91E-075FF88D84DE}"/>
              </a:ext>
            </a:extLst>
          </p:cNvPr>
          <p:cNvSpPr>
            <a:spLocks noGrp="1"/>
          </p:cNvSpPr>
          <p:nvPr>
            <p:ph type="dt" sz="half" idx="10"/>
          </p:nvPr>
        </p:nvSpPr>
        <p:spPr/>
        <p:txBody>
          <a:bodyPr/>
          <a:lstStyle/>
          <a:p>
            <a:fld id="{EB35FD4C-2686-4BD6-9EBB-269A8635E3A4}" type="datetime1">
              <a:rPr lang="nb-NO" smtClean="0"/>
              <a:t>28.10.2025</a:t>
            </a:fld>
            <a:endParaRPr lang="nb-NO"/>
          </a:p>
        </p:txBody>
      </p:sp>
      <p:sp>
        <p:nvSpPr>
          <p:cNvPr id="5" name="Plassholder for lysbildenummer 4">
            <a:extLst>
              <a:ext uri="{FF2B5EF4-FFF2-40B4-BE49-F238E27FC236}">
                <a16:creationId xmlns:a16="http://schemas.microsoft.com/office/drawing/2014/main" id="{6857B0FB-C873-880A-8A26-C145BCD71D56}"/>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a:p>
        </p:txBody>
      </p:sp>
      <p:sp>
        <p:nvSpPr>
          <p:cNvPr id="8" name="Plassholder for bunntekst 4">
            <a:extLst>
              <a:ext uri="{FF2B5EF4-FFF2-40B4-BE49-F238E27FC236}">
                <a16:creationId xmlns:a16="http://schemas.microsoft.com/office/drawing/2014/main" id="{FCB02235-52FA-2676-8377-0C48AAE99326}"/>
              </a:ext>
            </a:extLst>
          </p:cNvPr>
          <p:cNvSpPr>
            <a:spLocks noGrp="1"/>
          </p:cNvSpPr>
          <p:nvPr>
            <p:ph type="ftr" sz="quarter" idx="11"/>
          </p:nvPr>
        </p:nvSpPr>
        <p:spPr>
          <a:xfrm>
            <a:off x="1609575" y="4797352"/>
            <a:ext cx="1702036" cy="184666"/>
          </a:xfrm>
        </p:spPr>
        <p:txBody>
          <a:bodyPr/>
          <a:lstStyle>
            <a:lvl1pPr>
              <a:defRPr>
                <a:solidFill>
                  <a:schemeClr val="bg1">
                    <a:lumMod val="85000"/>
                  </a:schemeClr>
                </a:solidFill>
              </a:defRPr>
            </a:lvl1pPr>
          </a:lstStyle>
          <a:p>
            <a:r>
              <a:rPr lang="en-US"/>
              <a:t>See Statement of Proprietary information</a:t>
            </a:r>
            <a:endParaRPr lang="nb-NO" dirty="0"/>
          </a:p>
        </p:txBody>
      </p:sp>
      <p:sp>
        <p:nvSpPr>
          <p:cNvPr id="9" name="Plassholder for tekst 8">
            <a:extLst>
              <a:ext uri="{FF2B5EF4-FFF2-40B4-BE49-F238E27FC236}">
                <a16:creationId xmlns:a16="http://schemas.microsoft.com/office/drawing/2014/main" id="{5558C555-3418-DEBA-0DD7-AEA44B7CE1E9}"/>
              </a:ext>
            </a:extLst>
          </p:cNvPr>
          <p:cNvSpPr>
            <a:spLocks noGrp="1"/>
          </p:cNvSpPr>
          <p:nvPr>
            <p:ph type="body" idx="13" hasCustomPrompt="1"/>
          </p:nvPr>
        </p:nvSpPr>
        <p:spPr>
          <a:xfrm>
            <a:off x="425032" y="4821088"/>
            <a:ext cx="824400" cy="154911"/>
          </a:xfrm>
          <a:blipFill>
            <a:blip r:embed="rId2"/>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Undertittel 11">
            <a:extLst>
              <a:ext uri="{FF2B5EF4-FFF2-40B4-BE49-F238E27FC236}">
                <a16:creationId xmlns:a16="http://schemas.microsoft.com/office/drawing/2014/main" id="{A7B58018-937F-A6BA-9CA6-245B97724476}"/>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Tree>
    <p:extLst>
      <p:ext uri="{BB962C8B-B14F-4D97-AF65-F5344CB8AC3E}">
        <p14:creationId xmlns:p14="http://schemas.microsoft.com/office/powerpoint/2010/main" val="3986005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BE513C-B2DE-9433-857F-058B45FCE5E0}"/>
              </a:ext>
            </a:extLst>
          </p:cNvPr>
          <p:cNvSpPr>
            <a:spLocks noGrp="1"/>
          </p:cNvSpPr>
          <p:nvPr>
            <p:ph type="title"/>
          </p:nvPr>
        </p:nvSpPr>
        <p:spPr/>
        <p:txBody>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77FA01FE-E7E0-4DE6-B5A8-8F9DE5AF4D6F}"/>
              </a:ext>
            </a:extLst>
          </p:cNvPr>
          <p:cNvSpPr>
            <a:spLocks noGrp="1"/>
          </p:cNvSpPr>
          <p:nvPr>
            <p:ph sz="half" idx="1"/>
          </p:nvPr>
        </p:nvSpPr>
        <p:spPr>
          <a:xfrm>
            <a:off x="338020" y="1260001"/>
            <a:ext cx="3908860" cy="292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a:extLst>
              <a:ext uri="{FF2B5EF4-FFF2-40B4-BE49-F238E27FC236}">
                <a16:creationId xmlns:a16="http://schemas.microsoft.com/office/drawing/2014/main" id="{7C24EA00-2B84-470D-CC00-3E2236F563AC}"/>
              </a:ext>
            </a:extLst>
          </p:cNvPr>
          <p:cNvSpPr>
            <a:spLocks noGrp="1"/>
          </p:cNvSpPr>
          <p:nvPr>
            <p:ph sz="half" idx="2"/>
          </p:nvPr>
        </p:nvSpPr>
        <p:spPr>
          <a:xfrm>
            <a:off x="4777155" y="1260001"/>
            <a:ext cx="3908860" cy="292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dato 4">
            <a:extLst>
              <a:ext uri="{FF2B5EF4-FFF2-40B4-BE49-F238E27FC236}">
                <a16:creationId xmlns:a16="http://schemas.microsoft.com/office/drawing/2014/main" id="{C0E3FBCA-B056-0543-C073-B6BC9628BF01}"/>
              </a:ext>
            </a:extLst>
          </p:cNvPr>
          <p:cNvSpPr>
            <a:spLocks noGrp="1"/>
          </p:cNvSpPr>
          <p:nvPr>
            <p:ph type="dt" sz="half" idx="10"/>
          </p:nvPr>
        </p:nvSpPr>
        <p:spPr/>
        <p:txBody>
          <a:bodyPr/>
          <a:lstStyle/>
          <a:p>
            <a:fld id="{DA388C3F-5DFD-4D0E-BCA0-E183C8676056}" type="datetime1">
              <a:rPr lang="nb-NO" smtClean="0"/>
              <a:t>28.10.2025</a:t>
            </a:fld>
            <a:endParaRPr lang="nb-NO"/>
          </a:p>
        </p:txBody>
      </p:sp>
      <p:sp>
        <p:nvSpPr>
          <p:cNvPr id="6" name="Plassholder for bunntekst 5">
            <a:extLst>
              <a:ext uri="{FF2B5EF4-FFF2-40B4-BE49-F238E27FC236}">
                <a16:creationId xmlns:a16="http://schemas.microsoft.com/office/drawing/2014/main" id="{901152F6-1B95-68F1-294F-7888F984BF49}"/>
              </a:ext>
            </a:extLst>
          </p:cNvPr>
          <p:cNvSpPr>
            <a:spLocks noGrp="1"/>
          </p:cNvSpPr>
          <p:nvPr>
            <p:ph type="ftr" sz="quarter" idx="11"/>
          </p:nvPr>
        </p:nvSpPr>
        <p:spPr/>
        <p:txBody>
          <a:bodyPr/>
          <a:lstStyle/>
          <a:p>
            <a:r>
              <a:rPr lang="en-US"/>
              <a:t>See Statement of Proprietary information</a:t>
            </a:r>
            <a:endParaRPr lang="nb-NO"/>
          </a:p>
        </p:txBody>
      </p:sp>
      <p:sp>
        <p:nvSpPr>
          <p:cNvPr id="7" name="Plassholder for lysbildenummer 6">
            <a:extLst>
              <a:ext uri="{FF2B5EF4-FFF2-40B4-BE49-F238E27FC236}">
                <a16:creationId xmlns:a16="http://schemas.microsoft.com/office/drawing/2014/main" id="{22A9E62E-B7E9-6467-1F26-A0370F1E0621}"/>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0" name="Undertittel 11">
            <a:extLst>
              <a:ext uri="{FF2B5EF4-FFF2-40B4-BE49-F238E27FC236}">
                <a16:creationId xmlns:a16="http://schemas.microsoft.com/office/drawing/2014/main" id="{4530E238-8EFE-75C8-3560-91AAEDAD0FAD}"/>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Tree>
    <p:extLst>
      <p:ext uri="{BB962C8B-B14F-4D97-AF65-F5344CB8AC3E}">
        <p14:creationId xmlns:p14="http://schemas.microsoft.com/office/powerpoint/2010/main" val="365702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DF691CB-E95B-1671-3805-933FD9C3C941}"/>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28.10.2025</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7B9FCFCB-3A9C-67F3-C026-6954ECCB59A1}"/>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4" name="Picture 1">
            <a:extLst>
              <a:ext uri="{FF2B5EF4-FFF2-40B4-BE49-F238E27FC236}">
                <a16:creationId xmlns:a16="http://schemas.microsoft.com/office/drawing/2014/main" id="{B3E2751D-5160-8159-4BDB-49DAC19F0FB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12F64159-9D8B-DED6-4715-3FBC013F6B16}"/>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880B4722-64FB-422B-BCF0-BC0ED7250BC3}"/>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D8357212-04BE-0A9D-4CF2-06962F15CE4B}"/>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7ABEA919-35A3-5452-FEBB-7C23A99F1E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1FEB216D-8745-845A-A45F-FB3F2A89822A}"/>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203434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11" name="Plassholder for bilde 14">
            <a:extLst>
              <a:ext uri="{FF2B5EF4-FFF2-40B4-BE49-F238E27FC236}">
                <a16:creationId xmlns:a16="http://schemas.microsoft.com/office/drawing/2014/main" id="{1BB857C9-757E-64BC-7B26-70EB8A04BE6E}"/>
              </a:ext>
            </a:extLst>
          </p:cNvPr>
          <p:cNvSpPr>
            <a:spLocks noGrp="1"/>
          </p:cNvSpPr>
          <p:nvPr>
            <p:ph type="pic" sz="quarter" idx="14"/>
          </p:nvPr>
        </p:nvSpPr>
        <p:spPr>
          <a:xfrm>
            <a:off x="6098400" y="0"/>
            <a:ext cx="304560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a:xfrm>
            <a:off x="338020" y="587466"/>
            <a:ext cx="5362564" cy="492443"/>
          </a:xfrm>
        </p:spPr>
        <p:txBody>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9B2259BB-EC9F-6D37-059B-ED1C391C92A0}"/>
              </a:ext>
            </a:extLst>
          </p:cNvPr>
          <p:cNvSpPr>
            <a:spLocks noGrp="1"/>
          </p:cNvSpPr>
          <p:nvPr>
            <p:ph idx="1"/>
          </p:nvPr>
        </p:nvSpPr>
        <p:spPr>
          <a:xfrm>
            <a:off x="338020" y="1260001"/>
            <a:ext cx="5362564" cy="292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28.10.2025</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38399" y="338400"/>
            <a:ext cx="5362564" cy="307777"/>
          </a:xfrm>
          <a:prstGeom prst="rect">
            <a:avLst/>
          </a:prstGeom>
        </p:spPr>
        <p:txBody>
          <a:bodyPr lIns="91440" tIns="45720" rIns="91440" bIns="45720"/>
          <a:lstStyle>
            <a:lvl1pPr marL="0" indent="0" algn="l">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Tree>
    <p:extLst>
      <p:ext uri="{BB962C8B-B14F-4D97-AF65-F5344CB8AC3E}">
        <p14:creationId xmlns:p14="http://schemas.microsoft.com/office/powerpoint/2010/main" val="4074035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text and picture #2">
    <p:spTree>
      <p:nvGrpSpPr>
        <p:cNvPr id="1" name=""/>
        <p:cNvGrpSpPr/>
        <p:nvPr/>
      </p:nvGrpSpPr>
      <p:grpSpPr>
        <a:xfrm>
          <a:off x="0" y="0"/>
          <a:ext cx="0" cy="0"/>
          <a:chOff x="0" y="0"/>
          <a:chExt cx="0" cy="0"/>
        </a:xfrm>
      </p:grpSpPr>
      <p:sp>
        <p:nvSpPr>
          <p:cNvPr id="11" name="Plassholder for bilde 14">
            <a:extLst>
              <a:ext uri="{FF2B5EF4-FFF2-40B4-BE49-F238E27FC236}">
                <a16:creationId xmlns:a16="http://schemas.microsoft.com/office/drawing/2014/main" id="{1BB857C9-757E-64BC-7B26-70EB8A04BE6E}"/>
              </a:ext>
            </a:extLst>
          </p:cNvPr>
          <p:cNvSpPr>
            <a:spLocks noGrp="1"/>
          </p:cNvSpPr>
          <p:nvPr>
            <p:ph type="pic" sz="quarter" idx="14"/>
          </p:nvPr>
        </p:nvSpPr>
        <p:spPr>
          <a:xfrm>
            <a:off x="-1" y="0"/>
            <a:ext cx="3429000"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a:xfrm>
            <a:off x="3826341" y="587466"/>
            <a:ext cx="4641384" cy="492443"/>
          </a:xfrm>
        </p:spPr>
        <p:txBody>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9B2259BB-EC9F-6D37-059B-ED1C391C92A0}"/>
              </a:ext>
            </a:extLst>
          </p:cNvPr>
          <p:cNvSpPr>
            <a:spLocks noGrp="1"/>
          </p:cNvSpPr>
          <p:nvPr>
            <p:ph idx="1"/>
          </p:nvPr>
        </p:nvSpPr>
        <p:spPr>
          <a:xfrm>
            <a:off x="3826341" y="1260001"/>
            <a:ext cx="4641384" cy="292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28.10.2025</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lvl1pPr>
              <a:defRPr>
                <a:solidFill>
                  <a:schemeClr val="dk1"/>
                </a:solidFill>
              </a:defRPr>
            </a:lvl1pPr>
          </a:lstStyle>
          <a:p>
            <a:fld id="{75567799-16DF-41EB-91D4-5F77DECB4B9E}" type="slidenum">
              <a:rPr lang="nb-NO" smtClean="0"/>
              <a:pPr/>
              <a:t>‹#›</a:t>
            </a:fld>
            <a:endParaRPr lang="nb-NO" dirty="0"/>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826341" y="338400"/>
            <a:ext cx="4641384" cy="307777"/>
          </a:xfrm>
          <a:prstGeom prst="rect">
            <a:avLst/>
          </a:prstGeom>
        </p:spPr>
        <p:txBody>
          <a:bodyPr lIns="91440" tIns="45720" rIns="91440" bIns="45720"/>
          <a:lstStyle>
            <a:lvl1pPr marL="0" indent="0" algn="l">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7" name="Plassholder for tekst 8">
            <a:extLst>
              <a:ext uri="{FF2B5EF4-FFF2-40B4-BE49-F238E27FC236}">
                <a16:creationId xmlns:a16="http://schemas.microsoft.com/office/drawing/2014/main" id="{B82034AE-548D-62D0-C724-66B726B03040}"/>
              </a:ext>
            </a:extLst>
          </p:cNvPr>
          <p:cNvSpPr>
            <a:spLocks noGrp="1"/>
          </p:cNvSpPr>
          <p:nvPr>
            <p:ph type="body" idx="15" hasCustomPrompt="1"/>
          </p:nvPr>
        </p:nvSpPr>
        <p:spPr>
          <a:xfrm>
            <a:off x="425032" y="4821088"/>
            <a:ext cx="824400" cy="154911"/>
          </a:xfrm>
          <a:blipFill>
            <a:blip r:embed="rId2"/>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142127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title, 5 images with tex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6" name="Plassholder for tekst 2">
            <a:extLst>
              <a:ext uri="{FF2B5EF4-FFF2-40B4-BE49-F238E27FC236}">
                <a16:creationId xmlns:a16="http://schemas.microsoft.com/office/drawing/2014/main" id="{2A43C5E7-5C4E-614A-36F4-946E056A4638}"/>
              </a:ext>
            </a:extLst>
          </p:cNvPr>
          <p:cNvSpPr>
            <a:spLocks noGrp="1"/>
          </p:cNvSpPr>
          <p:nvPr>
            <p:ph type="body" idx="1"/>
          </p:nvPr>
        </p:nvSpPr>
        <p:spPr>
          <a:xfrm>
            <a:off x="426720"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Plassholder for tekst 2">
            <a:extLst>
              <a:ext uri="{FF2B5EF4-FFF2-40B4-BE49-F238E27FC236}">
                <a16:creationId xmlns:a16="http://schemas.microsoft.com/office/drawing/2014/main" id="{EDDAF262-3F85-4268-1D0E-B99E85D6D4CA}"/>
              </a:ext>
            </a:extLst>
          </p:cNvPr>
          <p:cNvSpPr>
            <a:spLocks noGrp="1"/>
          </p:cNvSpPr>
          <p:nvPr>
            <p:ph type="body" idx="16" hasCustomPrompt="1"/>
          </p:nvPr>
        </p:nvSpPr>
        <p:spPr>
          <a:xfrm>
            <a:off x="3380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1" name="Plassholder for tekst 2">
            <a:extLst>
              <a:ext uri="{FF2B5EF4-FFF2-40B4-BE49-F238E27FC236}">
                <a16:creationId xmlns:a16="http://schemas.microsoft.com/office/drawing/2014/main" id="{5EBF3FA9-8029-8122-6E0A-20129DC9EE53}"/>
              </a:ext>
            </a:extLst>
          </p:cNvPr>
          <p:cNvSpPr>
            <a:spLocks noGrp="1"/>
          </p:cNvSpPr>
          <p:nvPr>
            <p:ph type="body" idx="18"/>
          </p:nvPr>
        </p:nvSpPr>
        <p:spPr>
          <a:xfrm>
            <a:off x="2140993"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2" name="Plassholder for tekst 2">
            <a:extLst>
              <a:ext uri="{FF2B5EF4-FFF2-40B4-BE49-F238E27FC236}">
                <a16:creationId xmlns:a16="http://schemas.microsoft.com/office/drawing/2014/main" id="{79A75B7E-136D-033F-77EA-DA6381CB8A05}"/>
              </a:ext>
            </a:extLst>
          </p:cNvPr>
          <p:cNvSpPr>
            <a:spLocks noGrp="1"/>
          </p:cNvSpPr>
          <p:nvPr>
            <p:ph type="body" idx="19" hasCustomPrompt="1"/>
          </p:nvPr>
        </p:nvSpPr>
        <p:spPr>
          <a:xfrm>
            <a:off x="2052293"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4" name="Plassholder for tekst 2">
            <a:extLst>
              <a:ext uri="{FF2B5EF4-FFF2-40B4-BE49-F238E27FC236}">
                <a16:creationId xmlns:a16="http://schemas.microsoft.com/office/drawing/2014/main" id="{C0EB96A4-ED61-432A-B258-D26E96A49AB4}"/>
              </a:ext>
            </a:extLst>
          </p:cNvPr>
          <p:cNvSpPr>
            <a:spLocks noGrp="1"/>
          </p:cNvSpPr>
          <p:nvPr>
            <p:ph type="body" idx="21"/>
          </p:nvPr>
        </p:nvSpPr>
        <p:spPr>
          <a:xfrm>
            <a:off x="3855266"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5" name="Plassholder for tekst 2">
            <a:extLst>
              <a:ext uri="{FF2B5EF4-FFF2-40B4-BE49-F238E27FC236}">
                <a16:creationId xmlns:a16="http://schemas.microsoft.com/office/drawing/2014/main" id="{38407753-B0CB-BB8A-D9FD-A8BFCBA6412A}"/>
              </a:ext>
            </a:extLst>
          </p:cNvPr>
          <p:cNvSpPr>
            <a:spLocks noGrp="1"/>
          </p:cNvSpPr>
          <p:nvPr>
            <p:ph type="body" idx="22" hasCustomPrompt="1"/>
          </p:nvPr>
        </p:nvSpPr>
        <p:spPr>
          <a:xfrm>
            <a:off x="3766566"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7" name="Plassholder for tekst 2">
            <a:extLst>
              <a:ext uri="{FF2B5EF4-FFF2-40B4-BE49-F238E27FC236}">
                <a16:creationId xmlns:a16="http://schemas.microsoft.com/office/drawing/2014/main" id="{C226A549-055F-BB63-FF4E-9BC09F48CB2B}"/>
              </a:ext>
            </a:extLst>
          </p:cNvPr>
          <p:cNvSpPr>
            <a:spLocks noGrp="1"/>
          </p:cNvSpPr>
          <p:nvPr>
            <p:ph type="body" idx="24"/>
          </p:nvPr>
        </p:nvSpPr>
        <p:spPr>
          <a:xfrm>
            <a:off x="5569539"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8" name="Plassholder for tekst 2">
            <a:extLst>
              <a:ext uri="{FF2B5EF4-FFF2-40B4-BE49-F238E27FC236}">
                <a16:creationId xmlns:a16="http://schemas.microsoft.com/office/drawing/2014/main" id="{9356A29E-AA73-4AF6-5B13-11C51DFA14EC}"/>
              </a:ext>
            </a:extLst>
          </p:cNvPr>
          <p:cNvSpPr>
            <a:spLocks noGrp="1"/>
          </p:cNvSpPr>
          <p:nvPr>
            <p:ph type="body" idx="25" hasCustomPrompt="1"/>
          </p:nvPr>
        </p:nvSpPr>
        <p:spPr>
          <a:xfrm>
            <a:off x="5480839"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30" name="Plassholder for tekst 2">
            <a:extLst>
              <a:ext uri="{FF2B5EF4-FFF2-40B4-BE49-F238E27FC236}">
                <a16:creationId xmlns:a16="http://schemas.microsoft.com/office/drawing/2014/main" id="{2ED67340-7608-B32A-0861-E9C2CD95BB6D}"/>
              </a:ext>
            </a:extLst>
          </p:cNvPr>
          <p:cNvSpPr>
            <a:spLocks noGrp="1"/>
          </p:cNvSpPr>
          <p:nvPr>
            <p:ph type="body" idx="27"/>
          </p:nvPr>
        </p:nvSpPr>
        <p:spPr>
          <a:xfrm>
            <a:off x="7283812"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31" name="Plassholder for tekst 2">
            <a:extLst>
              <a:ext uri="{FF2B5EF4-FFF2-40B4-BE49-F238E27FC236}">
                <a16:creationId xmlns:a16="http://schemas.microsoft.com/office/drawing/2014/main" id="{05A19AC5-98EE-E113-0F0C-4B24680C3505}"/>
              </a:ext>
            </a:extLst>
          </p:cNvPr>
          <p:cNvSpPr>
            <a:spLocks noGrp="1"/>
          </p:cNvSpPr>
          <p:nvPr>
            <p:ph type="body" idx="28" hasCustomPrompt="1"/>
          </p:nvPr>
        </p:nvSpPr>
        <p:spPr>
          <a:xfrm>
            <a:off x="7195112"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32" name="Plassholder for bilde 14">
            <a:extLst>
              <a:ext uri="{FF2B5EF4-FFF2-40B4-BE49-F238E27FC236}">
                <a16:creationId xmlns:a16="http://schemas.microsoft.com/office/drawing/2014/main" id="{E5528E72-9C49-7313-4EB3-6130846F3FFF}"/>
              </a:ext>
            </a:extLst>
          </p:cNvPr>
          <p:cNvSpPr>
            <a:spLocks noGrp="1"/>
          </p:cNvSpPr>
          <p:nvPr>
            <p:ph type="pic" sz="quarter" idx="14"/>
          </p:nvPr>
        </p:nvSpPr>
        <p:spPr>
          <a:xfrm>
            <a:off x="420928"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3" name="Plassholder for bilde 14">
            <a:extLst>
              <a:ext uri="{FF2B5EF4-FFF2-40B4-BE49-F238E27FC236}">
                <a16:creationId xmlns:a16="http://schemas.microsoft.com/office/drawing/2014/main" id="{06198ED0-31E2-4E82-2363-A867F9586DF3}"/>
              </a:ext>
            </a:extLst>
          </p:cNvPr>
          <p:cNvSpPr>
            <a:spLocks noGrp="1"/>
          </p:cNvSpPr>
          <p:nvPr>
            <p:ph type="pic" sz="quarter" idx="17"/>
          </p:nvPr>
        </p:nvSpPr>
        <p:spPr>
          <a:xfrm>
            <a:off x="2135201"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4" name="Plassholder for bilde 14">
            <a:extLst>
              <a:ext uri="{FF2B5EF4-FFF2-40B4-BE49-F238E27FC236}">
                <a16:creationId xmlns:a16="http://schemas.microsoft.com/office/drawing/2014/main" id="{6D29EF88-18BC-020C-A232-E503B9263954}"/>
              </a:ext>
            </a:extLst>
          </p:cNvPr>
          <p:cNvSpPr>
            <a:spLocks noGrp="1"/>
          </p:cNvSpPr>
          <p:nvPr>
            <p:ph type="pic" sz="quarter" idx="20"/>
          </p:nvPr>
        </p:nvSpPr>
        <p:spPr>
          <a:xfrm>
            <a:off x="3849474"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5" name="Plassholder for bilde 14">
            <a:extLst>
              <a:ext uri="{FF2B5EF4-FFF2-40B4-BE49-F238E27FC236}">
                <a16:creationId xmlns:a16="http://schemas.microsoft.com/office/drawing/2014/main" id="{B5522080-5E58-37A8-E809-3806497C3221}"/>
              </a:ext>
            </a:extLst>
          </p:cNvPr>
          <p:cNvSpPr>
            <a:spLocks noGrp="1"/>
          </p:cNvSpPr>
          <p:nvPr>
            <p:ph type="pic" sz="quarter" idx="23"/>
          </p:nvPr>
        </p:nvSpPr>
        <p:spPr>
          <a:xfrm>
            <a:off x="5563747"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6" name="Plassholder for bilde 14">
            <a:extLst>
              <a:ext uri="{FF2B5EF4-FFF2-40B4-BE49-F238E27FC236}">
                <a16:creationId xmlns:a16="http://schemas.microsoft.com/office/drawing/2014/main" id="{BC1A62CD-0A22-1D1D-3EEB-1C9CD72D0449}"/>
              </a:ext>
            </a:extLst>
          </p:cNvPr>
          <p:cNvSpPr>
            <a:spLocks noGrp="1"/>
          </p:cNvSpPr>
          <p:nvPr>
            <p:ph type="pic" sz="quarter" idx="26"/>
          </p:nvPr>
        </p:nvSpPr>
        <p:spPr>
          <a:xfrm>
            <a:off x="7278020"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78731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title, 4 images with tex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6" name="Plassholder for tekst 2">
            <a:extLst>
              <a:ext uri="{FF2B5EF4-FFF2-40B4-BE49-F238E27FC236}">
                <a16:creationId xmlns:a16="http://schemas.microsoft.com/office/drawing/2014/main" id="{2A43C5E7-5C4E-614A-36F4-946E056A4638}"/>
              </a:ext>
            </a:extLst>
          </p:cNvPr>
          <p:cNvSpPr>
            <a:spLocks noGrp="1"/>
          </p:cNvSpPr>
          <p:nvPr>
            <p:ph type="body" idx="1"/>
          </p:nvPr>
        </p:nvSpPr>
        <p:spPr>
          <a:xfrm>
            <a:off x="426719" y="3463198"/>
            <a:ext cx="1916323" cy="663964"/>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Plassholder for tekst 2">
            <a:extLst>
              <a:ext uri="{FF2B5EF4-FFF2-40B4-BE49-F238E27FC236}">
                <a16:creationId xmlns:a16="http://schemas.microsoft.com/office/drawing/2014/main" id="{EDDAF262-3F85-4268-1D0E-B99E85D6D4CA}"/>
              </a:ext>
            </a:extLst>
          </p:cNvPr>
          <p:cNvSpPr>
            <a:spLocks noGrp="1"/>
          </p:cNvSpPr>
          <p:nvPr>
            <p:ph type="body" idx="16" hasCustomPrompt="1"/>
          </p:nvPr>
        </p:nvSpPr>
        <p:spPr>
          <a:xfrm>
            <a:off x="3380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2" name="Plassholder for tekst 2">
            <a:extLst>
              <a:ext uri="{FF2B5EF4-FFF2-40B4-BE49-F238E27FC236}">
                <a16:creationId xmlns:a16="http://schemas.microsoft.com/office/drawing/2014/main" id="{AF75316E-79E1-B99E-324F-7A6BBE5DC7C4}"/>
              </a:ext>
            </a:extLst>
          </p:cNvPr>
          <p:cNvSpPr>
            <a:spLocks noGrp="1"/>
          </p:cNvSpPr>
          <p:nvPr>
            <p:ph type="body" idx="17"/>
          </p:nvPr>
        </p:nvSpPr>
        <p:spPr>
          <a:xfrm>
            <a:off x="2541269" y="3463198"/>
            <a:ext cx="1916323" cy="663964"/>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Plassholder for tekst 2">
            <a:extLst>
              <a:ext uri="{FF2B5EF4-FFF2-40B4-BE49-F238E27FC236}">
                <a16:creationId xmlns:a16="http://schemas.microsoft.com/office/drawing/2014/main" id="{9F6A69D9-D398-B871-B681-2AE44E5A27B1}"/>
              </a:ext>
            </a:extLst>
          </p:cNvPr>
          <p:cNvSpPr>
            <a:spLocks noGrp="1"/>
          </p:cNvSpPr>
          <p:nvPr>
            <p:ph type="body" idx="18" hasCustomPrompt="1"/>
          </p:nvPr>
        </p:nvSpPr>
        <p:spPr>
          <a:xfrm>
            <a:off x="245257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7" name="Plassholder for tekst 2">
            <a:extLst>
              <a:ext uri="{FF2B5EF4-FFF2-40B4-BE49-F238E27FC236}">
                <a16:creationId xmlns:a16="http://schemas.microsoft.com/office/drawing/2014/main" id="{8F807192-C65A-578A-733D-23EC439C2423}"/>
              </a:ext>
            </a:extLst>
          </p:cNvPr>
          <p:cNvSpPr>
            <a:spLocks noGrp="1"/>
          </p:cNvSpPr>
          <p:nvPr>
            <p:ph type="body" idx="20"/>
          </p:nvPr>
        </p:nvSpPr>
        <p:spPr>
          <a:xfrm>
            <a:off x="4655819" y="3463198"/>
            <a:ext cx="1916323" cy="663964"/>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8" name="Plassholder for tekst 2">
            <a:extLst>
              <a:ext uri="{FF2B5EF4-FFF2-40B4-BE49-F238E27FC236}">
                <a16:creationId xmlns:a16="http://schemas.microsoft.com/office/drawing/2014/main" id="{FF435D72-4104-86AD-1CD7-26E73244B718}"/>
              </a:ext>
            </a:extLst>
          </p:cNvPr>
          <p:cNvSpPr>
            <a:spLocks noGrp="1"/>
          </p:cNvSpPr>
          <p:nvPr>
            <p:ph type="body" idx="21" hasCustomPrompt="1"/>
          </p:nvPr>
        </p:nvSpPr>
        <p:spPr>
          <a:xfrm>
            <a:off x="45671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3" name="Plassholder for tekst 2">
            <a:extLst>
              <a:ext uri="{FF2B5EF4-FFF2-40B4-BE49-F238E27FC236}">
                <a16:creationId xmlns:a16="http://schemas.microsoft.com/office/drawing/2014/main" id="{E2CADC25-ABE6-2164-E40D-5D85B3257B09}"/>
              </a:ext>
            </a:extLst>
          </p:cNvPr>
          <p:cNvSpPr>
            <a:spLocks noGrp="1"/>
          </p:cNvSpPr>
          <p:nvPr>
            <p:ph type="body" idx="23"/>
          </p:nvPr>
        </p:nvSpPr>
        <p:spPr>
          <a:xfrm>
            <a:off x="6770369" y="3463198"/>
            <a:ext cx="1916323" cy="663964"/>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6" name="Plassholder for tekst 2">
            <a:extLst>
              <a:ext uri="{FF2B5EF4-FFF2-40B4-BE49-F238E27FC236}">
                <a16:creationId xmlns:a16="http://schemas.microsoft.com/office/drawing/2014/main" id="{26E6D3BE-411A-686E-DC2D-C07E93CFE2F0}"/>
              </a:ext>
            </a:extLst>
          </p:cNvPr>
          <p:cNvSpPr>
            <a:spLocks noGrp="1"/>
          </p:cNvSpPr>
          <p:nvPr>
            <p:ph type="body" idx="24" hasCustomPrompt="1"/>
          </p:nvPr>
        </p:nvSpPr>
        <p:spPr>
          <a:xfrm>
            <a:off x="668167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37" name="Plassholder for bilde 14">
            <a:extLst>
              <a:ext uri="{FF2B5EF4-FFF2-40B4-BE49-F238E27FC236}">
                <a16:creationId xmlns:a16="http://schemas.microsoft.com/office/drawing/2014/main" id="{7EC39CE3-304E-BA85-4E5A-F17C2A4E3824}"/>
              </a:ext>
            </a:extLst>
          </p:cNvPr>
          <p:cNvSpPr>
            <a:spLocks noGrp="1"/>
          </p:cNvSpPr>
          <p:nvPr>
            <p:ph type="pic" sz="quarter" idx="14"/>
          </p:nvPr>
        </p:nvSpPr>
        <p:spPr>
          <a:xfrm>
            <a:off x="420927" y="1638925"/>
            <a:ext cx="1916313"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8" name="Plassholder for bilde 14">
            <a:extLst>
              <a:ext uri="{FF2B5EF4-FFF2-40B4-BE49-F238E27FC236}">
                <a16:creationId xmlns:a16="http://schemas.microsoft.com/office/drawing/2014/main" id="{D1A74E28-FE00-5B94-F9E5-8BC5FA559D7B}"/>
              </a:ext>
            </a:extLst>
          </p:cNvPr>
          <p:cNvSpPr>
            <a:spLocks noGrp="1"/>
          </p:cNvSpPr>
          <p:nvPr>
            <p:ph type="pic" sz="quarter" idx="19"/>
          </p:nvPr>
        </p:nvSpPr>
        <p:spPr>
          <a:xfrm>
            <a:off x="2535477" y="1638925"/>
            <a:ext cx="1916313"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9" name="Plassholder for bilde 14">
            <a:extLst>
              <a:ext uri="{FF2B5EF4-FFF2-40B4-BE49-F238E27FC236}">
                <a16:creationId xmlns:a16="http://schemas.microsoft.com/office/drawing/2014/main" id="{DB62164F-F6EB-42C7-4965-71675C4DA0F7}"/>
              </a:ext>
            </a:extLst>
          </p:cNvPr>
          <p:cNvSpPr>
            <a:spLocks noGrp="1"/>
          </p:cNvSpPr>
          <p:nvPr>
            <p:ph type="pic" sz="quarter" idx="22"/>
          </p:nvPr>
        </p:nvSpPr>
        <p:spPr>
          <a:xfrm>
            <a:off x="4650027" y="1638925"/>
            <a:ext cx="1916313"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40" name="Plassholder for bilde 14">
            <a:extLst>
              <a:ext uri="{FF2B5EF4-FFF2-40B4-BE49-F238E27FC236}">
                <a16:creationId xmlns:a16="http://schemas.microsoft.com/office/drawing/2014/main" id="{DBE8A400-7264-2D25-895B-23B0F78E55C9}"/>
              </a:ext>
            </a:extLst>
          </p:cNvPr>
          <p:cNvSpPr>
            <a:spLocks noGrp="1"/>
          </p:cNvSpPr>
          <p:nvPr>
            <p:ph type="pic" sz="quarter" idx="25"/>
          </p:nvPr>
        </p:nvSpPr>
        <p:spPr>
          <a:xfrm>
            <a:off x="6764577" y="1638925"/>
            <a:ext cx="1916313"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3211178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ubtitle, 3 images with tex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6" name="Plassholder for tekst 2">
            <a:extLst>
              <a:ext uri="{FF2B5EF4-FFF2-40B4-BE49-F238E27FC236}">
                <a16:creationId xmlns:a16="http://schemas.microsoft.com/office/drawing/2014/main" id="{2A43C5E7-5C4E-614A-36F4-946E056A4638}"/>
              </a:ext>
            </a:extLst>
          </p:cNvPr>
          <p:cNvSpPr>
            <a:spLocks noGrp="1"/>
          </p:cNvSpPr>
          <p:nvPr>
            <p:ph type="body" idx="1"/>
          </p:nvPr>
        </p:nvSpPr>
        <p:spPr>
          <a:xfrm>
            <a:off x="426719" y="3463701"/>
            <a:ext cx="2622069" cy="494687"/>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Plassholder for tekst 2">
            <a:extLst>
              <a:ext uri="{FF2B5EF4-FFF2-40B4-BE49-F238E27FC236}">
                <a16:creationId xmlns:a16="http://schemas.microsoft.com/office/drawing/2014/main" id="{EDDAF262-3F85-4268-1D0E-B99E85D6D4CA}"/>
              </a:ext>
            </a:extLst>
          </p:cNvPr>
          <p:cNvSpPr>
            <a:spLocks noGrp="1"/>
          </p:cNvSpPr>
          <p:nvPr>
            <p:ph type="body" idx="16" hasCustomPrompt="1"/>
          </p:nvPr>
        </p:nvSpPr>
        <p:spPr>
          <a:xfrm>
            <a:off x="3380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1" name="Plassholder for tekst 2">
            <a:extLst>
              <a:ext uri="{FF2B5EF4-FFF2-40B4-BE49-F238E27FC236}">
                <a16:creationId xmlns:a16="http://schemas.microsoft.com/office/drawing/2014/main" id="{3C0E75C8-9E24-B7E5-8F04-85DD30618029}"/>
              </a:ext>
            </a:extLst>
          </p:cNvPr>
          <p:cNvSpPr>
            <a:spLocks noGrp="1"/>
          </p:cNvSpPr>
          <p:nvPr>
            <p:ph type="body" idx="17"/>
          </p:nvPr>
        </p:nvSpPr>
        <p:spPr>
          <a:xfrm>
            <a:off x="3241686" y="3463701"/>
            <a:ext cx="2622069" cy="494687"/>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Plassholder for tekst 2">
            <a:extLst>
              <a:ext uri="{FF2B5EF4-FFF2-40B4-BE49-F238E27FC236}">
                <a16:creationId xmlns:a16="http://schemas.microsoft.com/office/drawing/2014/main" id="{6A33A794-6C3D-78E5-E21B-2D6094FD013A}"/>
              </a:ext>
            </a:extLst>
          </p:cNvPr>
          <p:cNvSpPr>
            <a:spLocks noGrp="1"/>
          </p:cNvSpPr>
          <p:nvPr>
            <p:ph type="body" idx="18" hasCustomPrompt="1"/>
          </p:nvPr>
        </p:nvSpPr>
        <p:spPr>
          <a:xfrm>
            <a:off x="3152987"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1" name="Plassholder for tekst 2">
            <a:extLst>
              <a:ext uri="{FF2B5EF4-FFF2-40B4-BE49-F238E27FC236}">
                <a16:creationId xmlns:a16="http://schemas.microsoft.com/office/drawing/2014/main" id="{B2A2D1E5-FD6D-12A6-177E-8971B31F9C49}"/>
              </a:ext>
            </a:extLst>
          </p:cNvPr>
          <p:cNvSpPr>
            <a:spLocks noGrp="1"/>
          </p:cNvSpPr>
          <p:nvPr>
            <p:ph type="body" idx="20"/>
          </p:nvPr>
        </p:nvSpPr>
        <p:spPr>
          <a:xfrm>
            <a:off x="6056653" y="3463701"/>
            <a:ext cx="2622069" cy="494687"/>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2" name="Plassholder for tekst 2">
            <a:extLst>
              <a:ext uri="{FF2B5EF4-FFF2-40B4-BE49-F238E27FC236}">
                <a16:creationId xmlns:a16="http://schemas.microsoft.com/office/drawing/2014/main" id="{5FCF21B2-01A7-BA35-71C5-A8CE0FD59043}"/>
              </a:ext>
            </a:extLst>
          </p:cNvPr>
          <p:cNvSpPr>
            <a:spLocks noGrp="1"/>
          </p:cNvSpPr>
          <p:nvPr>
            <p:ph type="body" idx="21" hasCustomPrompt="1"/>
          </p:nvPr>
        </p:nvSpPr>
        <p:spPr>
          <a:xfrm>
            <a:off x="5967954"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5" name="Plassholder for bilde 14">
            <a:extLst>
              <a:ext uri="{FF2B5EF4-FFF2-40B4-BE49-F238E27FC236}">
                <a16:creationId xmlns:a16="http://schemas.microsoft.com/office/drawing/2014/main" id="{05BEF0C0-5227-B285-0E22-3A4E327EE5D6}"/>
              </a:ext>
            </a:extLst>
          </p:cNvPr>
          <p:cNvSpPr>
            <a:spLocks noGrp="1"/>
          </p:cNvSpPr>
          <p:nvPr>
            <p:ph type="pic" sz="quarter" idx="14"/>
          </p:nvPr>
        </p:nvSpPr>
        <p:spPr>
          <a:xfrm>
            <a:off x="420926" y="1638925"/>
            <a:ext cx="2622068"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7" name="Plassholder for bilde 14">
            <a:extLst>
              <a:ext uri="{FF2B5EF4-FFF2-40B4-BE49-F238E27FC236}">
                <a16:creationId xmlns:a16="http://schemas.microsoft.com/office/drawing/2014/main" id="{19A3ACD2-C9DF-6620-53D0-7ECEA59CF7E3}"/>
              </a:ext>
            </a:extLst>
          </p:cNvPr>
          <p:cNvSpPr>
            <a:spLocks noGrp="1"/>
          </p:cNvSpPr>
          <p:nvPr>
            <p:ph type="pic" sz="quarter" idx="19"/>
          </p:nvPr>
        </p:nvSpPr>
        <p:spPr>
          <a:xfrm>
            <a:off x="3235893" y="1638925"/>
            <a:ext cx="2622068"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8" name="Plassholder for bilde 14">
            <a:extLst>
              <a:ext uri="{FF2B5EF4-FFF2-40B4-BE49-F238E27FC236}">
                <a16:creationId xmlns:a16="http://schemas.microsoft.com/office/drawing/2014/main" id="{9D31F00B-916F-8988-2A3B-00EDE40E1513}"/>
              </a:ext>
            </a:extLst>
          </p:cNvPr>
          <p:cNvSpPr>
            <a:spLocks noGrp="1"/>
          </p:cNvSpPr>
          <p:nvPr>
            <p:ph type="pic" sz="quarter" idx="22"/>
          </p:nvPr>
        </p:nvSpPr>
        <p:spPr>
          <a:xfrm>
            <a:off x="6050860" y="1638925"/>
            <a:ext cx="2622068"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3935914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ubtitle, 2 images with tex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6" name="Plassholder for tekst 2">
            <a:extLst>
              <a:ext uri="{FF2B5EF4-FFF2-40B4-BE49-F238E27FC236}">
                <a16:creationId xmlns:a16="http://schemas.microsoft.com/office/drawing/2014/main" id="{2A43C5E7-5C4E-614A-36F4-946E056A4638}"/>
              </a:ext>
            </a:extLst>
          </p:cNvPr>
          <p:cNvSpPr>
            <a:spLocks noGrp="1"/>
          </p:cNvSpPr>
          <p:nvPr>
            <p:ph type="body" idx="1"/>
          </p:nvPr>
        </p:nvSpPr>
        <p:spPr>
          <a:xfrm>
            <a:off x="426718" y="3460332"/>
            <a:ext cx="4061268" cy="330090"/>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Plassholder for tekst 2">
            <a:extLst>
              <a:ext uri="{FF2B5EF4-FFF2-40B4-BE49-F238E27FC236}">
                <a16:creationId xmlns:a16="http://schemas.microsoft.com/office/drawing/2014/main" id="{EDDAF262-3F85-4268-1D0E-B99E85D6D4CA}"/>
              </a:ext>
            </a:extLst>
          </p:cNvPr>
          <p:cNvSpPr>
            <a:spLocks noGrp="1"/>
          </p:cNvSpPr>
          <p:nvPr>
            <p:ph type="body" idx="16" hasCustomPrompt="1"/>
          </p:nvPr>
        </p:nvSpPr>
        <p:spPr>
          <a:xfrm>
            <a:off x="3380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0" name="Plassholder for tekst 2">
            <a:extLst>
              <a:ext uri="{FF2B5EF4-FFF2-40B4-BE49-F238E27FC236}">
                <a16:creationId xmlns:a16="http://schemas.microsoft.com/office/drawing/2014/main" id="{389BFBDA-6FEB-5AEE-D3D9-48302D56AC3A}"/>
              </a:ext>
            </a:extLst>
          </p:cNvPr>
          <p:cNvSpPr>
            <a:spLocks noGrp="1"/>
          </p:cNvSpPr>
          <p:nvPr>
            <p:ph type="body" idx="17"/>
          </p:nvPr>
        </p:nvSpPr>
        <p:spPr>
          <a:xfrm>
            <a:off x="4680311" y="3460332"/>
            <a:ext cx="4061268" cy="330090"/>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Plassholder for tekst 2">
            <a:extLst>
              <a:ext uri="{FF2B5EF4-FFF2-40B4-BE49-F238E27FC236}">
                <a16:creationId xmlns:a16="http://schemas.microsoft.com/office/drawing/2014/main" id="{5085BF08-CDC0-CC77-883E-5CBC4B4C7457}"/>
              </a:ext>
            </a:extLst>
          </p:cNvPr>
          <p:cNvSpPr>
            <a:spLocks noGrp="1"/>
          </p:cNvSpPr>
          <p:nvPr>
            <p:ph type="body" idx="18" hasCustomPrompt="1"/>
          </p:nvPr>
        </p:nvSpPr>
        <p:spPr>
          <a:xfrm>
            <a:off x="4591613"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7" name="Plassholder for bilde 14">
            <a:extLst>
              <a:ext uri="{FF2B5EF4-FFF2-40B4-BE49-F238E27FC236}">
                <a16:creationId xmlns:a16="http://schemas.microsoft.com/office/drawing/2014/main" id="{AD4E5B8F-C995-72E6-AEF0-4D59D8BF8D6E}"/>
              </a:ext>
            </a:extLst>
          </p:cNvPr>
          <p:cNvSpPr>
            <a:spLocks noGrp="1"/>
          </p:cNvSpPr>
          <p:nvPr>
            <p:ph type="pic" sz="quarter" idx="14"/>
          </p:nvPr>
        </p:nvSpPr>
        <p:spPr>
          <a:xfrm>
            <a:off x="420927" y="1635557"/>
            <a:ext cx="406126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18" name="Plassholder for bilde 14">
            <a:extLst>
              <a:ext uri="{FF2B5EF4-FFF2-40B4-BE49-F238E27FC236}">
                <a16:creationId xmlns:a16="http://schemas.microsoft.com/office/drawing/2014/main" id="{7AA25ED2-2B13-7F77-0CA2-014714E0435F}"/>
              </a:ext>
            </a:extLst>
          </p:cNvPr>
          <p:cNvSpPr>
            <a:spLocks noGrp="1"/>
          </p:cNvSpPr>
          <p:nvPr>
            <p:ph type="pic" sz="quarter" idx="19"/>
          </p:nvPr>
        </p:nvSpPr>
        <p:spPr>
          <a:xfrm>
            <a:off x="4674520" y="1635557"/>
            <a:ext cx="406126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4164953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ubtitle and large pictu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7" name="Plassholder for bilde 14">
            <a:extLst>
              <a:ext uri="{FF2B5EF4-FFF2-40B4-BE49-F238E27FC236}">
                <a16:creationId xmlns:a16="http://schemas.microsoft.com/office/drawing/2014/main" id="{5D42AF83-3B9D-4CBE-EC82-367EAF3B4214}"/>
              </a:ext>
            </a:extLst>
          </p:cNvPr>
          <p:cNvSpPr>
            <a:spLocks noGrp="1"/>
          </p:cNvSpPr>
          <p:nvPr>
            <p:ph type="pic" sz="quarter" idx="14"/>
          </p:nvPr>
        </p:nvSpPr>
        <p:spPr>
          <a:xfrm>
            <a:off x="425031" y="1260000"/>
            <a:ext cx="8260983" cy="3359685"/>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1813992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picture and 3 boxes with text">
    <p:spTree>
      <p:nvGrpSpPr>
        <p:cNvPr id="1" name=""/>
        <p:cNvGrpSpPr/>
        <p:nvPr/>
      </p:nvGrpSpPr>
      <p:grpSpPr>
        <a:xfrm>
          <a:off x="0" y="0"/>
          <a:ext cx="0" cy="0"/>
          <a:chOff x="0" y="0"/>
          <a:chExt cx="0" cy="0"/>
        </a:xfrm>
      </p:grpSpPr>
      <p:sp>
        <p:nvSpPr>
          <p:cNvPr id="9" name="Plassholder for bilde 14">
            <a:extLst>
              <a:ext uri="{FF2B5EF4-FFF2-40B4-BE49-F238E27FC236}">
                <a16:creationId xmlns:a16="http://schemas.microsoft.com/office/drawing/2014/main" id="{F3C8B49C-47D1-6A2E-92FF-D50771E89B93}"/>
              </a:ext>
            </a:extLst>
          </p:cNvPr>
          <p:cNvSpPr>
            <a:spLocks noGrp="1"/>
          </p:cNvSpPr>
          <p:nvPr>
            <p:ph type="pic" sz="quarter" idx="14" hasCustomPrompt="1"/>
          </p:nvPr>
        </p:nvSpPr>
        <p:spPr>
          <a:xfrm>
            <a:off x="-10817" y="64"/>
            <a:ext cx="9152787" cy="2267936"/>
          </a:xfrm>
          <a:prstGeom prst="rect">
            <a:avLst/>
          </a:prstGeom>
          <a:solidFill>
            <a:srgbClr val="BFBFBF"/>
          </a:solidFill>
        </p:spPr>
        <p:txBody>
          <a:bodyPr tIns="90000"/>
          <a:lstStyle>
            <a:lvl1pPr marL="171450" indent="-171450" algn="ctr" defTabSz="685800" rtl="0" eaLnBrk="1" latinLnBrk="0" hangingPunct="1">
              <a:lnSpc>
                <a:spcPct val="110000"/>
              </a:lnSpc>
              <a:spcBef>
                <a:spcPts val="0"/>
              </a:spcBef>
              <a:buFont typeface="Arial" panose="020B0604020202020204" pitchFamily="34" charset="0"/>
              <a:buNone/>
              <a:defRPr sz="1200">
                <a:solidFill>
                  <a:schemeClr val="lt1"/>
                </a:solidFill>
              </a:defRPr>
            </a:lvl1pPr>
          </a:lstStyle>
          <a:p>
            <a:r>
              <a:rPr lang="nb-NO" dirty="0" err="1"/>
              <a:t>Insert</a:t>
            </a:r>
            <a:r>
              <a:rPr lang="nb-NO" dirty="0"/>
              <a:t> </a:t>
            </a:r>
            <a:r>
              <a:rPr lang="nb-NO" dirty="0" err="1"/>
              <a:t>picture</a:t>
            </a:r>
            <a:r>
              <a:rPr lang="nb-NO" dirty="0"/>
              <a:t> </a:t>
            </a:r>
            <a:r>
              <a:rPr lang="nb-NO" dirty="0" err="1"/>
              <a:t>here</a:t>
            </a:r>
            <a:r>
              <a:rPr lang="nb-NO" dirty="0"/>
              <a:t> via «</a:t>
            </a:r>
            <a:r>
              <a:rPr lang="nb-NO" dirty="0" err="1"/>
              <a:t>Insert</a:t>
            </a:r>
            <a:r>
              <a:rPr lang="nb-NO" dirty="0"/>
              <a:t>» -&gt; «Picture»</a:t>
            </a:r>
          </a:p>
        </p:txBody>
      </p:sp>
      <p:sp>
        <p:nvSpPr>
          <p:cNvPr id="11" name="Plassholder for tekst 9">
            <a:extLst>
              <a:ext uri="{FF2B5EF4-FFF2-40B4-BE49-F238E27FC236}">
                <a16:creationId xmlns:a16="http://schemas.microsoft.com/office/drawing/2014/main" id="{167F0511-CF07-0F43-2B48-C8A75B172362}"/>
              </a:ext>
            </a:extLst>
          </p:cNvPr>
          <p:cNvSpPr>
            <a:spLocks noGrp="1"/>
          </p:cNvSpPr>
          <p:nvPr>
            <p:ph type="body" sz="quarter" idx="16" hasCustomPrompt="1"/>
          </p:nvPr>
        </p:nvSpPr>
        <p:spPr>
          <a:xfrm rot="5400000">
            <a:off x="2472800" y="-2472800"/>
            <a:ext cx="2268000" cy="7213600"/>
          </a:xfrm>
          <a:prstGeom prst="rect">
            <a:avLst/>
          </a:prstGeom>
          <a:gradFill>
            <a:gsLst>
              <a:gs pos="0">
                <a:schemeClr val="tx1">
                  <a:alpha val="0"/>
                </a:schemeClr>
              </a:gs>
              <a:gs pos="99000">
                <a:schemeClr val="tx1">
                  <a:alpha val="2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nb-NO" sz="1350" dirty="0">
                <a:solidFill>
                  <a:schemeClr val="lt1"/>
                </a:solidFill>
                <a:latin typeface="Calibri Light" panose="020F0302020204030204" pitchFamily="34" charset="0"/>
                <a:cs typeface="Calibri Light" panose="020F0302020204030204" pitchFamily="34" charset="0"/>
              </a:defRPr>
            </a:lvl1pPr>
          </a:lstStyle>
          <a:p>
            <a:pPr marL="0" lvl="0" algn="ctr"/>
            <a:r>
              <a:rPr lang="nb-NO" dirty="0"/>
              <a:t> </a:t>
            </a:r>
          </a:p>
        </p:txBody>
      </p:sp>
      <p:sp>
        <p:nvSpPr>
          <p:cNvPr id="2" name="Tittel 1">
            <a:extLst>
              <a:ext uri="{FF2B5EF4-FFF2-40B4-BE49-F238E27FC236}">
                <a16:creationId xmlns:a16="http://schemas.microsoft.com/office/drawing/2014/main" id="{A1DE243B-5FE4-BAF0-2D61-0F6AB3FDCC25}"/>
              </a:ext>
            </a:extLst>
          </p:cNvPr>
          <p:cNvSpPr>
            <a:spLocks noGrp="1"/>
          </p:cNvSpPr>
          <p:nvPr>
            <p:ph type="title"/>
          </p:nvPr>
        </p:nvSpPr>
        <p:spPr/>
        <p:txBody>
          <a:bodyPr/>
          <a:lstStyle>
            <a:lvl1pPr>
              <a:defRPr>
                <a:solidFill>
                  <a:schemeClr val="lt1"/>
                </a:solidFill>
              </a:defRPr>
            </a:lvl1pPr>
          </a:lstStyle>
          <a:p>
            <a:r>
              <a:rPr lang="en-US"/>
              <a:t>Click to edit Master title style</a:t>
            </a:r>
            <a:endParaRPr lang="nb-NO"/>
          </a:p>
        </p:txBody>
      </p:sp>
      <p:sp>
        <p:nvSpPr>
          <p:cNvPr id="3" name="Plassholder for dato 2">
            <a:extLst>
              <a:ext uri="{FF2B5EF4-FFF2-40B4-BE49-F238E27FC236}">
                <a16:creationId xmlns:a16="http://schemas.microsoft.com/office/drawing/2014/main" id="{B6B5B48C-0730-7FFF-BC01-206938983590}"/>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1E0D3769-C5E6-51ED-EADD-53B1888A57F9}"/>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35B1A9C7-11A8-60AB-D47B-A4A96AF2E0A3}"/>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Undertittel 11">
            <a:extLst>
              <a:ext uri="{FF2B5EF4-FFF2-40B4-BE49-F238E27FC236}">
                <a16:creationId xmlns:a16="http://schemas.microsoft.com/office/drawing/2014/main" id="{5759CF2D-78B3-15E8-7D99-4AB19ED1AF1B}"/>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21" name="Plassholder for innhold 2">
            <a:extLst>
              <a:ext uri="{FF2B5EF4-FFF2-40B4-BE49-F238E27FC236}">
                <a16:creationId xmlns:a16="http://schemas.microsoft.com/office/drawing/2014/main" id="{69348016-6C34-1237-218E-4C40A2568A3F}"/>
              </a:ext>
            </a:extLst>
          </p:cNvPr>
          <p:cNvSpPr>
            <a:spLocks noGrp="1"/>
          </p:cNvSpPr>
          <p:nvPr>
            <p:ph idx="17"/>
          </p:nvPr>
        </p:nvSpPr>
        <p:spPr>
          <a:xfrm>
            <a:off x="3362473" y="1459276"/>
            <a:ext cx="2406395" cy="3169590"/>
          </a:xfrm>
          <a:solidFill>
            <a:srgbClr val="36A698"/>
          </a:solidFill>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3" name="Plassholder for innhold 2">
            <a:extLst>
              <a:ext uri="{FF2B5EF4-FFF2-40B4-BE49-F238E27FC236}">
                <a16:creationId xmlns:a16="http://schemas.microsoft.com/office/drawing/2014/main" id="{C13CB7D2-6BDC-EACB-3958-34010478E2E3}"/>
              </a:ext>
            </a:extLst>
          </p:cNvPr>
          <p:cNvSpPr>
            <a:spLocks noGrp="1"/>
          </p:cNvSpPr>
          <p:nvPr>
            <p:ph idx="18"/>
          </p:nvPr>
        </p:nvSpPr>
        <p:spPr>
          <a:xfrm>
            <a:off x="6326109" y="1459276"/>
            <a:ext cx="2406395" cy="3169590"/>
          </a:xfrm>
          <a:solidFill>
            <a:srgbClr val="36A698"/>
          </a:solidFill>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4" name="Plassholder for innhold 2">
            <a:extLst>
              <a:ext uri="{FF2B5EF4-FFF2-40B4-BE49-F238E27FC236}">
                <a16:creationId xmlns:a16="http://schemas.microsoft.com/office/drawing/2014/main" id="{DCA6E2E3-0B7B-937F-B8F0-5FD89F50BC30}"/>
              </a:ext>
            </a:extLst>
          </p:cNvPr>
          <p:cNvSpPr>
            <a:spLocks noGrp="1"/>
          </p:cNvSpPr>
          <p:nvPr>
            <p:ph idx="1"/>
          </p:nvPr>
        </p:nvSpPr>
        <p:spPr>
          <a:xfrm>
            <a:off x="398837" y="1472542"/>
            <a:ext cx="2406395" cy="3156324"/>
          </a:xfrm>
          <a:solidFill>
            <a:srgbClr val="36A698"/>
          </a:solidFill>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327309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and picture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a:xfrm>
            <a:off x="338020" y="587466"/>
            <a:ext cx="3792546" cy="492443"/>
          </a:xfrm>
        </p:spPr>
        <p:txBody>
          <a:bodyPr/>
          <a:lstStyle/>
          <a:p>
            <a:r>
              <a:rPr lang="en-US"/>
              <a:t>Click to edit Master title style</a:t>
            </a:r>
            <a:endParaRPr lang="nb-NO"/>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28.10.2025</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38399" y="338400"/>
            <a:ext cx="3792546" cy="307777"/>
          </a:xfrm>
          <a:prstGeom prst="rect">
            <a:avLst/>
          </a:prstGeom>
        </p:spPr>
        <p:txBody>
          <a:bodyPr lIns="91440" tIns="45720" rIns="91440" bIns="45720"/>
          <a:lstStyle>
            <a:lvl1pPr marL="0" indent="0" algn="l">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8" name="Plassholder for bilde 14">
            <a:extLst>
              <a:ext uri="{FF2B5EF4-FFF2-40B4-BE49-F238E27FC236}">
                <a16:creationId xmlns:a16="http://schemas.microsoft.com/office/drawing/2014/main" id="{FB1BB1D9-8B3D-8538-A21F-C8EB496B1FC8}"/>
              </a:ext>
            </a:extLst>
          </p:cNvPr>
          <p:cNvSpPr>
            <a:spLocks noGrp="1"/>
          </p:cNvSpPr>
          <p:nvPr>
            <p:ph type="pic" sz="quarter" idx="14"/>
          </p:nvPr>
        </p:nvSpPr>
        <p:spPr>
          <a:xfrm>
            <a:off x="4571999" y="0"/>
            <a:ext cx="459802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12" name="Plassholder for innhold 2">
            <a:extLst>
              <a:ext uri="{FF2B5EF4-FFF2-40B4-BE49-F238E27FC236}">
                <a16:creationId xmlns:a16="http://schemas.microsoft.com/office/drawing/2014/main" id="{4DF3E944-209E-F87E-277F-85D008C49B0B}"/>
              </a:ext>
            </a:extLst>
          </p:cNvPr>
          <p:cNvSpPr>
            <a:spLocks noGrp="1"/>
          </p:cNvSpPr>
          <p:nvPr>
            <p:ph idx="1"/>
          </p:nvPr>
        </p:nvSpPr>
        <p:spPr>
          <a:xfrm>
            <a:off x="338020" y="2049339"/>
            <a:ext cx="3792546" cy="2136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365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text and picture #4">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a:xfrm>
            <a:off x="338020" y="587466"/>
            <a:ext cx="3792546" cy="492443"/>
          </a:xfrm>
        </p:spPr>
        <p:txBody>
          <a:bodyPr/>
          <a:lstStyle>
            <a:lvl1pPr>
              <a:defRPr>
                <a:solidFill>
                  <a:schemeClr val="lt1"/>
                </a:solidFill>
              </a:defRPr>
            </a:lvl1pPr>
          </a:lstStyle>
          <a:p>
            <a:r>
              <a:rPr lang="en-US"/>
              <a:t>Click to edit Master title style</a:t>
            </a:r>
            <a:endParaRPr lang="nb-NO"/>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28.10.2025</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lvl1pPr>
              <a:defRPr>
                <a:solidFill>
                  <a:schemeClr val="lt1"/>
                </a:solidFill>
              </a:defRPr>
            </a:lvl1pPr>
          </a:lstStyle>
          <a:p>
            <a:r>
              <a:rPr lang="en-US"/>
              <a:t>See Statement of Proprietary information</a:t>
            </a:r>
            <a:endParaRPr lang="nb-NO" dirty="0"/>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38399" y="338400"/>
            <a:ext cx="3792546" cy="307777"/>
          </a:xfrm>
          <a:prstGeom prst="rect">
            <a:avLst/>
          </a:prstGeom>
        </p:spPr>
        <p:txBody>
          <a:bodyPr lIns="91440" tIns="45720" rIns="91440" bIns="45720"/>
          <a:lstStyle>
            <a:lvl1pPr marL="0" indent="0" algn="l">
              <a:buNone/>
              <a:defRPr sz="14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8" name="Plassholder for bilde 14">
            <a:extLst>
              <a:ext uri="{FF2B5EF4-FFF2-40B4-BE49-F238E27FC236}">
                <a16:creationId xmlns:a16="http://schemas.microsoft.com/office/drawing/2014/main" id="{FB1BB1D9-8B3D-8538-A21F-C8EB496B1FC8}"/>
              </a:ext>
            </a:extLst>
          </p:cNvPr>
          <p:cNvSpPr>
            <a:spLocks noGrp="1"/>
          </p:cNvSpPr>
          <p:nvPr>
            <p:ph type="pic" sz="quarter" idx="14"/>
          </p:nvPr>
        </p:nvSpPr>
        <p:spPr>
          <a:xfrm>
            <a:off x="4571999" y="0"/>
            <a:ext cx="459802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12" name="Plassholder for innhold 2">
            <a:extLst>
              <a:ext uri="{FF2B5EF4-FFF2-40B4-BE49-F238E27FC236}">
                <a16:creationId xmlns:a16="http://schemas.microsoft.com/office/drawing/2014/main" id="{4DF3E944-209E-F87E-277F-85D008C49B0B}"/>
              </a:ext>
            </a:extLst>
          </p:cNvPr>
          <p:cNvSpPr>
            <a:spLocks noGrp="1"/>
          </p:cNvSpPr>
          <p:nvPr>
            <p:ph idx="1"/>
          </p:nvPr>
        </p:nvSpPr>
        <p:spPr>
          <a:xfrm>
            <a:off x="338020" y="2049339"/>
            <a:ext cx="3792546" cy="2136719"/>
          </a:xfrm>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pic>
        <p:nvPicPr>
          <p:cNvPr id="3" name="Picture 1">
            <a:extLst>
              <a:ext uri="{FF2B5EF4-FFF2-40B4-BE49-F238E27FC236}">
                <a16:creationId xmlns:a16="http://schemas.microsoft.com/office/drawing/2014/main" id="{69D07A80-83C9-788E-4D8D-19734EF38106}"/>
              </a:ext>
            </a:extLst>
          </p:cNvPr>
          <p:cNvPicPr>
            <a:picLocks noChangeAspect="1"/>
          </p:cNvPicPr>
          <p:nvPr/>
        </p:nvPicPr>
        <p:blipFill>
          <a:blip r:embed="rId2"/>
          <a:stretch>
            <a:fillRect/>
          </a:stretch>
        </p:blipFill>
        <p:spPr>
          <a:xfrm>
            <a:off x="425032" y="4821088"/>
            <a:ext cx="824400" cy="154911"/>
          </a:xfrm>
          <a:prstGeom prst="rect">
            <a:avLst/>
          </a:prstGeom>
        </p:spPr>
      </p:pic>
      <p:pic>
        <p:nvPicPr>
          <p:cNvPr id="7" name="Picture 1">
            <a:extLst>
              <a:ext uri="{FF2B5EF4-FFF2-40B4-BE49-F238E27FC236}">
                <a16:creationId xmlns:a16="http://schemas.microsoft.com/office/drawing/2014/main" id="{624694F0-A165-878B-A8F6-2304474D40BE}"/>
              </a:ext>
            </a:extLst>
          </p:cNvPr>
          <p:cNvPicPr>
            <a:picLocks noChangeAspect="1"/>
          </p:cNvPicPr>
          <p:nvPr userDrawn="1"/>
        </p:nvPicPr>
        <p:blipFill>
          <a:blip r:embed="rId2"/>
          <a:stretch>
            <a:fillRect/>
          </a:stretch>
        </p:blipFill>
        <p:spPr>
          <a:xfrm>
            <a:off x="425032" y="4821088"/>
            <a:ext cx="824400" cy="154911"/>
          </a:xfrm>
          <a:prstGeom prst="rect">
            <a:avLst/>
          </a:prstGeom>
        </p:spPr>
      </p:pic>
    </p:spTree>
    <p:extLst>
      <p:ext uri="{BB962C8B-B14F-4D97-AF65-F5344CB8AC3E}">
        <p14:creationId xmlns:p14="http://schemas.microsoft.com/office/powerpoint/2010/main" val="2691247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779AB0A1-EB10-DA12-16AC-587D31280007}"/>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28.10.2025</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594CD253-196D-7628-7586-B35178112301}"/>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2" name="Picture 1">
            <a:extLst>
              <a:ext uri="{FF2B5EF4-FFF2-40B4-BE49-F238E27FC236}">
                <a16:creationId xmlns:a16="http://schemas.microsoft.com/office/drawing/2014/main" id="{D2DACE81-1FB7-7DFA-8830-DD9A641779D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58EB11D7-483E-696E-6362-D6F590DC3947}"/>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D83C7342-EA50-F859-AAB4-A7141E8C8BE8}"/>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61A56ACF-A0FD-3E1E-B26A-2B3D56B64245}"/>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039DF12F-E73D-D2BA-9C17-C84B92A71D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7F74035A-5AD7-109E-E941-08AC4D5D035D}"/>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567336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Plassholder for bilde 14">
            <a:extLst>
              <a:ext uri="{FF2B5EF4-FFF2-40B4-BE49-F238E27FC236}">
                <a16:creationId xmlns:a16="http://schemas.microsoft.com/office/drawing/2014/main" id="{DC3BC24A-D7FF-7628-AF55-20DE49F92142}"/>
              </a:ext>
            </a:extLst>
          </p:cNvPr>
          <p:cNvSpPr>
            <a:spLocks noGrp="1"/>
          </p:cNvSpPr>
          <p:nvPr>
            <p:ph type="pic" sz="quarter" idx="13" hasCustomPrompt="1"/>
          </p:nvPr>
        </p:nvSpPr>
        <p:spPr>
          <a:xfrm>
            <a:off x="1" y="-1"/>
            <a:ext cx="9143999"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nb-NO" dirty="0" err="1"/>
              <a:t>Insert</a:t>
            </a:r>
            <a:r>
              <a:rPr lang="nb-NO" dirty="0"/>
              <a:t> </a:t>
            </a:r>
            <a:r>
              <a:rPr lang="nb-NO" dirty="0" err="1"/>
              <a:t>picture</a:t>
            </a:r>
            <a:r>
              <a:rPr lang="nb-NO" dirty="0"/>
              <a:t> </a:t>
            </a:r>
            <a:r>
              <a:rPr lang="nb-NO" dirty="0" err="1"/>
              <a:t>here</a:t>
            </a:r>
            <a:r>
              <a:rPr lang="nb-NO" dirty="0"/>
              <a:t> via «</a:t>
            </a:r>
            <a:r>
              <a:rPr lang="nb-NO" dirty="0" err="1"/>
              <a:t>Insert</a:t>
            </a:r>
            <a:r>
              <a:rPr lang="nb-NO" dirty="0"/>
              <a:t>» -&gt; «Picture» from </a:t>
            </a:r>
            <a:r>
              <a:rPr lang="nb-NO" dirty="0" err="1"/>
              <a:t>the</a:t>
            </a:r>
            <a:r>
              <a:rPr lang="nb-NO" dirty="0"/>
              <a:t> </a:t>
            </a:r>
            <a:r>
              <a:rPr lang="nb-NO" dirty="0" err="1"/>
              <a:t>toolbar</a:t>
            </a:r>
            <a:endParaRPr lang="nb-NO" dirty="0"/>
          </a:p>
        </p:txBody>
      </p:sp>
      <p:sp>
        <p:nvSpPr>
          <p:cNvPr id="8" name="Plassholder for tekst 15">
            <a:extLst>
              <a:ext uri="{FF2B5EF4-FFF2-40B4-BE49-F238E27FC236}">
                <a16:creationId xmlns:a16="http://schemas.microsoft.com/office/drawing/2014/main" id="{68836F75-6247-CFA3-F702-608417C43380}"/>
              </a:ext>
            </a:extLst>
          </p:cNvPr>
          <p:cNvSpPr>
            <a:spLocks noGrp="1"/>
          </p:cNvSpPr>
          <p:nvPr>
            <p:ph type="body" sz="quarter" idx="16" hasCustomPrompt="1"/>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nb-NO" sz="100">
                <a:solidFill>
                  <a:schemeClr val="lt1"/>
                </a:solidFill>
              </a:defRPr>
            </a:lvl1pPr>
          </a:lstStyle>
          <a:p>
            <a:pPr marL="0" lvl="0" algn="ctr"/>
            <a:r>
              <a:rPr lang="nb-NO"/>
              <a:t> </a:t>
            </a:r>
          </a:p>
        </p:txBody>
      </p:sp>
      <p:sp>
        <p:nvSpPr>
          <p:cNvPr id="12" name="Plassholder for tekst 7">
            <a:extLst>
              <a:ext uri="{FF2B5EF4-FFF2-40B4-BE49-F238E27FC236}">
                <a16:creationId xmlns:a16="http://schemas.microsoft.com/office/drawing/2014/main" id="{6C10AC16-2929-85D3-BA66-E01624917844}"/>
              </a:ext>
            </a:extLst>
          </p:cNvPr>
          <p:cNvSpPr>
            <a:spLocks noGrp="1"/>
          </p:cNvSpPr>
          <p:nvPr>
            <p:ph type="body" sz="quarter" idx="17" hasCustomPrompt="1"/>
          </p:nvPr>
        </p:nvSpPr>
        <p:spPr>
          <a:xfrm>
            <a:off x="425032" y="4821089"/>
            <a:ext cx="824400" cy="15491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3" name="Plassholder for dato 2">
            <a:extLst>
              <a:ext uri="{FF2B5EF4-FFF2-40B4-BE49-F238E27FC236}">
                <a16:creationId xmlns:a16="http://schemas.microsoft.com/office/drawing/2014/main" id="{F8753C4E-6D3F-E4B9-9500-62E39A21C675}"/>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81BC885E-3EE0-CF72-4308-5875F1055A64}"/>
              </a:ext>
            </a:extLst>
          </p:cNvPr>
          <p:cNvSpPr>
            <a:spLocks noGrp="1"/>
          </p:cNvSpPr>
          <p:nvPr>
            <p:ph type="ftr" sz="quarter" idx="11"/>
          </p:nvPr>
        </p:nvSpPr>
        <p:spPr/>
        <p:txBody>
          <a:bodyPr/>
          <a:lstStyle>
            <a:lvl1pPr>
              <a:defRPr>
                <a:solidFill>
                  <a:schemeClr val="bg1">
                    <a:lumMod val="85000"/>
                  </a:schemeClr>
                </a:solidFill>
              </a:defRPr>
            </a:lvl1pPr>
          </a:lstStyle>
          <a:p>
            <a:r>
              <a:rPr lang="en-US"/>
              <a:t>See Statement of Proprietary information</a:t>
            </a:r>
            <a:endParaRPr lang="nb-NO" dirty="0"/>
          </a:p>
        </p:txBody>
      </p:sp>
      <p:sp>
        <p:nvSpPr>
          <p:cNvPr id="5" name="Plassholder for lysbildenummer 4">
            <a:extLst>
              <a:ext uri="{FF2B5EF4-FFF2-40B4-BE49-F238E27FC236}">
                <a16:creationId xmlns:a16="http://schemas.microsoft.com/office/drawing/2014/main" id="{19312C7E-1A4F-E005-260F-F2C7423DA001}"/>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9" name="Tittel 1">
            <a:extLst>
              <a:ext uri="{FF2B5EF4-FFF2-40B4-BE49-F238E27FC236}">
                <a16:creationId xmlns:a16="http://schemas.microsoft.com/office/drawing/2014/main" id="{25866FCB-DB0B-AA78-C3F5-BE04CE1746BE}"/>
              </a:ext>
            </a:extLst>
          </p:cNvPr>
          <p:cNvSpPr>
            <a:spLocks noGrp="1"/>
          </p:cNvSpPr>
          <p:nvPr>
            <p:ph type="title"/>
          </p:nvPr>
        </p:nvSpPr>
        <p:spPr>
          <a:xfrm>
            <a:off x="338020" y="1540698"/>
            <a:ext cx="5692390" cy="2062103"/>
          </a:xfrm>
        </p:spPr>
        <p:txBody>
          <a:bodyPr>
            <a:noAutofit/>
          </a:bodyPr>
          <a:lstStyle>
            <a:lvl1pPr>
              <a:defRPr sz="3200">
                <a:solidFill>
                  <a:schemeClr val="lt1"/>
                </a:solidFill>
              </a:defRPr>
            </a:lvl1pPr>
          </a:lstStyle>
          <a:p>
            <a:r>
              <a:rPr lang="en-US"/>
              <a:t>Click to edit Master title style</a:t>
            </a:r>
            <a:endParaRPr lang="nb-NO" dirty="0"/>
          </a:p>
        </p:txBody>
      </p:sp>
      <p:pic>
        <p:nvPicPr>
          <p:cNvPr id="10" name="Picture 1">
            <a:extLst>
              <a:ext uri="{FF2B5EF4-FFF2-40B4-BE49-F238E27FC236}">
                <a16:creationId xmlns:a16="http://schemas.microsoft.com/office/drawing/2014/main" id="{CCC62244-9577-03AD-8186-DE25EE76646B}"/>
              </a:ext>
            </a:extLst>
          </p:cNvPr>
          <p:cNvPicPr>
            <a:picLocks noChangeAspect="1"/>
          </p:cNvPicPr>
          <p:nvPr/>
        </p:nvPicPr>
        <p:blipFill>
          <a:blip r:embed="rId2"/>
          <a:stretch>
            <a:fillRect/>
          </a:stretch>
        </p:blipFill>
        <p:spPr>
          <a:xfrm>
            <a:off x="425032" y="4821088"/>
            <a:ext cx="824400" cy="154911"/>
          </a:xfrm>
          <a:prstGeom prst="rect">
            <a:avLst/>
          </a:prstGeom>
        </p:spPr>
      </p:pic>
      <p:pic>
        <p:nvPicPr>
          <p:cNvPr id="6" name="Picture 1">
            <a:extLst>
              <a:ext uri="{FF2B5EF4-FFF2-40B4-BE49-F238E27FC236}">
                <a16:creationId xmlns:a16="http://schemas.microsoft.com/office/drawing/2014/main" id="{8A5E572F-744A-6AF6-0AC7-0A1F079D4BAD}"/>
              </a:ext>
            </a:extLst>
          </p:cNvPr>
          <p:cNvPicPr>
            <a:picLocks noChangeAspect="1"/>
          </p:cNvPicPr>
          <p:nvPr userDrawn="1"/>
        </p:nvPicPr>
        <p:blipFill>
          <a:blip r:embed="rId2"/>
          <a:stretch>
            <a:fillRect/>
          </a:stretch>
        </p:blipFill>
        <p:spPr>
          <a:xfrm>
            <a:off x="425032" y="4821088"/>
            <a:ext cx="824400" cy="154911"/>
          </a:xfrm>
          <a:prstGeom prst="rect">
            <a:avLst/>
          </a:prstGeom>
        </p:spPr>
      </p:pic>
    </p:spTree>
    <p:extLst>
      <p:ext uri="{BB962C8B-B14F-4D97-AF65-F5344CB8AC3E}">
        <p14:creationId xmlns:p14="http://schemas.microsoft.com/office/powerpoint/2010/main" val="3533691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pictures with capti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8C996B-E4AB-A82C-C61C-E5C4669F80DD}"/>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80ED3224-4059-432D-623C-DEF52939635F}"/>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8EC78A2C-E64C-C816-C4F7-2E23F5C6D6A8}"/>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2BC4F3F0-413A-A4B7-6BAF-3354D8F82A16}"/>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1" name="Undertittel 11">
            <a:extLst>
              <a:ext uri="{FF2B5EF4-FFF2-40B4-BE49-F238E27FC236}">
                <a16:creationId xmlns:a16="http://schemas.microsoft.com/office/drawing/2014/main" id="{BA16F339-E1EF-499E-4773-B036589A4625}"/>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22" name="Plassholder for bilde 14">
            <a:extLst>
              <a:ext uri="{FF2B5EF4-FFF2-40B4-BE49-F238E27FC236}">
                <a16:creationId xmlns:a16="http://schemas.microsoft.com/office/drawing/2014/main" id="{1B88C32B-5BE2-56B3-B9A2-CED2EF0B02AC}"/>
              </a:ext>
            </a:extLst>
          </p:cNvPr>
          <p:cNvSpPr>
            <a:spLocks noGrp="1"/>
          </p:cNvSpPr>
          <p:nvPr>
            <p:ph type="pic" sz="quarter" idx="14"/>
          </p:nvPr>
        </p:nvSpPr>
        <p:spPr>
          <a:xfrm>
            <a:off x="456907" y="1257576"/>
            <a:ext cx="1874182" cy="3359687"/>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3" name="Plassholder for tekst 13">
            <a:extLst>
              <a:ext uri="{FF2B5EF4-FFF2-40B4-BE49-F238E27FC236}">
                <a16:creationId xmlns:a16="http://schemas.microsoft.com/office/drawing/2014/main" id="{11A706AC-0FBD-D7C1-7434-17AC24B00F2E}"/>
              </a:ext>
            </a:extLst>
          </p:cNvPr>
          <p:cNvSpPr>
            <a:spLocks noGrp="1"/>
          </p:cNvSpPr>
          <p:nvPr>
            <p:ph type="body" sz="quarter" idx="16"/>
          </p:nvPr>
        </p:nvSpPr>
        <p:spPr>
          <a:xfrm>
            <a:off x="456907" y="1259999"/>
            <a:ext cx="1874183" cy="1074956"/>
          </a:xfrm>
          <a:prstGeom prst="rect">
            <a:avLst/>
          </a:prstGeom>
          <a:gradFill>
            <a:gsLst>
              <a:gs pos="0">
                <a:schemeClr val="tx1">
                  <a:alpha val="0"/>
                </a:schemeClr>
              </a:gs>
              <a:gs pos="99000">
                <a:schemeClr val="tx1">
                  <a:alpha val="70000"/>
                </a:schemeClr>
              </a:gs>
            </a:gsLst>
            <a:lin ang="16200000" scaled="0"/>
          </a:gradFill>
        </p:spPr>
        <p:txBody>
          <a:bodyPr wrap="square" lIns="72000" tIns="72000" rIns="72000" bIns="72000" rtlCol="0">
            <a:noAutofit/>
          </a:bodyPr>
          <a:lstStyle>
            <a:lvl1pPr marL="0" indent="0">
              <a:buNone/>
              <a:defRPr lang="nb-NO" sz="1400" b="1" i="0" dirty="0" smtClean="0">
                <a:solidFill>
                  <a:schemeClr val="bg1"/>
                </a:solidFill>
                <a:effectLst/>
                <a:latin typeface="Calibri Light" panose="020F0302020204030204" pitchFamily="34" charset="0"/>
                <a:cs typeface="Calibri Light" panose="020F0302020204030204" pitchFamily="34" charset="0"/>
              </a:defRPr>
            </a:lvl1pPr>
            <a:lvl2pPr>
              <a:defRPr lang="nb-NO" sz="1350" dirty="0" smtClean="0">
                <a:solidFill>
                  <a:schemeClr val="tx1"/>
                </a:solidFill>
              </a:defRPr>
            </a:lvl2pPr>
            <a:lvl3pPr>
              <a:defRPr lang="nb-NO" sz="1350" dirty="0" smtClean="0">
                <a:solidFill>
                  <a:schemeClr val="tx1"/>
                </a:solidFill>
              </a:defRPr>
            </a:lvl3pPr>
            <a:lvl4pPr>
              <a:defRPr lang="nb-NO" sz="1350" dirty="0" smtClean="0">
                <a:solidFill>
                  <a:schemeClr val="tx1"/>
                </a:solidFill>
              </a:defRPr>
            </a:lvl4pPr>
            <a:lvl5pPr>
              <a:defRPr lang="nb-NO" sz="1350" dirty="0">
                <a:solidFill>
                  <a:schemeClr val="tx1"/>
                </a:solidFill>
              </a:defRPr>
            </a:lvl5pPr>
          </a:lstStyle>
          <a:p>
            <a:pPr marL="0" lvl="0"/>
            <a:r>
              <a:rPr lang="en-US"/>
              <a:t>Click to edit Master text styles</a:t>
            </a:r>
          </a:p>
        </p:txBody>
      </p:sp>
      <p:sp>
        <p:nvSpPr>
          <p:cNvPr id="24" name="Plassholder for bilde 14">
            <a:extLst>
              <a:ext uri="{FF2B5EF4-FFF2-40B4-BE49-F238E27FC236}">
                <a16:creationId xmlns:a16="http://schemas.microsoft.com/office/drawing/2014/main" id="{E2C15665-5993-F207-4915-92D0E242F9E8}"/>
              </a:ext>
            </a:extLst>
          </p:cNvPr>
          <p:cNvSpPr>
            <a:spLocks noGrp="1"/>
          </p:cNvSpPr>
          <p:nvPr>
            <p:ph type="pic" sz="quarter" idx="17"/>
          </p:nvPr>
        </p:nvSpPr>
        <p:spPr>
          <a:xfrm>
            <a:off x="2580882" y="1257575"/>
            <a:ext cx="1874182" cy="3359687"/>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5" name="Plassholder for tekst 13">
            <a:extLst>
              <a:ext uri="{FF2B5EF4-FFF2-40B4-BE49-F238E27FC236}">
                <a16:creationId xmlns:a16="http://schemas.microsoft.com/office/drawing/2014/main" id="{2336237F-4C8D-7A8F-0E23-7D625B14CA47}"/>
              </a:ext>
            </a:extLst>
          </p:cNvPr>
          <p:cNvSpPr>
            <a:spLocks noGrp="1"/>
          </p:cNvSpPr>
          <p:nvPr>
            <p:ph type="body" sz="quarter" idx="18"/>
          </p:nvPr>
        </p:nvSpPr>
        <p:spPr>
          <a:xfrm>
            <a:off x="2580882" y="1259998"/>
            <a:ext cx="1874183" cy="1074956"/>
          </a:xfrm>
          <a:prstGeom prst="rect">
            <a:avLst/>
          </a:prstGeom>
          <a:gradFill>
            <a:gsLst>
              <a:gs pos="0">
                <a:schemeClr val="tx1">
                  <a:alpha val="0"/>
                </a:schemeClr>
              </a:gs>
              <a:gs pos="99000">
                <a:schemeClr val="tx1">
                  <a:alpha val="70000"/>
                </a:schemeClr>
              </a:gs>
            </a:gsLst>
            <a:lin ang="16200000" scaled="0"/>
          </a:gradFill>
        </p:spPr>
        <p:txBody>
          <a:bodyPr wrap="square" lIns="72000" tIns="72000" rIns="72000" bIns="72000" rtlCol="0">
            <a:noAutofit/>
          </a:bodyPr>
          <a:lstStyle>
            <a:lvl1pPr marL="0" indent="0">
              <a:buNone/>
              <a:defRPr lang="nb-NO" sz="1400" b="1" i="0" dirty="0" smtClean="0">
                <a:solidFill>
                  <a:schemeClr val="bg1"/>
                </a:solidFill>
                <a:effectLst/>
                <a:latin typeface="Calibri Light" panose="020F0302020204030204" pitchFamily="34" charset="0"/>
                <a:cs typeface="Calibri Light" panose="020F0302020204030204" pitchFamily="34" charset="0"/>
              </a:defRPr>
            </a:lvl1pPr>
            <a:lvl2pPr>
              <a:defRPr lang="nb-NO" sz="1350" dirty="0" smtClean="0">
                <a:solidFill>
                  <a:schemeClr val="tx1"/>
                </a:solidFill>
              </a:defRPr>
            </a:lvl2pPr>
            <a:lvl3pPr>
              <a:defRPr lang="nb-NO" sz="1350" dirty="0" smtClean="0">
                <a:solidFill>
                  <a:schemeClr val="tx1"/>
                </a:solidFill>
              </a:defRPr>
            </a:lvl3pPr>
            <a:lvl4pPr>
              <a:defRPr lang="nb-NO" sz="1350" dirty="0" smtClean="0">
                <a:solidFill>
                  <a:schemeClr val="tx1"/>
                </a:solidFill>
              </a:defRPr>
            </a:lvl4pPr>
            <a:lvl5pPr>
              <a:defRPr lang="nb-NO" sz="1350" dirty="0">
                <a:solidFill>
                  <a:schemeClr val="tx1"/>
                </a:solidFill>
              </a:defRPr>
            </a:lvl5pPr>
          </a:lstStyle>
          <a:p>
            <a:pPr marL="0" lvl="0"/>
            <a:r>
              <a:rPr lang="en-US"/>
              <a:t>Click to edit Master text styles</a:t>
            </a:r>
          </a:p>
        </p:txBody>
      </p:sp>
      <p:sp>
        <p:nvSpPr>
          <p:cNvPr id="26" name="Plassholder for bilde 14">
            <a:extLst>
              <a:ext uri="{FF2B5EF4-FFF2-40B4-BE49-F238E27FC236}">
                <a16:creationId xmlns:a16="http://schemas.microsoft.com/office/drawing/2014/main" id="{F2EEAA3C-03DC-93B3-9043-602FE0A7ACCD}"/>
              </a:ext>
            </a:extLst>
          </p:cNvPr>
          <p:cNvSpPr>
            <a:spLocks noGrp="1"/>
          </p:cNvSpPr>
          <p:nvPr>
            <p:ph type="pic" sz="quarter" idx="19"/>
          </p:nvPr>
        </p:nvSpPr>
        <p:spPr>
          <a:xfrm>
            <a:off x="4704857" y="1257574"/>
            <a:ext cx="1874182" cy="3359687"/>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7" name="Plassholder for tekst 13">
            <a:extLst>
              <a:ext uri="{FF2B5EF4-FFF2-40B4-BE49-F238E27FC236}">
                <a16:creationId xmlns:a16="http://schemas.microsoft.com/office/drawing/2014/main" id="{D3B17FB0-86EE-3A36-5160-33041DDAD589}"/>
              </a:ext>
            </a:extLst>
          </p:cNvPr>
          <p:cNvSpPr>
            <a:spLocks noGrp="1"/>
          </p:cNvSpPr>
          <p:nvPr>
            <p:ph type="body" sz="quarter" idx="20"/>
          </p:nvPr>
        </p:nvSpPr>
        <p:spPr>
          <a:xfrm>
            <a:off x="4704857" y="1259997"/>
            <a:ext cx="1874183" cy="1074956"/>
          </a:xfrm>
          <a:prstGeom prst="rect">
            <a:avLst/>
          </a:prstGeom>
          <a:gradFill>
            <a:gsLst>
              <a:gs pos="0">
                <a:schemeClr val="tx1">
                  <a:alpha val="0"/>
                </a:schemeClr>
              </a:gs>
              <a:gs pos="99000">
                <a:schemeClr val="tx1">
                  <a:alpha val="70000"/>
                </a:schemeClr>
              </a:gs>
            </a:gsLst>
            <a:lin ang="16200000" scaled="0"/>
          </a:gradFill>
        </p:spPr>
        <p:txBody>
          <a:bodyPr wrap="square" lIns="72000" tIns="72000" rIns="72000" bIns="72000" rtlCol="0">
            <a:noAutofit/>
          </a:bodyPr>
          <a:lstStyle>
            <a:lvl1pPr marL="0" indent="0">
              <a:buNone/>
              <a:defRPr lang="nb-NO" sz="1400" b="1" i="0" dirty="0" smtClean="0">
                <a:solidFill>
                  <a:schemeClr val="bg1"/>
                </a:solidFill>
                <a:effectLst/>
                <a:latin typeface="Calibri Light" panose="020F0302020204030204" pitchFamily="34" charset="0"/>
                <a:cs typeface="Calibri Light" panose="020F0302020204030204" pitchFamily="34" charset="0"/>
              </a:defRPr>
            </a:lvl1pPr>
            <a:lvl2pPr>
              <a:defRPr lang="nb-NO" sz="1350" dirty="0" smtClean="0">
                <a:solidFill>
                  <a:schemeClr val="tx1"/>
                </a:solidFill>
              </a:defRPr>
            </a:lvl2pPr>
            <a:lvl3pPr>
              <a:defRPr lang="nb-NO" sz="1350" dirty="0" smtClean="0">
                <a:solidFill>
                  <a:schemeClr val="tx1"/>
                </a:solidFill>
              </a:defRPr>
            </a:lvl3pPr>
            <a:lvl4pPr>
              <a:defRPr lang="nb-NO" sz="1350" dirty="0" smtClean="0">
                <a:solidFill>
                  <a:schemeClr val="tx1"/>
                </a:solidFill>
              </a:defRPr>
            </a:lvl4pPr>
            <a:lvl5pPr>
              <a:defRPr lang="nb-NO" sz="1350" dirty="0">
                <a:solidFill>
                  <a:schemeClr val="tx1"/>
                </a:solidFill>
              </a:defRPr>
            </a:lvl5pPr>
          </a:lstStyle>
          <a:p>
            <a:pPr marL="0" lvl="0"/>
            <a:r>
              <a:rPr lang="en-US"/>
              <a:t>Click to edit Master text styles</a:t>
            </a:r>
          </a:p>
        </p:txBody>
      </p:sp>
      <p:sp>
        <p:nvSpPr>
          <p:cNvPr id="28" name="Plassholder for bilde 14">
            <a:extLst>
              <a:ext uri="{FF2B5EF4-FFF2-40B4-BE49-F238E27FC236}">
                <a16:creationId xmlns:a16="http://schemas.microsoft.com/office/drawing/2014/main" id="{A5F982F9-71A7-F000-20A1-06F207356966}"/>
              </a:ext>
            </a:extLst>
          </p:cNvPr>
          <p:cNvSpPr>
            <a:spLocks noGrp="1"/>
          </p:cNvSpPr>
          <p:nvPr>
            <p:ph type="pic" sz="quarter" idx="21"/>
          </p:nvPr>
        </p:nvSpPr>
        <p:spPr>
          <a:xfrm>
            <a:off x="6828832" y="1257573"/>
            <a:ext cx="1874182" cy="3359687"/>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9" name="Plassholder for tekst 13">
            <a:extLst>
              <a:ext uri="{FF2B5EF4-FFF2-40B4-BE49-F238E27FC236}">
                <a16:creationId xmlns:a16="http://schemas.microsoft.com/office/drawing/2014/main" id="{351547D6-5385-0257-3EBC-01D39A1F0D0C}"/>
              </a:ext>
            </a:extLst>
          </p:cNvPr>
          <p:cNvSpPr>
            <a:spLocks noGrp="1"/>
          </p:cNvSpPr>
          <p:nvPr>
            <p:ph type="body" sz="quarter" idx="22"/>
          </p:nvPr>
        </p:nvSpPr>
        <p:spPr>
          <a:xfrm>
            <a:off x="6828832" y="1259996"/>
            <a:ext cx="1874183" cy="1074956"/>
          </a:xfrm>
          <a:prstGeom prst="rect">
            <a:avLst/>
          </a:prstGeom>
          <a:gradFill>
            <a:gsLst>
              <a:gs pos="0">
                <a:schemeClr val="tx1">
                  <a:alpha val="0"/>
                </a:schemeClr>
              </a:gs>
              <a:gs pos="99000">
                <a:schemeClr val="tx1">
                  <a:alpha val="70000"/>
                </a:schemeClr>
              </a:gs>
            </a:gsLst>
            <a:lin ang="16200000" scaled="0"/>
          </a:gradFill>
        </p:spPr>
        <p:txBody>
          <a:bodyPr wrap="square" lIns="72000" tIns="72000" rIns="72000" bIns="72000" rtlCol="0">
            <a:noAutofit/>
          </a:bodyPr>
          <a:lstStyle>
            <a:lvl1pPr marL="0" indent="0">
              <a:buNone/>
              <a:defRPr lang="nb-NO" sz="1400" b="1" i="0" dirty="0" smtClean="0">
                <a:solidFill>
                  <a:schemeClr val="bg1"/>
                </a:solidFill>
                <a:effectLst/>
                <a:latin typeface="Calibri Light" panose="020F0302020204030204" pitchFamily="34" charset="0"/>
                <a:cs typeface="Calibri Light" panose="020F0302020204030204" pitchFamily="34" charset="0"/>
              </a:defRPr>
            </a:lvl1pPr>
            <a:lvl2pPr>
              <a:defRPr lang="nb-NO" sz="1350" dirty="0" smtClean="0">
                <a:solidFill>
                  <a:schemeClr val="tx1"/>
                </a:solidFill>
              </a:defRPr>
            </a:lvl2pPr>
            <a:lvl3pPr>
              <a:defRPr lang="nb-NO" sz="1350" dirty="0" smtClean="0">
                <a:solidFill>
                  <a:schemeClr val="tx1"/>
                </a:solidFill>
              </a:defRPr>
            </a:lvl3pPr>
            <a:lvl4pPr>
              <a:defRPr lang="nb-NO" sz="1350" dirty="0" smtClean="0">
                <a:solidFill>
                  <a:schemeClr val="tx1"/>
                </a:solidFill>
              </a:defRPr>
            </a:lvl4pPr>
            <a:lvl5pPr>
              <a:defRPr lang="nb-NO" sz="1350" dirty="0">
                <a:solidFill>
                  <a:schemeClr val="tx1"/>
                </a:solidFill>
              </a:defRPr>
            </a:lvl5pPr>
          </a:lstStyle>
          <a:p>
            <a:pPr marL="0" lvl="0"/>
            <a:r>
              <a:rPr lang="en-US"/>
              <a:t>Click to edit Master text styles</a:t>
            </a:r>
          </a:p>
        </p:txBody>
      </p:sp>
    </p:spTree>
    <p:extLst>
      <p:ext uri="{BB962C8B-B14F-4D97-AF65-F5344CB8AC3E}">
        <p14:creationId xmlns:p14="http://schemas.microsoft.com/office/powerpoint/2010/main" val="1346213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ull size picture">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74496BDB-B894-BE9C-97D1-EA9FB9717541}"/>
              </a:ext>
            </a:extLst>
          </p:cNvPr>
          <p:cNvSpPr>
            <a:spLocks noGrp="1"/>
          </p:cNvSpPr>
          <p:nvPr>
            <p:ph type="pic" sz="quarter" idx="14"/>
          </p:nvPr>
        </p:nvSpPr>
        <p:spPr>
          <a:xfrm>
            <a:off x="1" y="0"/>
            <a:ext cx="9170020"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 name="Plassholder for dato 2">
            <a:extLst>
              <a:ext uri="{FF2B5EF4-FFF2-40B4-BE49-F238E27FC236}">
                <a16:creationId xmlns:a16="http://schemas.microsoft.com/office/drawing/2014/main" id="{F8753C4E-6D3F-E4B9-9500-62E39A21C675}"/>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81BC885E-3EE0-CF72-4308-5875F1055A64}"/>
              </a:ext>
            </a:extLst>
          </p:cNvPr>
          <p:cNvSpPr>
            <a:spLocks noGrp="1"/>
          </p:cNvSpPr>
          <p:nvPr>
            <p:ph type="ftr" sz="quarter" idx="11"/>
          </p:nvPr>
        </p:nvSpPr>
        <p:spPr/>
        <p:txBody>
          <a:bodyPr/>
          <a:lstStyle>
            <a:lvl1pPr>
              <a:defRPr>
                <a:solidFill>
                  <a:schemeClr val="bg1">
                    <a:lumMod val="85000"/>
                  </a:schemeClr>
                </a:solidFill>
              </a:defRPr>
            </a:lvl1pPr>
          </a:lstStyle>
          <a:p>
            <a:r>
              <a:rPr lang="en-US"/>
              <a:t>See Statement of Proprietary information</a:t>
            </a:r>
            <a:endParaRPr lang="nb-NO" dirty="0"/>
          </a:p>
        </p:txBody>
      </p:sp>
      <p:sp>
        <p:nvSpPr>
          <p:cNvPr id="5" name="Plassholder for lysbildenummer 4">
            <a:extLst>
              <a:ext uri="{FF2B5EF4-FFF2-40B4-BE49-F238E27FC236}">
                <a16:creationId xmlns:a16="http://schemas.microsoft.com/office/drawing/2014/main" id="{19312C7E-1A4F-E005-260F-F2C7423DA001}"/>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8" name="Plassholder for tekst 7">
            <a:extLst>
              <a:ext uri="{FF2B5EF4-FFF2-40B4-BE49-F238E27FC236}">
                <a16:creationId xmlns:a16="http://schemas.microsoft.com/office/drawing/2014/main" id="{72C66B6F-61A7-00BC-CC5A-3818CD36948F}"/>
              </a:ext>
            </a:extLst>
          </p:cNvPr>
          <p:cNvSpPr>
            <a:spLocks noGrp="1"/>
          </p:cNvSpPr>
          <p:nvPr>
            <p:ph type="body" idx="13" hasCustomPrompt="1"/>
          </p:nvPr>
        </p:nvSpPr>
        <p:spPr>
          <a:xfrm>
            <a:off x="425032" y="4821088"/>
            <a:ext cx="824400" cy="154911"/>
          </a:xfrm>
          <a:blipFill>
            <a:blip r:embed="rId2"/>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4" name="Tittel 12">
            <a:extLst>
              <a:ext uri="{FF2B5EF4-FFF2-40B4-BE49-F238E27FC236}">
                <a16:creationId xmlns:a16="http://schemas.microsoft.com/office/drawing/2014/main" id="{CCA764C7-D421-D9C1-6D38-26148BC469A8}"/>
              </a:ext>
            </a:extLst>
          </p:cNvPr>
          <p:cNvSpPr>
            <a:spLocks noGrp="1"/>
          </p:cNvSpPr>
          <p:nvPr>
            <p:ph type="title"/>
          </p:nvPr>
        </p:nvSpPr>
        <p:spPr>
          <a:xfrm>
            <a:off x="338020" y="587466"/>
            <a:ext cx="8347995" cy="492443"/>
          </a:xfrm>
        </p:spPr>
        <p:txBody>
          <a:bodyPr/>
          <a:lstStyle>
            <a:lvl1pPr>
              <a:defRPr>
                <a:solidFill>
                  <a:schemeClr val="dk1"/>
                </a:solidFill>
              </a:defRPr>
            </a:lvl1pPr>
          </a:lstStyle>
          <a:p>
            <a:r>
              <a:rPr lang="en-US"/>
              <a:t>Click to edit Master title style</a:t>
            </a:r>
            <a:endParaRPr lang="nb-NO"/>
          </a:p>
        </p:txBody>
      </p:sp>
    </p:spTree>
    <p:extLst>
      <p:ext uri="{BB962C8B-B14F-4D97-AF65-F5344CB8AC3E}">
        <p14:creationId xmlns:p14="http://schemas.microsoft.com/office/powerpoint/2010/main" val="3034131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ull size picture with caption">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7286B656-7875-69F1-7D12-980771A3B261}"/>
              </a:ext>
            </a:extLst>
          </p:cNvPr>
          <p:cNvSpPr>
            <a:spLocks noGrp="1"/>
          </p:cNvSpPr>
          <p:nvPr>
            <p:ph type="pic" sz="quarter" idx="15"/>
          </p:nvPr>
        </p:nvSpPr>
        <p:spPr>
          <a:xfrm>
            <a:off x="1" y="0"/>
            <a:ext cx="9170020"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16" name="Plassholder for tekst 11">
            <a:extLst>
              <a:ext uri="{FF2B5EF4-FFF2-40B4-BE49-F238E27FC236}">
                <a16:creationId xmlns:a16="http://schemas.microsoft.com/office/drawing/2014/main" id="{FF75FCBB-674F-FB7B-9D74-24D1B3A668FE}"/>
              </a:ext>
            </a:extLst>
          </p:cNvPr>
          <p:cNvSpPr>
            <a:spLocks noGrp="1"/>
          </p:cNvSpPr>
          <p:nvPr>
            <p:ph type="body" sz="quarter" idx="14"/>
          </p:nvPr>
        </p:nvSpPr>
        <p:spPr>
          <a:xfrm>
            <a:off x="0" y="3784600"/>
            <a:ext cx="9143999" cy="13589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28400" rIns="684000" bIns="504000" rtlCol="0" anchor="b"/>
          <a:lstStyle>
            <a:lvl1pPr marL="0" indent="0">
              <a:buNone/>
              <a:defRPr lang="nb-NO" sz="1200" dirty="0" smtClean="0">
                <a:solidFill>
                  <a:schemeClr val="lt1"/>
                </a:solidFill>
                <a:latin typeface="Calibri Light" panose="020F0302020204030204" pitchFamily="34" charset="0"/>
                <a:cs typeface="Calibri Light" panose="020F0302020204030204" pitchFamily="34" charset="0"/>
              </a:defRPr>
            </a:lvl1pPr>
          </a:lstStyle>
          <a:p>
            <a:pPr marL="0" lvl="0"/>
            <a:r>
              <a:rPr lang="en-US"/>
              <a:t>Click to edit Master text styles</a:t>
            </a:r>
          </a:p>
        </p:txBody>
      </p:sp>
      <p:sp>
        <p:nvSpPr>
          <p:cNvPr id="3" name="Plassholder for dato 2">
            <a:extLst>
              <a:ext uri="{FF2B5EF4-FFF2-40B4-BE49-F238E27FC236}">
                <a16:creationId xmlns:a16="http://schemas.microsoft.com/office/drawing/2014/main" id="{F8753C4E-6D3F-E4B9-9500-62E39A21C675}"/>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81BC885E-3EE0-CF72-4308-5875F1055A64}"/>
              </a:ext>
            </a:extLst>
          </p:cNvPr>
          <p:cNvSpPr>
            <a:spLocks noGrp="1"/>
          </p:cNvSpPr>
          <p:nvPr>
            <p:ph type="ftr" sz="quarter" idx="11"/>
          </p:nvPr>
        </p:nvSpPr>
        <p:spPr/>
        <p:txBody>
          <a:bodyPr/>
          <a:lstStyle>
            <a:lvl1pPr>
              <a:defRPr>
                <a:solidFill>
                  <a:schemeClr val="bg1">
                    <a:lumMod val="85000"/>
                  </a:schemeClr>
                </a:solidFill>
              </a:defRPr>
            </a:lvl1pPr>
          </a:lstStyle>
          <a:p>
            <a:r>
              <a:rPr lang="en-US"/>
              <a:t>See Statement of Proprietary information</a:t>
            </a:r>
            <a:endParaRPr lang="nb-NO" dirty="0"/>
          </a:p>
        </p:txBody>
      </p:sp>
      <p:sp>
        <p:nvSpPr>
          <p:cNvPr id="5" name="Plassholder for lysbildenummer 4">
            <a:extLst>
              <a:ext uri="{FF2B5EF4-FFF2-40B4-BE49-F238E27FC236}">
                <a16:creationId xmlns:a16="http://schemas.microsoft.com/office/drawing/2014/main" id="{19312C7E-1A4F-E005-260F-F2C7423DA001}"/>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8" name="Plassholder for tekst 7">
            <a:extLst>
              <a:ext uri="{FF2B5EF4-FFF2-40B4-BE49-F238E27FC236}">
                <a16:creationId xmlns:a16="http://schemas.microsoft.com/office/drawing/2014/main" id="{72C66B6F-61A7-00BC-CC5A-3818CD36948F}"/>
              </a:ext>
            </a:extLst>
          </p:cNvPr>
          <p:cNvSpPr>
            <a:spLocks noGrp="1"/>
          </p:cNvSpPr>
          <p:nvPr>
            <p:ph type="body" idx="13" hasCustomPrompt="1"/>
          </p:nvPr>
        </p:nvSpPr>
        <p:spPr>
          <a:xfrm>
            <a:off x="425032" y="4821088"/>
            <a:ext cx="824400" cy="154911"/>
          </a:xfrm>
          <a:blipFill>
            <a:blip r:embed="rId2"/>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4" name="Tittel 12">
            <a:extLst>
              <a:ext uri="{FF2B5EF4-FFF2-40B4-BE49-F238E27FC236}">
                <a16:creationId xmlns:a16="http://schemas.microsoft.com/office/drawing/2014/main" id="{CCA764C7-D421-D9C1-6D38-26148BC469A8}"/>
              </a:ext>
            </a:extLst>
          </p:cNvPr>
          <p:cNvSpPr>
            <a:spLocks noGrp="1"/>
          </p:cNvSpPr>
          <p:nvPr>
            <p:ph type="title"/>
          </p:nvPr>
        </p:nvSpPr>
        <p:spPr>
          <a:xfrm>
            <a:off x="338020" y="587466"/>
            <a:ext cx="8347995" cy="492443"/>
          </a:xfrm>
        </p:spPr>
        <p:txBody>
          <a:bodyPr/>
          <a:lstStyle>
            <a:lvl1pPr>
              <a:defRPr>
                <a:solidFill>
                  <a:schemeClr val="dk1"/>
                </a:solidFill>
              </a:defRPr>
            </a:lvl1pPr>
          </a:lstStyle>
          <a:p>
            <a:r>
              <a:rPr lang="en-US"/>
              <a:t>Click to edit Master title style</a:t>
            </a:r>
            <a:endParaRPr lang="nb-NO"/>
          </a:p>
        </p:txBody>
      </p:sp>
    </p:spTree>
    <p:extLst>
      <p:ext uri="{BB962C8B-B14F-4D97-AF65-F5344CB8AC3E}">
        <p14:creationId xmlns:p14="http://schemas.microsoft.com/office/powerpoint/2010/main" val="2420078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End slide with picture">
    <p:bg>
      <p:bgPr>
        <a:solidFill>
          <a:schemeClr val="accent2"/>
        </a:solidFill>
        <a:effectLst/>
      </p:bgPr>
    </p:bg>
    <p:spTree>
      <p:nvGrpSpPr>
        <p:cNvPr id="1" name=""/>
        <p:cNvGrpSpPr/>
        <p:nvPr/>
      </p:nvGrpSpPr>
      <p:grpSpPr>
        <a:xfrm>
          <a:off x="0" y="0"/>
          <a:ext cx="0" cy="0"/>
          <a:chOff x="0" y="0"/>
          <a:chExt cx="0" cy="0"/>
        </a:xfrm>
      </p:grpSpPr>
      <p:sp>
        <p:nvSpPr>
          <p:cNvPr id="13" name="Plassholder for bilde 14">
            <a:extLst>
              <a:ext uri="{FF2B5EF4-FFF2-40B4-BE49-F238E27FC236}">
                <a16:creationId xmlns:a16="http://schemas.microsoft.com/office/drawing/2014/main" id="{7CBE60D3-9CF4-C7A6-9C5D-CD2B516A5FA4}"/>
              </a:ext>
            </a:extLst>
          </p:cNvPr>
          <p:cNvSpPr>
            <a:spLocks noGrp="1"/>
          </p:cNvSpPr>
          <p:nvPr>
            <p:ph type="pic" sz="quarter" idx="15"/>
          </p:nvPr>
        </p:nvSpPr>
        <p:spPr>
          <a:xfrm>
            <a:off x="4903596" y="0"/>
            <a:ext cx="4240404" cy="5143494"/>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 name="Tittel 1">
            <a:extLst>
              <a:ext uri="{FF2B5EF4-FFF2-40B4-BE49-F238E27FC236}">
                <a16:creationId xmlns:a16="http://schemas.microsoft.com/office/drawing/2014/main" id="{801FDE88-2E19-A124-DE37-6AF710A4C7A6}"/>
              </a:ext>
            </a:extLst>
          </p:cNvPr>
          <p:cNvSpPr>
            <a:spLocks noGrp="1"/>
          </p:cNvSpPr>
          <p:nvPr>
            <p:ph type="title" hasCustomPrompt="1"/>
          </p:nvPr>
        </p:nvSpPr>
        <p:spPr>
          <a:xfrm>
            <a:off x="338020" y="1328355"/>
            <a:ext cx="3694493" cy="1077218"/>
          </a:xfrm>
        </p:spPr>
        <p:txBody>
          <a:bodyPr>
            <a:spAutoFit/>
          </a:bodyPr>
          <a:lstStyle>
            <a:lvl1pPr>
              <a:defRPr sz="3200">
                <a:solidFill>
                  <a:srgbClr val="014A42"/>
                </a:solidFill>
              </a:defRPr>
            </a:lvl1pPr>
          </a:lstStyle>
          <a:p>
            <a:r>
              <a:rPr lang="nb-NO" dirty="0" err="1"/>
              <a:t>Thank</a:t>
            </a:r>
            <a:r>
              <a:rPr lang="nb-NO" dirty="0"/>
              <a:t> </a:t>
            </a:r>
            <a:r>
              <a:rPr lang="nb-NO" dirty="0" err="1"/>
              <a:t>you</a:t>
            </a:r>
            <a:r>
              <a:rPr lang="nb-NO" dirty="0"/>
              <a:t> or </a:t>
            </a:r>
            <a:r>
              <a:rPr lang="nb-NO" dirty="0" err="1"/>
              <a:t>other</a:t>
            </a:r>
            <a:br>
              <a:rPr lang="nb-NO" dirty="0"/>
            </a:br>
            <a:r>
              <a:rPr lang="nb-NO" dirty="0" err="1"/>
              <a:t>sign</a:t>
            </a:r>
            <a:r>
              <a:rPr lang="nb-NO" dirty="0"/>
              <a:t> </a:t>
            </a:r>
            <a:r>
              <a:rPr lang="nb-NO" dirty="0" err="1"/>
              <a:t>off</a:t>
            </a:r>
            <a:r>
              <a:rPr lang="nb-NO" dirty="0"/>
              <a:t> </a:t>
            </a:r>
            <a:r>
              <a:rPr lang="nb-NO" dirty="0" err="1"/>
              <a:t>text</a:t>
            </a:r>
            <a:endParaRPr lang="nb-NO" dirty="0"/>
          </a:p>
        </p:txBody>
      </p:sp>
      <p:sp>
        <p:nvSpPr>
          <p:cNvPr id="3" name="Plassholder for dato 2">
            <a:extLst>
              <a:ext uri="{FF2B5EF4-FFF2-40B4-BE49-F238E27FC236}">
                <a16:creationId xmlns:a16="http://schemas.microsoft.com/office/drawing/2014/main" id="{B8B3ED4F-B399-78BD-C08E-8AE4B1C45820}"/>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AD909804-118D-EB5D-C8AF-78D7D8B888C2}"/>
              </a:ext>
            </a:extLst>
          </p:cNvPr>
          <p:cNvSpPr>
            <a:spLocks noGrp="1"/>
          </p:cNvSpPr>
          <p:nvPr>
            <p:ph type="ftr" sz="quarter" idx="11"/>
          </p:nvPr>
        </p:nvSpPr>
        <p:spPr>
          <a:xfrm>
            <a:off x="0" y="-116078"/>
            <a:ext cx="1702036" cy="15389"/>
          </a:xfrm>
        </p:spPr>
        <p:txBody>
          <a:bodyPr lIns="0" tIns="0" rIns="0" bIns="0">
            <a:spAutoFit/>
          </a:bodyPr>
          <a:lstStyle>
            <a:lvl1pPr>
              <a:defRPr sz="100">
                <a:solidFill>
                  <a:schemeClr val="bg1">
                    <a:lumMod val="85000"/>
                  </a:schemeClr>
                </a:solidFill>
              </a:defRPr>
            </a:lvl1p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A20A0578-7FF5-2D43-6564-5123AE1F2035}"/>
              </a:ext>
            </a:extLst>
          </p:cNvPr>
          <p:cNvSpPr>
            <a:spLocks noGrp="1"/>
          </p:cNvSpPr>
          <p:nvPr>
            <p:ph type="sldNum" sz="quarter" idx="12"/>
          </p:nvPr>
        </p:nvSpPr>
        <p:spPr>
          <a:xfrm>
            <a:off x="-1" y="-116078"/>
            <a:ext cx="1702036" cy="15389"/>
          </a:xfrm>
        </p:spPr>
        <p:txBody>
          <a:bodyPr lIns="0" tIns="0" rIns="0" bIns="0">
            <a:spAutoFit/>
          </a:bodyPr>
          <a:lstStyle>
            <a:lvl1pPr>
              <a:defRPr sz="100"/>
            </a:lvl1pPr>
          </a:lstStyle>
          <a:p>
            <a:fld id="{75567799-16DF-41EB-91D4-5F77DECB4B9E}" type="slidenum">
              <a:rPr lang="nb-NO" smtClean="0"/>
              <a:pPr/>
              <a:t>‹#›</a:t>
            </a:fld>
            <a:endParaRPr lang="nb-NO"/>
          </a:p>
        </p:txBody>
      </p:sp>
      <p:sp>
        <p:nvSpPr>
          <p:cNvPr id="9" name="Undertittel 8">
            <a:extLst>
              <a:ext uri="{FF2B5EF4-FFF2-40B4-BE49-F238E27FC236}">
                <a16:creationId xmlns:a16="http://schemas.microsoft.com/office/drawing/2014/main" id="{5298886A-6490-6F76-9DE3-636509BA82F4}"/>
              </a:ext>
            </a:extLst>
          </p:cNvPr>
          <p:cNvSpPr>
            <a:spLocks noGrp="1"/>
          </p:cNvSpPr>
          <p:nvPr>
            <p:ph type="subTitle" sz="quarter" idx="13" hasCustomPrompt="1"/>
          </p:nvPr>
        </p:nvSpPr>
        <p:spPr>
          <a:xfrm>
            <a:off x="338020" y="2405573"/>
            <a:ext cx="3240067" cy="307777"/>
          </a:xfrm>
          <a:prstGeom prst="rect">
            <a:avLst/>
          </a:prstGeom>
        </p:spPr>
        <p:txBody>
          <a:bodyPr lIns="91440" tIns="45720" rIns="91440" bIns="45720"/>
          <a:lstStyle>
            <a:lvl1pPr marL="0" indent="0" algn="l">
              <a:buNone/>
              <a:defRPr sz="14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dirty="0"/>
              <a:t>john.doe@kongsberg.com</a:t>
            </a:r>
          </a:p>
        </p:txBody>
      </p:sp>
      <p:sp>
        <p:nvSpPr>
          <p:cNvPr id="12" name="Plassholder for tekst 11">
            <a:extLst>
              <a:ext uri="{FF2B5EF4-FFF2-40B4-BE49-F238E27FC236}">
                <a16:creationId xmlns:a16="http://schemas.microsoft.com/office/drawing/2014/main" id="{8AC44DEB-BA9C-D602-64BE-0BB3397E35CD}"/>
              </a:ext>
            </a:extLst>
          </p:cNvPr>
          <p:cNvSpPr>
            <a:spLocks noGrp="1"/>
          </p:cNvSpPr>
          <p:nvPr>
            <p:ph type="body" sz="quarter" idx="14" hasCustomPrompt="1"/>
          </p:nvPr>
        </p:nvSpPr>
        <p:spPr>
          <a:xfrm>
            <a:off x="8033685" y="271102"/>
            <a:ext cx="788478" cy="79078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238864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1FDE88-2E19-A124-DE37-6AF710A4C7A6}"/>
              </a:ext>
            </a:extLst>
          </p:cNvPr>
          <p:cNvSpPr>
            <a:spLocks noGrp="1"/>
          </p:cNvSpPr>
          <p:nvPr>
            <p:ph type="title" hasCustomPrompt="1"/>
          </p:nvPr>
        </p:nvSpPr>
        <p:spPr>
          <a:xfrm>
            <a:off x="338020" y="1328355"/>
            <a:ext cx="3694493" cy="1077218"/>
          </a:xfrm>
        </p:spPr>
        <p:txBody>
          <a:bodyPr>
            <a:spAutoFit/>
          </a:bodyPr>
          <a:lstStyle>
            <a:lvl1pPr>
              <a:defRPr sz="3200">
                <a:solidFill>
                  <a:srgbClr val="014A42"/>
                </a:solidFill>
              </a:defRPr>
            </a:lvl1pPr>
          </a:lstStyle>
          <a:p>
            <a:r>
              <a:rPr lang="nb-NO" dirty="0" err="1"/>
              <a:t>Thank</a:t>
            </a:r>
            <a:r>
              <a:rPr lang="nb-NO" dirty="0"/>
              <a:t> </a:t>
            </a:r>
            <a:r>
              <a:rPr lang="nb-NO" dirty="0" err="1"/>
              <a:t>you</a:t>
            </a:r>
            <a:r>
              <a:rPr lang="nb-NO" dirty="0"/>
              <a:t> or </a:t>
            </a:r>
            <a:r>
              <a:rPr lang="nb-NO" dirty="0" err="1"/>
              <a:t>other</a:t>
            </a:r>
            <a:br>
              <a:rPr lang="nb-NO" dirty="0"/>
            </a:br>
            <a:r>
              <a:rPr lang="nb-NO" dirty="0" err="1"/>
              <a:t>sign</a:t>
            </a:r>
            <a:r>
              <a:rPr lang="nb-NO" dirty="0"/>
              <a:t> </a:t>
            </a:r>
            <a:r>
              <a:rPr lang="nb-NO" dirty="0" err="1"/>
              <a:t>off</a:t>
            </a:r>
            <a:r>
              <a:rPr lang="nb-NO" dirty="0"/>
              <a:t> </a:t>
            </a:r>
            <a:r>
              <a:rPr lang="nb-NO" dirty="0" err="1"/>
              <a:t>text</a:t>
            </a:r>
            <a:endParaRPr lang="nb-NO" dirty="0"/>
          </a:p>
        </p:txBody>
      </p:sp>
      <p:sp>
        <p:nvSpPr>
          <p:cNvPr id="3" name="Plassholder for dato 2">
            <a:extLst>
              <a:ext uri="{FF2B5EF4-FFF2-40B4-BE49-F238E27FC236}">
                <a16:creationId xmlns:a16="http://schemas.microsoft.com/office/drawing/2014/main" id="{B8B3ED4F-B399-78BD-C08E-8AE4B1C45820}"/>
              </a:ext>
            </a:extLst>
          </p:cNvPr>
          <p:cNvSpPr>
            <a:spLocks noGrp="1"/>
          </p:cNvSpPr>
          <p:nvPr>
            <p:ph type="dt" sz="half" idx="10"/>
          </p:nvPr>
        </p:nvSpPr>
        <p:spPr/>
        <p:txBody>
          <a:bodyPr/>
          <a:lstStyle/>
          <a:p>
            <a:fld id="{8049B0F7-39AE-40BC-8497-581B83AC5F34}" type="datetime1">
              <a:rPr lang="nb-NO" smtClean="0"/>
              <a:pPr/>
              <a:t>28.10.2025</a:t>
            </a:fld>
            <a:endParaRPr lang="nb-NO"/>
          </a:p>
        </p:txBody>
      </p:sp>
      <p:sp>
        <p:nvSpPr>
          <p:cNvPr id="4" name="Plassholder for bunntekst 3">
            <a:extLst>
              <a:ext uri="{FF2B5EF4-FFF2-40B4-BE49-F238E27FC236}">
                <a16:creationId xmlns:a16="http://schemas.microsoft.com/office/drawing/2014/main" id="{AD909804-118D-EB5D-C8AF-78D7D8B888C2}"/>
              </a:ext>
            </a:extLst>
          </p:cNvPr>
          <p:cNvSpPr>
            <a:spLocks noGrp="1"/>
          </p:cNvSpPr>
          <p:nvPr>
            <p:ph type="ftr" sz="quarter" idx="11"/>
          </p:nvPr>
        </p:nvSpPr>
        <p:spPr>
          <a:xfrm>
            <a:off x="0" y="-116078"/>
            <a:ext cx="1702036" cy="15389"/>
          </a:xfrm>
        </p:spPr>
        <p:txBody>
          <a:bodyPr lIns="0" tIns="0" rIns="0" bIns="0">
            <a:spAutoFit/>
          </a:bodyPr>
          <a:lstStyle>
            <a:lvl1pPr>
              <a:defRPr sz="100">
                <a:solidFill>
                  <a:schemeClr val="bg1">
                    <a:lumMod val="85000"/>
                  </a:schemeClr>
                </a:solidFill>
              </a:defRPr>
            </a:lvl1p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A20A0578-7FF5-2D43-6564-5123AE1F2035}"/>
              </a:ext>
            </a:extLst>
          </p:cNvPr>
          <p:cNvSpPr>
            <a:spLocks noGrp="1"/>
          </p:cNvSpPr>
          <p:nvPr>
            <p:ph type="sldNum" sz="quarter" idx="12"/>
          </p:nvPr>
        </p:nvSpPr>
        <p:spPr>
          <a:xfrm>
            <a:off x="-1" y="-116078"/>
            <a:ext cx="1702036" cy="15389"/>
          </a:xfrm>
        </p:spPr>
        <p:txBody>
          <a:bodyPr lIns="0" tIns="0" rIns="0" bIns="0">
            <a:spAutoFit/>
          </a:bodyPr>
          <a:lstStyle>
            <a:lvl1pPr>
              <a:defRPr sz="100"/>
            </a:lvl1pPr>
          </a:lstStyle>
          <a:p>
            <a:fld id="{75567799-16DF-41EB-91D4-5F77DECB4B9E}" type="slidenum">
              <a:rPr lang="nb-NO" smtClean="0"/>
              <a:pPr/>
              <a:t>‹#›</a:t>
            </a:fld>
            <a:endParaRPr lang="nb-NO"/>
          </a:p>
        </p:txBody>
      </p:sp>
      <p:sp>
        <p:nvSpPr>
          <p:cNvPr id="9" name="Undertittel 8">
            <a:extLst>
              <a:ext uri="{FF2B5EF4-FFF2-40B4-BE49-F238E27FC236}">
                <a16:creationId xmlns:a16="http://schemas.microsoft.com/office/drawing/2014/main" id="{5298886A-6490-6F76-9DE3-636509BA82F4}"/>
              </a:ext>
            </a:extLst>
          </p:cNvPr>
          <p:cNvSpPr>
            <a:spLocks noGrp="1"/>
          </p:cNvSpPr>
          <p:nvPr>
            <p:ph type="subTitle" sz="quarter" idx="13" hasCustomPrompt="1"/>
          </p:nvPr>
        </p:nvSpPr>
        <p:spPr>
          <a:xfrm>
            <a:off x="338020" y="2405573"/>
            <a:ext cx="3240067" cy="307777"/>
          </a:xfrm>
          <a:prstGeom prst="rect">
            <a:avLst/>
          </a:prstGeom>
        </p:spPr>
        <p:txBody>
          <a:bodyPr lIns="91440" tIns="45720" rIns="91440" bIns="45720"/>
          <a:lstStyle>
            <a:lvl1pPr marL="0" indent="0" algn="l">
              <a:buNone/>
              <a:defRPr sz="14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dirty="0"/>
              <a:t>john.doe@kongsberg.com</a:t>
            </a:r>
          </a:p>
        </p:txBody>
      </p:sp>
      <p:pic>
        <p:nvPicPr>
          <p:cNvPr id="6" name="Picture 1">
            <a:extLst>
              <a:ext uri="{FF2B5EF4-FFF2-40B4-BE49-F238E27FC236}">
                <a16:creationId xmlns:a16="http://schemas.microsoft.com/office/drawing/2014/main" id="{94770D15-8B45-D954-CD46-A2E63E0B0AC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pic>
        <p:nvPicPr>
          <p:cNvPr id="7" name="Picture 1">
            <a:extLst>
              <a:ext uri="{FF2B5EF4-FFF2-40B4-BE49-F238E27FC236}">
                <a16:creationId xmlns:a16="http://schemas.microsoft.com/office/drawing/2014/main" id="{DE247059-4D94-ED6D-9FB1-810924F9E7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Tree>
    <p:extLst>
      <p:ext uri="{BB962C8B-B14F-4D97-AF65-F5344CB8AC3E}">
        <p14:creationId xmlns:p14="http://schemas.microsoft.com/office/powerpoint/2010/main" val="338385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65CD85F-24F4-9F5D-DD5B-97809FD86B13}"/>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28.10.2025</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7A701799-DB56-B838-1FE0-59ACB9446763}"/>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4" name="Picture 1">
            <a:extLst>
              <a:ext uri="{FF2B5EF4-FFF2-40B4-BE49-F238E27FC236}">
                <a16:creationId xmlns:a16="http://schemas.microsoft.com/office/drawing/2014/main" id="{F4620D03-9F87-461D-4DAC-698120E0FF2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C6009668-8F65-4704-672B-17A9813DEED3}"/>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B65DF981-496E-C225-2FAA-A8B18717D188}"/>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F2792342-5F8F-B18F-874E-795DC9035C7E}"/>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92EBF394-E5D0-081B-5D01-3AB99879CAB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AF3D411C-DDC9-4A42-C0F3-F4CC90CE79BE}"/>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1100321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1D96583-B00F-CC8F-9232-D98C3BCD223E}"/>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28.10.2025</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F460AD96-4B2D-F3B4-EDC5-175D51CCEC54}"/>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2" name="Picture 1">
            <a:extLst>
              <a:ext uri="{FF2B5EF4-FFF2-40B4-BE49-F238E27FC236}">
                <a16:creationId xmlns:a16="http://schemas.microsoft.com/office/drawing/2014/main" id="{881A0DD9-AA9A-6272-DC63-7CB34325F1A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C990A06A-1725-BAC0-17BC-03E9D309BF7A}"/>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E40A3D1B-7F8C-E023-D97B-20738B00262B}"/>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3951D61D-340B-6438-88FD-981A6AD0F4BA}"/>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2C2EF1B4-A622-50AE-B55A-9E3F44018DB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C00F6579-8AF5-EB5D-15C9-3D97F1AD5B2D}"/>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326888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0AC1664-6774-7802-7BFD-4B4AAF873DA3}"/>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7" name="Plassholder for tekst 15">
            <a:extLst>
              <a:ext uri="{FF2B5EF4-FFF2-40B4-BE49-F238E27FC236}">
                <a16:creationId xmlns:a16="http://schemas.microsoft.com/office/drawing/2014/main" id="{360E00A8-CA95-7CAB-28E0-9D2B7F0ECFBF}"/>
              </a:ext>
            </a:extLst>
          </p:cNvPr>
          <p:cNvSpPr>
            <a:spLocks noGrp="1"/>
          </p:cNvSpPr>
          <p:nvPr>
            <p:ph type="body" sz="quarter" idx="14" hasCustomPrompt="1"/>
          </p:nvPr>
        </p:nvSpPr>
        <p:spPr>
          <a:xfrm>
            <a:off x="8033685" y="271102"/>
            <a:ext cx="788478" cy="790782"/>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28.10.2025</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CCB9547E-773B-6449-2FAD-9EF079618EA9}"/>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
        <p:nvSpPr>
          <p:cNvPr id="2" name="TekstSylinder 1">
            <a:extLst>
              <a:ext uri="{FF2B5EF4-FFF2-40B4-BE49-F238E27FC236}">
                <a16:creationId xmlns:a16="http://schemas.microsoft.com/office/drawing/2014/main" id="{5D21937A-FAEE-9F4E-308C-DC98B3C9D782}"/>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BA301DCE-FE9D-2B40-1A74-941298EA0C73}"/>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18077DC4-60D7-B2F1-8996-B20CF20F3989}"/>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
        <p:nvSpPr>
          <p:cNvPr id="9" name="TekstSylinder 1">
            <a:extLst>
              <a:ext uri="{FF2B5EF4-FFF2-40B4-BE49-F238E27FC236}">
                <a16:creationId xmlns:a16="http://schemas.microsoft.com/office/drawing/2014/main" id="{E5C41A18-3531-1BF7-F085-2ED0837D13C0}"/>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32899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7">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EDECAE9-FC10-5257-B226-28F52CFDC6D2}"/>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28.10.2025</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9E57F187-3F57-EC6B-37E1-82841498E5BC}"/>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2" name="Picture 1">
            <a:extLst>
              <a:ext uri="{FF2B5EF4-FFF2-40B4-BE49-F238E27FC236}">
                <a16:creationId xmlns:a16="http://schemas.microsoft.com/office/drawing/2014/main" id="{273C1A63-DD3B-4579-6C08-A1332BF070E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9199B58F-B41C-1835-4132-1381BE489CF0}"/>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C09F5E8F-1B08-6D75-CAD9-2FBA41C8CD34}"/>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0A592E50-DF27-8FB3-8219-45B1BAFFF50D}"/>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265720F3-5FD1-3A8B-AC5F-8AFA11A3624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4EDB3EAC-D700-130A-82CF-E5BA21FC746B}"/>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193451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green">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BD2968B0-806C-A120-8476-AA19F3559388}"/>
              </a:ext>
            </a:extLst>
          </p:cNvPr>
          <p:cNvSpPr/>
          <p:nvPr/>
        </p:nvSpPr>
        <p:spPr>
          <a:xfrm rot="5400000">
            <a:off x="2000250" y="-2000250"/>
            <a:ext cx="5143500" cy="9144000"/>
          </a:xfrm>
          <a:prstGeom prst="rect">
            <a:avLst/>
          </a:prstGeom>
          <a:solidFill>
            <a:srgbClr val="08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2">
            <a:extLst>
              <a:ext uri="{FF2B5EF4-FFF2-40B4-BE49-F238E27FC236}">
                <a16:creationId xmlns:a16="http://schemas.microsoft.com/office/drawing/2014/main" id="{9AD3EF47-040A-5901-A663-F845A163B478}"/>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Light" panose="020F0302020204030204" pitchFamily="34" charset="0"/>
                <a:cs typeface="Calibri Light" panose="020F0302020204030204" pitchFamily="34" charset="0"/>
              </a:rPr>
              <a:t>KONGSBERG PROPRIETARY:  </a:t>
            </a:r>
            <a:r>
              <a:rPr lang="en-GB" sz="450" b="0" i="0" kern="1200" spc="20" baseline="0" dirty="0">
                <a:solidFill>
                  <a:schemeClr val="bg1"/>
                </a:solidFill>
                <a:effectLst/>
                <a:latin typeface="Calibri Light" panose="020F0302020204030204" pitchFamily="34" charset="0"/>
                <a:cs typeface="Calibri Light" panose="020F03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2022 KONGSBERG – All rights reserved</a:t>
            </a:r>
            <a:r>
              <a:rPr lang="en-GB" sz="450" b="0" i="0" kern="1200" dirty="0">
                <a:solidFill>
                  <a:schemeClr val="bg1"/>
                </a:solidFill>
                <a:effectLst/>
                <a:latin typeface="Calibri Light" panose="020F0302020204030204" pitchFamily="34" charset="0"/>
                <a:cs typeface="Calibri Light" panose="020F0302020204030204" pitchFamily="34" charset="0"/>
              </a:rPr>
              <a:t>.</a:t>
            </a:r>
            <a:endParaRPr lang="nb-NO" sz="900" dirty="0">
              <a:solidFill>
                <a:schemeClr val="bg1"/>
              </a:solidFill>
              <a:latin typeface="Calibri Light" panose="020F0302020204030204" pitchFamily="34" charset="0"/>
              <a:cs typeface="Calibri Light" panose="020F0302020204030204" pitchFamily="34" charset="0"/>
            </a:endParaRPr>
          </a:p>
        </p:txBody>
      </p:sp>
      <p:pic>
        <p:nvPicPr>
          <p:cNvPr id="12" name="Picture 1">
            <a:extLst>
              <a:ext uri="{FF2B5EF4-FFF2-40B4-BE49-F238E27FC236}">
                <a16:creationId xmlns:a16="http://schemas.microsoft.com/office/drawing/2014/main" id="{5B22F577-EDE1-9B9F-9E08-A7E1673848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4" name="Plassholder for dato 3">
            <a:extLst>
              <a:ext uri="{FF2B5EF4-FFF2-40B4-BE49-F238E27FC236}">
                <a16:creationId xmlns:a16="http://schemas.microsoft.com/office/drawing/2014/main" id="{1676C891-4769-E0AF-63B5-BA1877DFB86D}"/>
              </a:ext>
            </a:extLst>
          </p:cNvPr>
          <p:cNvSpPr>
            <a:spLocks noGrp="1"/>
          </p:cNvSpPr>
          <p:nvPr>
            <p:ph type="dt" sz="half" idx="10"/>
          </p:nvPr>
        </p:nvSpPr>
        <p:spPr/>
        <p:txBody>
          <a:bodyPr/>
          <a:lstStyle/>
          <a:p>
            <a:fld id="{20E1480F-2543-43D1-9570-AB7CDB9C541A}" type="datetime1">
              <a:rPr lang="nb-NO" smtClean="0"/>
              <a:t>28.10.2025</a:t>
            </a:fld>
            <a:endParaRPr lang="nb-NO"/>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692400" y="3369235"/>
            <a:ext cx="4580020" cy="338554"/>
          </a:xfrm>
        </p:spPr>
        <p:txBody>
          <a:bodyPr>
            <a:normAutofit/>
          </a:bodyPr>
          <a:lstStyle>
            <a:lvl1pPr marL="0" indent="0" algn="l">
              <a:lnSpc>
                <a:spcPct val="100000"/>
              </a:lnSpc>
              <a:buNone/>
              <a:defRPr sz="1600">
                <a:solidFill>
                  <a:srgbClr val="014A4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692399" y="1912582"/>
            <a:ext cx="6193350" cy="1421928"/>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3" name="Plassholder for bunntekst 4">
            <a:extLst>
              <a:ext uri="{FF2B5EF4-FFF2-40B4-BE49-F238E27FC236}">
                <a16:creationId xmlns:a16="http://schemas.microsoft.com/office/drawing/2014/main" id="{59EE826A-BB45-384B-096A-9BA0513B44DF}"/>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5" name="Rectangle 15">
            <a:extLst>
              <a:ext uri="{FF2B5EF4-FFF2-40B4-BE49-F238E27FC236}">
                <a16:creationId xmlns:a16="http://schemas.microsoft.com/office/drawing/2014/main" id="{7AB31345-5EF3-1491-6C31-D2575A3BB610}"/>
              </a:ext>
            </a:extLst>
          </p:cNvPr>
          <p:cNvSpPr/>
          <p:nvPr userDrawn="1"/>
        </p:nvSpPr>
        <p:spPr>
          <a:xfrm rot="5400000">
            <a:off x="2000250" y="-2000250"/>
            <a:ext cx="5143500" cy="9144000"/>
          </a:xfrm>
          <a:prstGeom prst="rect">
            <a:avLst/>
          </a:prstGeom>
          <a:solidFill>
            <a:srgbClr val="08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12">
            <a:extLst>
              <a:ext uri="{FF2B5EF4-FFF2-40B4-BE49-F238E27FC236}">
                <a16:creationId xmlns:a16="http://schemas.microsoft.com/office/drawing/2014/main" id="{793AFC15-160B-EBBE-FBE0-1F06E817953A}"/>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Light" panose="020F0302020204030204" pitchFamily="34" charset="0"/>
                <a:cs typeface="Calibri Light" panose="020F0302020204030204" pitchFamily="34" charset="0"/>
              </a:rPr>
              <a:t>KONGSBERG PROPRIETARY:  </a:t>
            </a:r>
            <a:r>
              <a:rPr lang="en-GB" sz="450" b="0" i="0" kern="1200" spc="20" baseline="0" dirty="0">
                <a:solidFill>
                  <a:schemeClr val="bg1"/>
                </a:solidFill>
                <a:effectLst/>
                <a:latin typeface="Calibri Light" panose="020F0302020204030204" pitchFamily="34" charset="0"/>
                <a:cs typeface="Calibri Light" panose="020F03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2022 KONGSBERG – All rights reserved</a:t>
            </a:r>
            <a:r>
              <a:rPr lang="en-GB" sz="450" b="0" i="0" kern="1200" dirty="0">
                <a:solidFill>
                  <a:schemeClr val="bg1"/>
                </a:solidFill>
                <a:effectLst/>
                <a:latin typeface="Calibri Light" panose="020F0302020204030204" pitchFamily="34" charset="0"/>
                <a:cs typeface="Calibri Light" panose="020F0302020204030204" pitchFamily="34" charset="0"/>
              </a:rPr>
              <a:t>.</a:t>
            </a:r>
            <a:endParaRPr lang="nb-NO" sz="900" dirty="0">
              <a:solidFill>
                <a:schemeClr val="bg1"/>
              </a:solidFill>
              <a:latin typeface="Calibri Light" panose="020F0302020204030204" pitchFamily="34" charset="0"/>
              <a:cs typeface="Calibri Light" panose="020F0302020204030204" pitchFamily="34" charset="0"/>
            </a:endParaRPr>
          </a:p>
        </p:txBody>
      </p:sp>
      <p:pic>
        <p:nvPicPr>
          <p:cNvPr id="8" name="Picture 1">
            <a:extLst>
              <a:ext uri="{FF2B5EF4-FFF2-40B4-BE49-F238E27FC236}">
                <a16:creationId xmlns:a16="http://schemas.microsoft.com/office/drawing/2014/main" id="{2BC44C9B-86BF-D319-3E59-8421FAC933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Tree>
    <p:extLst>
      <p:ext uri="{BB962C8B-B14F-4D97-AF65-F5344CB8AC3E}">
        <p14:creationId xmlns:p14="http://schemas.microsoft.com/office/powerpoint/2010/main" val="341608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PP Cover page #1">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06E4A3FA-E262-F4FB-6CCA-457A6DDA92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70" t="1299" r="571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dato 2">
            <a:extLst>
              <a:ext uri="{FF2B5EF4-FFF2-40B4-BE49-F238E27FC236}">
                <a16:creationId xmlns:a16="http://schemas.microsoft.com/office/drawing/2014/main" id="{1368D63B-26FD-4FBC-FAE6-97BD5EF06742}"/>
              </a:ext>
            </a:extLst>
          </p:cNvPr>
          <p:cNvSpPr>
            <a:spLocks noGrp="1"/>
          </p:cNvSpPr>
          <p:nvPr>
            <p:ph type="dt" sz="half" idx="10"/>
          </p:nvPr>
        </p:nvSpPr>
        <p:spPr/>
        <p:txBody>
          <a:bodyPr/>
          <a:lstStyle/>
          <a:p>
            <a:fld id="{8163BAF3-B5AE-43EB-8699-FD6ED95BE220}" type="datetime1">
              <a:rPr lang="nb-NO" smtClean="0"/>
              <a:t>28.10.2025</a:t>
            </a:fld>
            <a:endParaRPr lang="nb-NO"/>
          </a:p>
        </p:txBody>
      </p:sp>
      <p:sp>
        <p:nvSpPr>
          <p:cNvPr id="5" name="Plassholder for lysbildenummer 4">
            <a:extLst>
              <a:ext uri="{FF2B5EF4-FFF2-40B4-BE49-F238E27FC236}">
                <a16:creationId xmlns:a16="http://schemas.microsoft.com/office/drawing/2014/main" id="{A9586E45-4B2C-B334-E6BC-764631366E50}"/>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Rectangle 20">
            <a:extLst>
              <a:ext uri="{FF2B5EF4-FFF2-40B4-BE49-F238E27FC236}">
                <a16:creationId xmlns:a16="http://schemas.microsoft.com/office/drawing/2014/main" id="{AD342DA9-4A7D-9EE5-FCA2-2CD1BBF84432}"/>
              </a:ext>
            </a:extLst>
          </p:cNvPr>
          <p:cNvSpPr/>
          <p:nvPr/>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12">
            <a:extLst>
              <a:ext uri="{FF2B5EF4-FFF2-40B4-BE49-F238E27FC236}">
                <a16:creationId xmlns:a16="http://schemas.microsoft.com/office/drawing/2014/main" id="{D56AD5A2-52CC-1392-AF85-17F772D47B5B}"/>
              </a:ext>
            </a:extLst>
          </p:cNvPr>
          <p:cNvSpPr txBox="1"/>
          <p:nvPr/>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sp>
        <p:nvSpPr>
          <p:cNvPr id="8" name="TekstSylinder 12">
            <a:extLst>
              <a:ext uri="{FF2B5EF4-FFF2-40B4-BE49-F238E27FC236}">
                <a16:creationId xmlns:a16="http://schemas.microsoft.com/office/drawing/2014/main" id="{DEE56812-4404-22F0-88FD-CE825982EE15}"/>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9" name="Picture 1">
            <a:extLst>
              <a:ext uri="{FF2B5EF4-FFF2-40B4-BE49-F238E27FC236}">
                <a16:creationId xmlns:a16="http://schemas.microsoft.com/office/drawing/2014/main" id="{329C666F-1E56-ECCB-6A3A-B6433D35F2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Plassholder for bunntekst 4">
            <a:extLst>
              <a:ext uri="{FF2B5EF4-FFF2-40B4-BE49-F238E27FC236}">
                <a16:creationId xmlns:a16="http://schemas.microsoft.com/office/drawing/2014/main" id="{E48BB743-04F6-1D95-A459-399864C47D6F}"/>
              </a:ext>
            </a:extLst>
          </p:cNvPr>
          <p:cNvSpPr>
            <a:spLocks noGrp="1"/>
          </p:cNvSpPr>
          <p:nvPr>
            <p:ph type="ftr" sz="quarter" idx="11"/>
          </p:nvPr>
        </p:nvSpPr>
        <p:spPr>
          <a:xfrm>
            <a:off x="23452" y="-108383"/>
            <a:ext cx="0" cy="0"/>
          </a:xfrm>
        </p:spPr>
        <p:txBody>
          <a:bodyPr lIns="0" tIns="0" rIns="0" bIns="0"/>
          <a:lstStyle>
            <a:lvl1pPr>
              <a:defRPr sz="100"/>
            </a:lvl1pPr>
          </a:lstStyle>
          <a:p>
            <a:endParaRPr lang="nb-NO" dirty="0"/>
          </a:p>
        </p:txBody>
      </p:sp>
      <p:pic>
        <p:nvPicPr>
          <p:cNvPr id="4" name="Picture 2">
            <a:extLst>
              <a:ext uri="{FF2B5EF4-FFF2-40B4-BE49-F238E27FC236}">
                <a16:creationId xmlns:a16="http://schemas.microsoft.com/office/drawing/2014/main" id="{DFA48736-8ADD-58CE-0F84-8ED3FC8682D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070" t="1299" r="571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EC3CE7F6-8CED-C6F4-61A3-80C88D97C037}"/>
              </a:ext>
            </a:extLst>
          </p:cNvPr>
          <p:cNvSpPr/>
          <p:nvPr userDrawn="1"/>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xtBox 12">
            <a:extLst>
              <a:ext uri="{FF2B5EF4-FFF2-40B4-BE49-F238E27FC236}">
                <a16:creationId xmlns:a16="http://schemas.microsoft.com/office/drawing/2014/main" id="{5C465F76-8A4A-70D2-9F55-8C60D2BB5428}"/>
              </a:ext>
            </a:extLst>
          </p:cNvPr>
          <p:cNvSpPr txBox="1"/>
          <p:nvPr userDrawn="1"/>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sp>
        <p:nvSpPr>
          <p:cNvPr id="13" name="TekstSylinder 12">
            <a:extLst>
              <a:ext uri="{FF2B5EF4-FFF2-40B4-BE49-F238E27FC236}">
                <a16:creationId xmlns:a16="http://schemas.microsoft.com/office/drawing/2014/main" id="{96912FF5-6373-2B2F-D443-5C8D5A0D0213}"/>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4" name="Picture 1">
            <a:extLst>
              <a:ext uri="{FF2B5EF4-FFF2-40B4-BE49-F238E27FC236}">
                <a16:creationId xmlns:a16="http://schemas.microsoft.com/office/drawing/2014/main" id="{F559335F-26BD-5617-8C11-75299627292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Tree>
    <p:extLst>
      <p:ext uri="{BB962C8B-B14F-4D97-AF65-F5344CB8AC3E}">
        <p14:creationId xmlns:p14="http://schemas.microsoft.com/office/powerpoint/2010/main" val="24274886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82FE2C6-B58E-7EE8-7430-14FC99A17F09}"/>
              </a:ext>
            </a:extLst>
          </p:cNvPr>
          <p:cNvSpPr>
            <a:spLocks noGrp="1"/>
          </p:cNvSpPr>
          <p:nvPr>
            <p:ph type="title"/>
          </p:nvPr>
        </p:nvSpPr>
        <p:spPr>
          <a:xfrm>
            <a:off x="338020" y="587466"/>
            <a:ext cx="8347995" cy="492443"/>
          </a:xfrm>
          <a:prstGeom prst="rect">
            <a:avLst/>
          </a:prstGeom>
        </p:spPr>
        <p:txBody>
          <a:bodyPr vert="horz" lIns="91440" tIns="45720" rIns="91440" bIns="4572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4EF1D65-A72E-337F-E1C9-EA08FEF32E69}"/>
              </a:ext>
            </a:extLst>
          </p:cNvPr>
          <p:cNvSpPr>
            <a:spLocks noGrp="1"/>
          </p:cNvSpPr>
          <p:nvPr>
            <p:ph type="body" idx="1"/>
          </p:nvPr>
        </p:nvSpPr>
        <p:spPr>
          <a:xfrm>
            <a:off x="338020" y="1260001"/>
            <a:ext cx="8347995" cy="292605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942E1C5-2BC2-C890-913E-37BB87E723D0}"/>
              </a:ext>
            </a:extLst>
          </p:cNvPr>
          <p:cNvSpPr>
            <a:spLocks noGrp="1"/>
          </p:cNvSpPr>
          <p:nvPr>
            <p:ph type="dt" sz="half" idx="2"/>
          </p:nvPr>
        </p:nvSpPr>
        <p:spPr>
          <a:xfrm>
            <a:off x="0" y="-123772"/>
            <a:ext cx="0" cy="15389"/>
          </a:xfrm>
          <a:prstGeom prst="rect">
            <a:avLst/>
          </a:prstGeom>
        </p:spPr>
        <p:txBody>
          <a:bodyPr vert="horz" lIns="0" tIns="0" rIns="0" bIns="0" rtlCol="0" anchor="ctr">
            <a:spAutoFit/>
          </a:bodyPr>
          <a:lstStyle>
            <a:lvl1pPr algn="l">
              <a:defRPr sz="100">
                <a:solidFill>
                  <a:schemeClr val="tx1">
                    <a:tint val="75000"/>
                  </a:schemeClr>
                </a:solidFill>
              </a:defRPr>
            </a:lvl1pPr>
          </a:lstStyle>
          <a:p>
            <a:fld id="{8049B0F7-39AE-40BC-8497-581B83AC5F34}" type="datetime1">
              <a:rPr lang="nb-NO" smtClean="0"/>
              <a:pPr/>
              <a:t>28.10.2025</a:t>
            </a:fld>
            <a:endParaRPr lang="nb-NO"/>
          </a:p>
        </p:txBody>
      </p:sp>
      <p:sp>
        <p:nvSpPr>
          <p:cNvPr id="5" name="Plassholder for bunntekst 4">
            <a:extLst>
              <a:ext uri="{FF2B5EF4-FFF2-40B4-BE49-F238E27FC236}">
                <a16:creationId xmlns:a16="http://schemas.microsoft.com/office/drawing/2014/main" id="{8FF46CC3-70EF-B3DA-B61A-544B2B9D32C5}"/>
              </a:ext>
            </a:extLst>
          </p:cNvPr>
          <p:cNvSpPr>
            <a:spLocks noGrp="1"/>
          </p:cNvSpPr>
          <p:nvPr>
            <p:ph type="ftr" sz="quarter" idx="3"/>
          </p:nvPr>
        </p:nvSpPr>
        <p:spPr>
          <a:xfrm>
            <a:off x="1609575" y="4797352"/>
            <a:ext cx="1702036" cy="184666"/>
          </a:xfrm>
          <a:prstGeom prst="rect">
            <a:avLst/>
          </a:prstGeom>
        </p:spPr>
        <p:txBody>
          <a:bodyPr vert="horz" lIns="91440" tIns="45720" rIns="91440" bIns="45720" rtlCol="0" anchor="ctr"/>
          <a:lstStyle>
            <a:lvl1pPr algn="l">
              <a:defRPr sz="600">
                <a:solidFill>
                  <a:srgbClr val="999999"/>
                </a:solidFill>
              </a:defRPr>
            </a:lvl1p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C80CC9F5-4A1F-9821-C1F6-6381FB27BE55}"/>
              </a:ext>
            </a:extLst>
          </p:cNvPr>
          <p:cNvSpPr>
            <a:spLocks noGrp="1"/>
          </p:cNvSpPr>
          <p:nvPr>
            <p:ph type="sldNum" sz="quarter" idx="4"/>
          </p:nvPr>
        </p:nvSpPr>
        <p:spPr>
          <a:xfrm>
            <a:off x="8255303" y="4835740"/>
            <a:ext cx="430713" cy="108000"/>
          </a:xfrm>
          <a:prstGeom prst="rect">
            <a:avLst/>
          </a:prstGeom>
        </p:spPr>
        <p:txBody>
          <a:bodyPr vert="horz" lIns="0" tIns="0" rIns="0" bIns="0" rtlCol="0" anchor="ctr"/>
          <a:lstStyle>
            <a:lvl1pPr algn="r">
              <a:defRPr sz="900">
                <a:solidFill>
                  <a:schemeClr val="dk1"/>
                </a:solidFill>
              </a:defRPr>
            </a:lvl1pPr>
          </a:lstStyle>
          <a:p>
            <a:fld id="{75567799-16DF-41EB-91D4-5F77DECB4B9E}" type="slidenum">
              <a:rPr lang="nb-NO" smtClean="0"/>
              <a:pPr/>
              <a:t>‹#›</a:t>
            </a:fld>
            <a:endParaRPr lang="nb-NO"/>
          </a:p>
        </p:txBody>
      </p:sp>
      <p:pic>
        <p:nvPicPr>
          <p:cNvPr id="8" name="Picture 15">
            <a:extLst>
              <a:ext uri="{FF2B5EF4-FFF2-40B4-BE49-F238E27FC236}">
                <a16:creationId xmlns:a16="http://schemas.microsoft.com/office/drawing/2014/main" id="{D0DFBDCA-BE38-F23F-782C-9E1F9E231BB8}"/>
              </a:ext>
            </a:extLst>
          </p:cNvPr>
          <p:cNvPicPr>
            <a:picLocks noChangeAspect="1"/>
          </p:cNvPicPr>
          <p:nvPr/>
        </p:nvPicPr>
        <p:blipFill>
          <a:blip r:embed="rId37"/>
          <a:stretch>
            <a:fillRect/>
          </a:stretch>
        </p:blipFill>
        <p:spPr>
          <a:xfrm>
            <a:off x="425033" y="4814455"/>
            <a:ext cx="807039" cy="151649"/>
          </a:xfrm>
          <a:prstGeom prst="rect">
            <a:avLst/>
          </a:prstGeom>
        </p:spPr>
      </p:pic>
      <p:pic>
        <p:nvPicPr>
          <p:cNvPr id="7" name="Picture 15">
            <a:extLst>
              <a:ext uri="{FF2B5EF4-FFF2-40B4-BE49-F238E27FC236}">
                <a16:creationId xmlns:a16="http://schemas.microsoft.com/office/drawing/2014/main" id="{CD01419B-33E2-7FAE-BFB9-523C7D6AA02C}"/>
              </a:ext>
            </a:extLst>
          </p:cNvPr>
          <p:cNvPicPr>
            <a:picLocks noChangeAspect="1"/>
          </p:cNvPicPr>
          <p:nvPr userDrawn="1"/>
        </p:nvPicPr>
        <p:blipFill>
          <a:blip r:embed="rId37"/>
          <a:stretch>
            <a:fillRect/>
          </a:stretch>
        </p:blipFill>
        <p:spPr>
          <a:xfrm>
            <a:off x="425033" y="4814455"/>
            <a:ext cx="807039" cy="151649"/>
          </a:xfrm>
          <a:prstGeom prst="rect">
            <a:avLst/>
          </a:prstGeom>
        </p:spPr>
      </p:pic>
    </p:spTree>
    <p:extLst>
      <p:ext uri="{BB962C8B-B14F-4D97-AF65-F5344CB8AC3E}">
        <p14:creationId xmlns:p14="http://schemas.microsoft.com/office/powerpoint/2010/main" val="26654705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Lst>
  <p:hf sldNum="0" hdr="0" dt="0"/>
  <p:txStyles>
    <p:titleStyle>
      <a:lvl1pPr algn="l" defTabSz="685800" rtl="0" eaLnBrk="1" latinLnBrk="0" hangingPunct="1">
        <a:lnSpc>
          <a:spcPct val="100000"/>
        </a:lnSpc>
        <a:spcBef>
          <a:spcPct val="0"/>
        </a:spcBef>
        <a:buNone/>
        <a:defRPr sz="2600" b="1" kern="1200">
          <a:solidFill>
            <a:srgbClr val="404040"/>
          </a:solidFill>
          <a:latin typeface="+mj-lt"/>
          <a:ea typeface="+mj-ea"/>
          <a:cs typeface="+mj-cs"/>
        </a:defRPr>
      </a:lvl1pPr>
    </p:titleStyle>
    <p:bodyStyle>
      <a:lvl1pPr marL="17145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1pPr>
      <a:lvl2pPr marL="34290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2pPr>
      <a:lvl3pPr marL="51435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3pPr>
      <a:lvl4pPr marL="68580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4pPr>
      <a:lvl5pPr marL="85725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62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26_3459FB01.xml"/><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2E_7B1AA94B.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3C_20C1251C.xm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20.svg"/><Relationship Id="rId5" Type="http://schemas.openxmlformats.org/officeDocument/2006/relationships/diagramQuickStyle" Target="../diagrams/quickStyle1.xml"/><Relationship Id="rId10" Type="http://schemas.openxmlformats.org/officeDocument/2006/relationships/image" Target="../media/image19.png"/><Relationship Id="rId4" Type="http://schemas.openxmlformats.org/officeDocument/2006/relationships/diagramLayout" Target="../diagrams/layout1.xml"/><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41_B14647F.xm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22_5A8F88C9.xm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gi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23_AC4247A3.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0"/>
          </a:stretch>
        </a:blipFill>
        <a:effectLst/>
      </p:bgPr>
    </p:bg>
    <p:spTree>
      <p:nvGrpSpPr>
        <p:cNvPr id="1" name=""/>
        <p:cNvGrpSpPr/>
        <p:nvPr/>
      </p:nvGrpSpPr>
      <p:grpSpPr>
        <a:xfrm>
          <a:off x="0" y="0"/>
          <a:ext cx="0" cy="0"/>
          <a:chOff x="0" y="0"/>
          <a:chExt cx="0" cy="0"/>
        </a:xfrm>
      </p:grpSpPr>
      <p:sp>
        <p:nvSpPr>
          <p:cNvPr id="16" name="Undertittel 15">
            <a:extLst>
              <a:ext uri="{FF2B5EF4-FFF2-40B4-BE49-F238E27FC236}">
                <a16:creationId xmlns:a16="http://schemas.microsoft.com/office/drawing/2014/main" id="{C41708E1-480E-9831-4CAA-28A6BFB375F7}"/>
              </a:ext>
            </a:extLst>
          </p:cNvPr>
          <p:cNvSpPr>
            <a:spLocks noGrp="1"/>
          </p:cNvSpPr>
          <p:nvPr>
            <p:ph type="subTitle" idx="1"/>
          </p:nvPr>
        </p:nvSpPr>
        <p:spPr>
          <a:xfrm>
            <a:off x="540000" y="2233196"/>
            <a:ext cx="4580020" cy="338554"/>
          </a:xfrm>
        </p:spPr>
        <p:txBody>
          <a:bodyPr/>
          <a:lstStyle/>
          <a:p>
            <a:r>
              <a:rPr lang="nb-NO" dirty="0"/>
              <a:t>OPTIMIZING THE CONDUCTOR OF HYDRO-ACOUSTICS</a:t>
            </a:r>
          </a:p>
        </p:txBody>
      </p:sp>
      <p:sp>
        <p:nvSpPr>
          <p:cNvPr id="15" name="Tittel 14">
            <a:extLst>
              <a:ext uri="{FF2B5EF4-FFF2-40B4-BE49-F238E27FC236}">
                <a16:creationId xmlns:a16="http://schemas.microsoft.com/office/drawing/2014/main" id="{26AFDE7D-C261-ED55-82EC-7E7569C8E6CA}"/>
              </a:ext>
            </a:extLst>
          </p:cNvPr>
          <p:cNvSpPr>
            <a:spLocks noGrp="1"/>
          </p:cNvSpPr>
          <p:nvPr>
            <p:ph type="ctrTitle"/>
          </p:nvPr>
        </p:nvSpPr>
        <p:spPr/>
        <p:txBody>
          <a:bodyPr/>
          <a:lstStyle/>
          <a:p>
            <a:r>
              <a:rPr lang="nb-NO" dirty="0"/>
              <a:t>K-SYNC</a:t>
            </a:r>
          </a:p>
        </p:txBody>
      </p:sp>
      <p:sp>
        <p:nvSpPr>
          <p:cNvPr id="8" name="Text Placeholder 7">
            <a:extLst>
              <a:ext uri="{FF2B5EF4-FFF2-40B4-BE49-F238E27FC236}">
                <a16:creationId xmlns:a16="http://schemas.microsoft.com/office/drawing/2014/main" id="{DB68903C-8D4F-1A2D-3BFC-638E70DF3468}"/>
              </a:ext>
            </a:extLst>
          </p:cNvPr>
          <p:cNvSpPr>
            <a:spLocks noGrp="1"/>
          </p:cNvSpPr>
          <p:nvPr>
            <p:ph type="body" sz="quarter" idx="14"/>
          </p:nvPr>
        </p:nvSpPr>
        <p:spPr/>
        <p:txBody>
          <a:bodyPr/>
          <a:lstStyle/>
          <a:p>
            <a:endParaRPr lang="en-US"/>
          </a:p>
        </p:txBody>
      </p:sp>
      <p:sp>
        <p:nvSpPr>
          <p:cNvPr id="2" name="Plassholder for bunntekst 1">
            <a:extLst>
              <a:ext uri="{FF2B5EF4-FFF2-40B4-BE49-F238E27FC236}">
                <a16:creationId xmlns:a16="http://schemas.microsoft.com/office/drawing/2014/main" id="{446A12E9-C116-5C2C-750A-19C749EA8419}"/>
              </a:ext>
            </a:extLst>
          </p:cNvPr>
          <p:cNvSpPr>
            <a:spLocks noGrp="1"/>
          </p:cNvSpPr>
          <p:nvPr>
            <p:ph type="ftr" sz="quarter" idx="11"/>
          </p:nvPr>
        </p:nvSpPr>
        <p:spPr/>
        <p:txBody>
          <a:bodyPr/>
          <a:lstStyle/>
          <a:p>
            <a:r>
              <a:rPr lang="en-US"/>
              <a:t>See Statement of Proprietary information</a:t>
            </a:r>
            <a:endParaRPr lang="nb-NO"/>
          </a:p>
        </p:txBody>
      </p:sp>
    </p:spTree>
    <p:extLst>
      <p:ext uri="{BB962C8B-B14F-4D97-AF65-F5344CB8AC3E}">
        <p14:creationId xmlns:p14="http://schemas.microsoft.com/office/powerpoint/2010/main" val="427780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66BA-F075-1B6C-E5F8-7F05ED3015EA}"/>
              </a:ext>
            </a:extLst>
          </p:cNvPr>
          <p:cNvSpPr>
            <a:spLocks noGrp="1"/>
          </p:cNvSpPr>
          <p:nvPr>
            <p:ph type="title"/>
          </p:nvPr>
        </p:nvSpPr>
        <p:spPr/>
        <p:txBody>
          <a:bodyPr/>
          <a:lstStyle/>
          <a:p>
            <a:r>
              <a:rPr lang="en-US" dirty="0"/>
              <a:t>PU Internal Components </a:t>
            </a:r>
          </a:p>
        </p:txBody>
      </p:sp>
      <p:sp>
        <p:nvSpPr>
          <p:cNvPr id="5" name="Footer Placeholder 4">
            <a:extLst>
              <a:ext uri="{FF2B5EF4-FFF2-40B4-BE49-F238E27FC236}">
                <a16:creationId xmlns:a16="http://schemas.microsoft.com/office/drawing/2014/main" id="{69CE4B78-D93D-8AA6-74A1-4CA825AC29E8}"/>
              </a:ext>
            </a:extLst>
          </p:cNvPr>
          <p:cNvSpPr>
            <a:spLocks noGrp="1"/>
          </p:cNvSpPr>
          <p:nvPr>
            <p:ph type="ftr" sz="quarter" idx="11"/>
          </p:nvPr>
        </p:nvSpPr>
        <p:spPr/>
        <p:txBody>
          <a:bodyPr/>
          <a:lstStyle/>
          <a:p>
            <a:r>
              <a:rPr lang="en-US"/>
              <a:t>See Statement of Proprietary information</a:t>
            </a:r>
            <a:endParaRPr lang="nb-NO"/>
          </a:p>
        </p:txBody>
      </p:sp>
      <p:sp>
        <p:nvSpPr>
          <p:cNvPr id="6" name="Subtitle 5">
            <a:extLst>
              <a:ext uri="{FF2B5EF4-FFF2-40B4-BE49-F238E27FC236}">
                <a16:creationId xmlns:a16="http://schemas.microsoft.com/office/drawing/2014/main" id="{4965BAF6-3C4E-D0F4-8AF1-D9B5D74A5EA0}"/>
              </a:ext>
            </a:extLst>
          </p:cNvPr>
          <p:cNvSpPr>
            <a:spLocks noGrp="1"/>
          </p:cNvSpPr>
          <p:nvPr>
            <p:ph type="subTitle" sz="quarter" idx="15"/>
          </p:nvPr>
        </p:nvSpPr>
        <p:spPr/>
        <p:txBody>
          <a:bodyPr>
            <a:normAutofit lnSpcReduction="10000"/>
          </a:bodyPr>
          <a:lstStyle/>
          <a:p>
            <a:r>
              <a:rPr lang="es-MX" dirty="0"/>
              <a:t>Hardware and </a:t>
            </a:r>
            <a:r>
              <a:rPr lang="es-MX" dirty="0" err="1"/>
              <a:t>Connections</a:t>
            </a:r>
            <a:endParaRPr lang="en-US" dirty="0"/>
          </a:p>
        </p:txBody>
      </p:sp>
      <p:pic>
        <p:nvPicPr>
          <p:cNvPr id="7" name="Content Placeholder 86">
            <a:extLst>
              <a:ext uri="{FF2B5EF4-FFF2-40B4-BE49-F238E27FC236}">
                <a16:creationId xmlns:a16="http://schemas.microsoft.com/office/drawing/2014/main" id="{15E6A00C-9641-E58F-90BF-E020C7F8AA55}"/>
              </a:ext>
            </a:extLst>
          </p:cNvPr>
          <p:cNvPicPr>
            <a:picLocks noGrp="1" noChangeAspect="1"/>
          </p:cNvPicPr>
          <p:nvPr>
            <p:ph sz="half" idx="1"/>
          </p:nvPr>
        </p:nvPicPr>
        <p:blipFill>
          <a:blip r:embed="rId4"/>
          <a:stretch>
            <a:fillRect/>
          </a:stretch>
        </p:blipFill>
        <p:spPr>
          <a:xfrm>
            <a:off x="260711" y="1260477"/>
            <a:ext cx="3288516" cy="2501322"/>
          </a:xfrm>
          <a:prstGeom prst="rect">
            <a:avLst/>
          </a:prstGeom>
          <a:solidFill>
            <a:schemeClr val="bg1"/>
          </a:solidFill>
          <a:scene3d>
            <a:camera prst="orthographicFront">
              <a:rot lat="10800000" lon="0" rev="0"/>
            </a:camera>
            <a:lightRig rig="threePt" dir="t"/>
          </a:scene3d>
        </p:spPr>
      </p:pic>
      <p:pic>
        <p:nvPicPr>
          <p:cNvPr id="8" name="Content Placeholder 83">
            <a:extLst>
              <a:ext uri="{FF2B5EF4-FFF2-40B4-BE49-F238E27FC236}">
                <a16:creationId xmlns:a16="http://schemas.microsoft.com/office/drawing/2014/main" id="{BDCE70B1-3DB5-F102-6868-03C123BD5561}"/>
              </a:ext>
            </a:extLst>
          </p:cNvPr>
          <p:cNvPicPr>
            <a:picLocks noGrp="1" noChangeAspect="1"/>
          </p:cNvPicPr>
          <p:nvPr>
            <p:ph sz="half" idx="2"/>
          </p:nvPr>
        </p:nvPicPr>
        <p:blipFill rotWithShape="1">
          <a:blip r:embed="rId5"/>
          <a:srcRect b="3206"/>
          <a:stretch/>
        </p:blipFill>
        <p:spPr>
          <a:xfrm>
            <a:off x="4089943" y="1260476"/>
            <a:ext cx="2629418" cy="2501322"/>
          </a:xfrm>
          <a:prstGeom prst="rect">
            <a:avLst/>
          </a:prstGeom>
        </p:spPr>
      </p:pic>
      <p:sp>
        <p:nvSpPr>
          <p:cNvPr id="9" name="TextBox 8">
            <a:extLst>
              <a:ext uri="{FF2B5EF4-FFF2-40B4-BE49-F238E27FC236}">
                <a16:creationId xmlns:a16="http://schemas.microsoft.com/office/drawing/2014/main" id="{BDA7B5AB-98E6-1B9B-6D6F-0CDAFA16C53F}"/>
              </a:ext>
            </a:extLst>
          </p:cNvPr>
          <p:cNvSpPr txBox="1"/>
          <p:nvPr/>
        </p:nvSpPr>
        <p:spPr>
          <a:xfrm>
            <a:off x="6893862" y="1725364"/>
            <a:ext cx="1989427" cy="1692771"/>
          </a:xfrm>
          <a:prstGeom prst="rect">
            <a:avLst/>
          </a:prstGeom>
          <a:noFill/>
        </p:spPr>
        <p:txBody>
          <a:bodyPr wrap="square" rtlCol="0">
            <a:spAutoFit/>
          </a:bodyPr>
          <a:lstStyle/>
          <a:p>
            <a:r>
              <a:rPr lang="es-MX" sz="2000" dirty="0">
                <a:solidFill>
                  <a:srgbClr val="FF0000"/>
                </a:solidFill>
              </a:rPr>
              <a:t>A</a:t>
            </a:r>
            <a:r>
              <a:rPr lang="es-MX" sz="1600" dirty="0"/>
              <a:t> </a:t>
            </a:r>
            <a:r>
              <a:rPr lang="es-MX" sz="1600" dirty="0" err="1"/>
              <a:t>Power</a:t>
            </a:r>
            <a:endParaRPr lang="es-MX" sz="1600" dirty="0"/>
          </a:p>
          <a:p>
            <a:endParaRPr lang="es-MX" sz="1600" dirty="0"/>
          </a:p>
          <a:p>
            <a:r>
              <a:rPr lang="es-MX" sz="2000" dirty="0">
                <a:solidFill>
                  <a:srgbClr val="FF0000"/>
                </a:solidFill>
              </a:rPr>
              <a:t>B</a:t>
            </a:r>
            <a:r>
              <a:rPr lang="es-MX" sz="1600" dirty="0"/>
              <a:t> 16 modules </a:t>
            </a:r>
            <a:r>
              <a:rPr lang="es-MX" sz="1600" dirty="0" err="1"/>
              <a:t>for</a:t>
            </a:r>
            <a:r>
              <a:rPr lang="es-MX" sz="1600" dirty="0"/>
              <a:t> </a:t>
            </a:r>
            <a:r>
              <a:rPr lang="es-MX" sz="1600" dirty="0" err="1"/>
              <a:t>interfacing</a:t>
            </a:r>
            <a:r>
              <a:rPr lang="es-MX" sz="1600" dirty="0"/>
              <a:t> </a:t>
            </a:r>
            <a:r>
              <a:rPr lang="es-MX" sz="1600" dirty="0" err="1"/>
              <a:t>with</a:t>
            </a:r>
            <a:r>
              <a:rPr lang="es-MX" sz="1600" dirty="0"/>
              <a:t> </a:t>
            </a:r>
            <a:r>
              <a:rPr lang="es-MX" sz="1600" dirty="0" err="1"/>
              <a:t>different</a:t>
            </a:r>
            <a:r>
              <a:rPr lang="es-MX" sz="1600" dirty="0"/>
              <a:t> </a:t>
            </a:r>
            <a:r>
              <a:rPr lang="es-MX" sz="1600" dirty="0" err="1"/>
              <a:t>acoustic</a:t>
            </a:r>
            <a:r>
              <a:rPr lang="es-MX" sz="1600" dirty="0"/>
              <a:t> </a:t>
            </a:r>
            <a:r>
              <a:rPr lang="es-MX" sz="1600" dirty="0" err="1"/>
              <a:t>systems</a:t>
            </a:r>
            <a:endParaRPr lang="en-US" sz="1600" dirty="0"/>
          </a:p>
        </p:txBody>
      </p:sp>
      <p:sp>
        <p:nvSpPr>
          <p:cNvPr id="10" name="TextBox 9">
            <a:extLst>
              <a:ext uri="{FF2B5EF4-FFF2-40B4-BE49-F238E27FC236}">
                <a16:creationId xmlns:a16="http://schemas.microsoft.com/office/drawing/2014/main" id="{6F757FC3-3656-326F-EEEE-3FBCFCEEA64A}"/>
              </a:ext>
            </a:extLst>
          </p:cNvPr>
          <p:cNvSpPr txBox="1"/>
          <p:nvPr/>
        </p:nvSpPr>
        <p:spPr>
          <a:xfrm>
            <a:off x="782867" y="3864077"/>
            <a:ext cx="2244204" cy="276999"/>
          </a:xfrm>
          <a:prstGeom prst="rect">
            <a:avLst/>
          </a:prstGeom>
          <a:noFill/>
        </p:spPr>
        <p:txBody>
          <a:bodyPr wrap="none" rtlCol="0">
            <a:spAutoFit/>
          </a:bodyPr>
          <a:lstStyle/>
          <a:p>
            <a:r>
              <a:rPr lang="es-MX" sz="1200" b="1" dirty="0"/>
              <a:t>19-Inch rack-</a:t>
            </a:r>
            <a:r>
              <a:rPr lang="es-MX" sz="1200" b="1" dirty="0" err="1"/>
              <a:t>mounted</a:t>
            </a:r>
            <a:r>
              <a:rPr lang="es-MX" sz="1200" b="1" dirty="0"/>
              <a:t> K-SYNC PU</a:t>
            </a:r>
            <a:endParaRPr lang="en-US" sz="1200" b="1" dirty="0"/>
          </a:p>
        </p:txBody>
      </p:sp>
      <p:sp>
        <p:nvSpPr>
          <p:cNvPr id="11" name="TextBox 10">
            <a:extLst>
              <a:ext uri="{FF2B5EF4-FFF2-40B4-BE49-F238E27FC236}">
                <a16:creationId xmlns:a16="http://schemas.microsoft.com/office/drawing/2014/main" id="{43456DA9-AE12-0219-4A75-0C907EE6D9AF}"/>
              </a:ext>
            </a:extLst>
          </p:cNvPr>
          <p:cNvSpPr txBox="1"/>
          <p:nvPr/>
        </p:nvSpPr>
        <p:spPr>
          <a:xfrm>
            <a:off x="4470678" y="3864077"/>
            <a:ext cx="1867947" cy="276999"/>
          </a:xfrm>
          <a:prstGeom prst="rect">
            <a:avLst/>
          </a:prstGeom>
          <a:noFill/>
        </p:spPr>
        <p:txBody>
          <a:bodyPr wrap="none" rtlCol="0">
            <a:spAutoFit/>
          </a:bodyPr>
          <a:lstStyle/>
          <a:p>
            <a:r>
              <a:rPr lang="es-MX" sz="1200" b="1" dirty="0"/>
              <a:t>1K-SYNC PU </a:t>
            </a:r>
            <a:r>
              <a:rPr lang="es-MX" sz="1200" b="1" dirty="0" err="1"/>
              <a:t>for</a:t>
            </a:r>
            <a:r>
              <a:rPr lang="es-MX" sz="1200" b="1" dirty="0"/>
              <a:t> </a:t>
            </a:r>
            <a:r>
              <a:rPr lang="es-MX" sz="1200" b="1" dirty="0" err="1"/>
              <a:t>wall-mount</a:t>
            </a:r>
            <a:endParaRPr lang="en-US" sz="1200" b="1" dirty="0"/>
          </a:p>
        </p:txBody>
      </p:sp>
    </p:spTree>
    <p:extLst>
      <p:ext uri="{BB962C8B-B14F-4D97-AF65-F5344CB8AC3E}">
        <p14:creationId xmlns:p14="http://schemas.microsoft.com/office/powerpoint/2010/main" val="87831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3311-BA4D-A09C-EE59-08EA95FC2524}"/>
              </a:ext>
            </a:extLst>
          </p:cNvPr>
          <p:cNvSpPr>
            <a:spLocks noGrp="1"/>
          </p:cNvSpPr>
          <p:nvPr>
            <p:ph type="title"/>
          </p:nvPr>
        </p:nvSpPr>
        <p:spPr/>
        <p:txBody>
          <a:bodyPr>
            <a:normAutofit/>
          </a:bodyPr>
          <a:lstStyle/>
          <a:p>
            <a:r>
              <a:rPr lang="en-US" dirty="0"/>
              <a:t>Modules</a:t>
            </a:r>
          </a:p>
        </p:txBody>
      </p:sp>
      <p:sp>
        <p:nvSpPr>
          <p:cNvPr id="3" name="Content Placeholder 2">
            <a:extLst>
              <a:ext uri="{FF2B5EF4-FFF2-40B4-BE49-F238E27FC236}">
                <a16:creationId xmlns:a16="http://schemas.microsoft.com/office/drawing/2014/main" id="{20AC7529-CDAB-47AF-8787-453F705A9DA4}"/>
              </a:ext>
            </a:extLst>
          </p:cNvPr>
          <p:cNvSpPr>
            <a:spLocks noGrp="1"/>
          </p:cNvSpPr>
          <p:nvPr>
            <p:ph idx="1"/>
          </p:nvPr>
        </p:nvSpPr>
        <p:spPr>
          <a:xfrm>
            <a:off x="682760" y="1207996"/>
            <a:ext cx="4682342" cy="3074226"/>
          </a:xfrm>
        </p:spPr>
        <p:txBody>
          <a:bodyPr>
            <a:noAutofit/>
          </a:bodyPr>
          <a:lstStyle/>
          <a:p>
            <a:pPr marL="0" indent="0">
              <a:buNone/>
            </a:pPr>
            <a:r>
              <a:rPr lang="es-MX" sz="2400" b="1" dirty="0" err="1">
                <a:solidFill>
                  <a:schemeClr val="tx1"/>
                </a:solidFill>
              </a:rPr>
              <a:t>There</a:t>
            </a:r>
            <a:r>
              <a:rPr lang="es-MX" sz="2400" b="1" dirty="0">
                <a:solidFill>
                  <a:schemeClr val="tx1"/>
                </a:solidFill>
              </a:rPr>
              <a:t> are 16 Modules </a:t>
            </a:r>
            <a:r>
              <a:rPr lang="es-MX" sz="2400" b="1" dirty="0" err="1">
                <a:solidFill>
                  <a:schemeClr val="tx1"/>
                </a:solidFill>
              </a:rPr>
              <a:t>to</a:t>
            </a:r>
            <a:r>
              <a:rPr lang="es-MX" sz="2400" b="1" dirty="0">
                <a:solidFill>
                  <a:schemeClr val="tx1"/>
                </a:solidFill>
              </a:rPr>
              <a:t> </a:t>
            </a:r>
            <a:r>
              <a:rPr lang="es-MX" sz="2400" b="1" dirty="0" err="1">
                <a:solidFill>
                  <a:schemeClr val="tx1"/>
                </a:solidFill>
              </a:rPr>
              <a:t>connect</a:t>
            </a:r>
            <a:endParaRPr lang="es-MX" sz="2400" b="1" dirty="0">
              <a:solidFill>
                <a:schemeClr val="tx1"/>
              </a:solidFill>
            </a:endParaRPr>
          </a:p>
          <a:p>
            <a:pPr marL="0" indent="0">
              <a:buNone/>
            </a:pPr>
            <a:r>
              <a:rPr lang="es-MX" sz="2400" b="1" dirty="0">
                <a:solidFill>
                  <a:schemeClr val="tx1"/>
                </a:solidFill>
              </a:rPr>
              <a:t>A</a:t>
            </a:r>
            <a:r>
              <a:rPr lang="es-MX" sz="2400" dirty="0">
                <a:solidFill>
                  <a:schemeClr val="tx1"/>
                </a:solidFill>
              </a:rPr>
              <a:t> – Wire terminal </a:t>
            </a:r>
            <a:r>
              <a:rPr lang="es-MX" sz="2400" dirty="0" err="1">
                <a:solidFill>
                  <a:schemeClr val="tx1"/>
                </a:solidFill>
              </a:rPr>
              <a:t>connections</a:t>
            </a:r>
            <a:endParaRPr lang="es-MX" sz="2400" dirty="0">
              <a:solidFill>
                <a:schemeClr val="tx1"/>
              </a:solidFill>
            </a:endParaRPr>
          </a:p>
          <a:p>
            <a:pPr marL="0" indent="0">
              <a:buNone/>
            </a:pPr>
            <a:r>
              <a:rPr lang="es-MX" sz="2400" dirty="0">
                <a:solidFill>
                  <a:schemeClr val="tx1"/>
                </a:solidFill>
              </a:rPr>
              <a:t>	 1 </a:t>
            </a:r>
            <a:r>
              <a:rPr lang="es-MX" sz="2400" dirty="0" err="1">
                <a:solidFill>
                  <a:schemeClr val="tx1"/>
                </a:solidFill>
              </a:rPr>
              <a:t>through</a:t>
            </a:r>
            <a:r>
              <a:rPr lang="es-MX" sz="2400" dirty="0">
                <a:solidFill>
                  <a:schemeClr val="tx1"/>
                </a:solidFill>
              </a:rPr>
              <a:t> 6 as </a:t>
            </a:r>
            <a:r>
              <a:rPr lang="es-MX" sz="2400" dirty="0" err="1">
                <a:solidFill>
                  <a:schemeClr val="tx1"/>
                </a:solidFill>
              </a:rPr>
              <a:t>indicated</a:t>
            </a:r>
            <a:r>
              <a:rPr lang="es-MX" sz="2400" dirty="0">
                <a:solidFill>
                  <a:schemeClr val="tx1"/>
                </a:solidFill>
              </a:rPr>
              <a:t> </a:t>
            </a:r>
            <a:r>
              <a:rPr lang="es-MX" sz="2400" dirty="0" err="1">
                <a:solidFill>
                  <a:schemeClr val="tx1"/>
                </a:solidFill>
              </a:rPr>
              <a:t>by</a:t>
            </a:r>
            <a:r>
              <a:rPr lang="es-MX" sz="2400" dirty="0">
                <a:solidFill>
                  <a:schemeClr val="tx1"/>
                </a:solidFill>
              </a:rPr>
              <a:t> 	</a:t>
            </a:r>
            <a:r>
              <a:rPr lang="es-MX" sz="2400" dirty="0" err="1">
                <a:solidFill>
                  <a:schemeClr val="tx1"/>
                </a:solidFill>
              </a:rPr>
              <a:t>the</a:t>
            </a:r>
            <a:r>
              <a:rPr lang="es-MX" sz="2400" dirty="0">
                <a:solidFill>
                  <a:schemeClr val="tx1"/>
                </a:solidFill>
              </a:rPr>
              <a:t> </a:t>
            </a:r>
            <a:r>
              <a:rPr lang="es-MX" sz="2400" dirty="0" err="1">
                <a:solidFill>
                  <a:schemeClr val="tx1"/>
                </a:solidFill>
              </a:rPr>
              <a:t>arrows</a:t>
            </a:r>
            <a:endParaRPr lang="es-MX" sz="2400" dirty="0">
              <a:solidFill>
                <a:schemeClr val="tx1"/>
              </a:solidFill>
            </a:endParaRPr>
          </a:p>
          <a:p>
            <a:pPr marL="0" indent="0">
              <a:buNone/>
            </a:pPr>
            <a:endParaRPr lang="es-MX" sz="2400" dirty="0">
              <a:solidFill>
                <a:schemeClr val="tx1"/>
              </a:solidFill>
            </a:endParaRPr>
          </a:p>
          <a:p>
            <a:pPr marL="0" indent="0">
              <a:buNone/>
            </a:pPr>
            <a:r>
              <a:rPr lang="es-MX" sz="2400" b="1" dirty="0">
                <a:solidFill>
                  <a:schemeClr val="tx1"/>
                </a:solidFill>
              </a:rPr>
              <a:t>B</a:t>
            </a:r>
            <a:r>
              <a:rPr lang="es-MX" sz="2400" dirty="0">
                <a:solidFill>
                  <a:schemeClr val="tx1"/>
                </a:solidFill>
              </a:rPr>
              <a:t> – </a:t>
            </a:r>
            <a:r>
              <a:rPr lang="es-MX" sz="2400" dirty="0" err="1">
                <a:solidFill>
                  <a:schemeClr val="tx1"/>
                </a:solidFill>
              </a:rPr>
              <a:t>Configuration</a:t>
            </a:r>
            <a:r>
              <a:rPr lang="es-MX" sz="2400" dirty="0">
                <a:solidFill>
                  <a:schemeClr val="tx1"/>
                </a:solidFill>
              </a:rPr>
              <a:t> </a:t>
            </a:r>
            <a:r>
              <a:rPr lang="es-MX" sz="2400" dirty="0" err="1">
                <a:solidFill>
                  <a:schemeClr val="tx1"/>
                </a:solidFill>
              </a:rPr>
              <a:t>board</a:t>
            </a:r>
            <a:endParaRPr lang="en-US" sz="2400" dirty="0">
              <a:solidFill>
                <a:schemeClr val="tx1"/>
              </a:solidFill>
            </a:endParaRPr>
          </a:p>
        </p:txBody>
      </p:sp>
      <p:sp>
        <p:nvSpPr>
          <p:cNvPr id="4" name="Footer Placeholder 3">
            <a:extLst>
              <a:ext uri="{FF2B5EF4-FFF2-40B4-BE49-F238E27FC236}">
                <a16:creationId xmlns:a16="http://schemas.microsoft.com/office/drawing/2014/main" id="{28B71A5A-2FFA-4BBD-90D0-A336FC68222D}"/>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A898AE6A-F6D1-692D-6B60-A503343BA869}"/>
              </a:ext>
            </a:extLst>
          </p:cNvPr>
          <p:cNvSpPr>
            <a:spLocks noGrp="1"/>
          </p:cNvSpPr>
          <p:nvPr>
            <p:ph type="subTitle" sz="quarter" idx="13"/>
          </p:nvPr>
        </p:nvSpPr>
        <p:spPr/>
        <p:txBody>
          <a:bodyPr>
            <a:normAutofit lnSpcReduction="10000"/>
          </a:bodyPr>
          <a:lstStyle/>
          <a:p>
            <a:r>
              <a:rPr lang="es-MX" dirty="0"/>
              <a:t>Hardware and </a:t>
            </a:r>
            <a:r>
              <a:rPr lang="es-MX" dirty="0" err="1"/>
              <a:t>Connections</a:t>
            </a:r>
            <a:endParaRPr lang="en-US" dirty="0"/>
          </a:p>
        </p:txBody>
      </p:sp>
      <p:pic>
        <p:nvPicPr>
          <p:cNvPr id="6" name="Content Placeholder 10">
            <a:extLst>
              <a:ext uri="{FF2B5EF4-FFF2-40B4-BE49-F238E27FC236}">
                <a16:creationId xmlns:a16="http://schemas.microsoft.com/office/drawing/2014/main" id="{9F6FDF68-BCD5-7DE9-21B9-220D1BB64085}"/>
              </a:ext>
            </a:extLst>
          </p:cNvPr>
          <p:cNvPicPr>
            <a:picLocks/>
          </p:cNvPicPr>
          <p:nvPr/>
        </p:nvPicPr>
        <p:blipFill>
          <a:blip r:embed="rId2"/>
          <a:srcRect l="6306" r="6306"/>
          <a:stretch>
            <a:fillRect/>
          </a:stretch>
        </p:blipFill>
        <p:spPr>
          <a:xfrm>
            <a:off x="6623050" y="95250"/>
            <a:ext cx="1319028" cy="4709850"/>
          </a:xfrm>
          <a:prstGeom prst="rect">
            <a:avLst/>
          </a:prstGeom>
        </p:spPr>
      </p:pic>
    </p:spTree>
    <p:extLst>
      <p:ext uri="{BB962C8B-B14F-4D97-AF65-F5344CB8AC3E}">
        <p14:creationId xmlns:p14="http://schemas.microsoft.com/office/powerpoint/2010/main" val="2970574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F9DD37-E4B4-C8C9-4779-09B2C18E2167}"/>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A5475C4B-3FD1-FF2A-4A7D-57E7D8E59A1A}"/>
              </a:ext>
            </a:extLst>
          </p:cNvPr>
          <p:cNvSpPr>
            <a:spLocks noGrp="1"/>
          </p:cNvSpPr>
          <p:nvPr>
            <p:ph type="subTitle" sz="quarter" idx="13"/>
          </p:nvPr>
        </p:nvSpPr>
        <p:spPr/>
        <p:txBody>
          <a:bodyPr>
            <a:normAutofit lnSpcReduction="10000"/>
          </a:bodyPr>
          <a:lstStyle/>
          <a:p>
            <a:r>
              <a:rPr lang="es-MX" dirty="0"/>
              <a:t>Hardware and </a:t>
            </a:r>
            <a:r>
              <a:rPr lang="es-MX" dirty="0" err="1"/>
              <a:t>Connections</a:t>
            </a:r>
            <a:endParaRPr lang="en-US" dirty="0"/>
          </a:p>
        </p:txBody>
      </p:sp>
      <p:sp>
        <p:nvSpPr>
          <p:cNvPr id="6" name="Title 1">
            <a:extLst>
              <a:ext uri="{FF2B5EF4-FFF2-40B4-BE49-F238E27FC236}">
                <a16:creationId xmlns:a16="http://schemas.microsoft.com/office/drawing/2014/main" id="{E53872E6-5AE7-029C-853F-1918CC6820A6}"/>
              </a:ext>
            </a:extLst>
          </p:cNvPr>
          <p:cNvSpPr>
            <a:spLocks noGrp="1"/>
          </p:cNvSpPr>
          <p:nvPr>
            <p:ph type="title"/>
          </p:nvPr>
        </p:nvSpPr>
        <p:spPr>
          <a:xfrm>
            <a:off x="338138" y="587375"/>
            <a:ext cx="8348662" cy="492125"/>
          </a:xfrm>
        </p:spPr>
        <p:txBody>
          <a:bodyPr>
            <a:normAutofit/>
          </a:bodyPr>
          <a:lstStyle/>
          <a:p>
            <a:r>
              <a:rPr lang="en-GB" sz="2400" dirty="0"/>
              <a:t>Module Connections</a:t>
            </a:r>
          </a:p>
        </p:txBody>
      </p:sp>
      <p:pic>
        <p:nvPicPr>
          <p:cNvPr id="7" name="Picture 1">
            <a:extLst>
              <a:ext uri="{FF2B5EF4-FFF2-40B4-BE49-F238E27FC236}">
                <a16:creationId xmlns:a16="http://schemas.microsoft.com/office/drawing/2014/main" id="{26676AAA-2AB9-7A8F-C81E-D5769D17BC1A}"/>
              </a:ext>
            </a:extLst>
          </p:cNvPr>
          <p:cNvPicPr>
            <a:picLocks noGrp="1" noChangeAspect="1" noChangeArrowheads="1"/>
          </p:cNvPicPr>
          <p:nvPr>
            <p:ph idx="1"/>
          </p:nvPr>
        </p:nvPicPr>
        <p:blipFill>
          <a:blip r:embed="rId2" cstate="print"/>
          <a:srcRect l="8262" t="8709" r="76248" b="56455"/>
          <a:stretch>
            <a:fillRect/>
          </a:stretch>
        </p:blipFill>
        <p:spPr bwMode="auto">
          <a:xfrm>
            <a:off x="1575950" y="1107470"/>
            <a:ext cx="1248929" cy="1998327"/>
          </a:xfrm>
          <a:prstGeom prst="rect">
            <a:avLst/>
          </a:prstGeom>
          <a:noFill/>
          <a:ln w="9525">
            <a:noFill/>
            <a:miter lim="800000"/>
            <a:headEnd/>
            <a:tailEnd/>
          </a:ln>
        </p:spPr>
      </p:pic>
      <p:pic>
        <p:nvPicPr>
          <p:cNvPr id="8" name="Picture 4">
            <a:extLst>
              <a:ext uri="{FF2B5EF4-FFF2-40B4-BE49-F238E27FC236}">
                <a16:creationId xmlns:a16="http://schemas.microsoft.com/office/drawing/2014/main" id="{100F7387-784F-E0A8-656A-06193383C05A}"/>
              </a:ext>
            </a:extLst>
          </p:cNvPr>
          <p:cNvPicPr>
            <a:picLocks noChangeAspect="1" noChangeArrowheads="1"/>
          </p:cNvPicPr>
          <p:nvPr/>
        </p:nvPicPr>
        <p:blipFill>
          <a:blip r:embed="rId3" cstate="print"/>
          <a:srcRect l="14416" t="1576" r="72074"/>
          <a:stretch>
            <a:fillRect/>
          </a:stretch>
        </p:blipFill>
        <p:spPr bwMode="auto">
          <a:xfrm>
            <a:off x="338138" y="1079500"/>
            <a:ext cx="858738" cy="3547814"/>
          </a:xfrm>
          <a:prstGeom prst="rect">
            <a:avLst/>
          </a:prstGeom>
          <a:noFill/>
          <a:ln w="9525">
            <a:noFill/>
            <a:miter lim="800000"/>
            <a:headEnd/>
            <a:tailEnd/>
          </a:ln>
        </p:spPr>
      </p:pic>
      <p:pic>
        <p:nvPicPr>
          <p:cNvPr id="9" name="Picture 7">
            <a:extLst>
              <a:ext uri="{FF2B5EF4-FFF2-40B4-BE49-F238E27FC236}">
                <a16:creationId xmlns:a16="http://schemas.microsoft.com/office/drawing/2014/main" id="{0ADF8820-F35C-4DB0-C16C-36D94CC83EAB}"/>
              </a:ext>
            </a:extLst>
          </p:cNvPr>
          <p:cNvPicPr>
            <a:picLocks noChangeAspect="1" noChangeArrowheads="1"/>
          </p:cNvPicPr>
          <p:nvPr/>
        </p:nvPicPr>
        <p:blipFill>
          <a:blip r:embed="rId4" cstate="print"/>
          <a:srcRect/>
          <a:stretch>
            <a:fillRect/>
          </a:stretch>
        </p:blipFill>
        <p:spPr bwMode="auto">
          <a:xfrm rot="16200000">
            <a:off x="2685110" y="1477770"/>
            <a:ext cx="2230212" cy="1025841"/>
          </a:xfrm>
          <a:prstGeom prst="rect">
            <a:avLst/>
          </a:prstGeom>
          <a:noFill/>
          <a:ln w="9525">
            <a:noFill/>
            <a:miter lim="800000"/>
            <a:headEnd/>
            <a:tailEnd/>
          </a:ln>
        </p:spPr>
      </p:pic>
      <p:pic>
        <p:nvPicPr>
          <p:cNvPr id="10" name="Picture 2">
            <a:extLst>
              <a:ext uri="{FF2B5EF4-FFF2-40B4-BE49-F238E27FC236}">
                <a16:creationId xmlns:a16="http://schemas.microsoft.com/office/drawing/2014/main" id="{B493811C-FFFF-3B39-B4B7-0EE7B5FB55AB}"/>
              </a:ext>
            </a:extLst>
          </p:cNvPr>
          <p:cNvPicPr>
            <a:picLocks noChangeAspect="1" noChangeArrowheads="1"/>
          </p:cNvPicPr>
          <p:nvPr/>
        </p:nvPicPr>
        <p:blipFill>
          <a:blip r:embed="rId5" cstate="print"/>
          <a:srcRect/>
          <a:stretch>
            <a:fillRect/>
          </a:stretch>
        </p:blipFill>
        <p:spPr bwMode="auto">
          <a:xfrm>
            <a:off x="4915297" y="646177"/>
            <a:ext cx="3862873" cy="2558101"/>
          </a:xfrm>
          <a:prstGeom prst="rect">
            <a:avLst/>
          </a:prstGeom>
          <a:noFill/>
          <a:ln w="9525">
            <a:noFill/>
            <a:miter lim="800000"/>
            <a:headEnd/>
            <a:tailEnd/>
          </a:ln>
        </p:spPr>
      </p:pic>
      <p:pic>
        <p:nvPicPr>
          <p:cNvPr id="11" name="Picture 2">
            <a:extLst>
              <a:ext uri="{FF2B5EF4-FFF2-40B4-BE49-F238E27FC236}">
                <a16:creationId xmlns:a16="http://schemas.microsoft.com/office/drawing/2014/main" id="{35724B7F-F232-16DD-56CE-D0BF780DE727}"/>
              </a:ext>
            </a:extLst>
          </p:cNvPr>
          <p:cNvPicPr>
            <a:picLocks noChangeAspect="1" noChangeArrowheads="1"/>
          </p:cNvPicPr>
          <p:nvPr/>
        </p:nvPicPr>
        <p:blipFill>
          <a:blip r:embed="rId6" cstate="print"/>
          <a:srcRect/>
          <a:stretch>
            <a:fillRect/>
          </a:stretch>
        </p:blipFill>
        <p:spPr bwMode="auto">
          <a:xfrm>
            <a:off x="5066281" y="3362164"/>
            <a:ext cx="3711889" cy="1159103"/>
          </a:xfrm>
          <a:prstGeom prst="rect">
            <a:avLst/>
          </a:prstGeom>
          <a:noFill/>
          <a:ln w="9525">
            <a:noFill/>
            <a:miter lim="800000"/>
            <a:headEnd/>
            <a:tailEnd/>
          </a:ln>
        </p:spPr>
      </p:pic>
      <p:pic>
        <p:nvPicPr>
          <p:cNvPr id="12" name="Picture 3">
            <a:extLst>
              <a:ext uri="{FF2B5EF4-FFF2-40B4-BE49-F238E27FC236}">
                <a16:creationId xmlns:a16="http://schemas.microsoft.com/office/drawing/2014/main" id="{9A3F0270-5CB7-41E0-5D51-A3ED9B8955DE}"/>
              </a:ext>
            </a:extLst>
          </p:cNvPr>
          <p:cNvPicPr>
            <a:picLocks noChangeAspect="1" noChangeArrowheads="1"/>
          </p:cNvPicPr>
          <p:nvPr/>
        </p:nvPicPr>
        <p:blipFill>
          <a:blip r:embed="rId7" cstate="print"/>
          <a:srcRect/>
          <a:stretch>
            <a:fillRect/>
          </a:stretch>
        </p:blipFill>
        <p:spPr bwMode="auto">
          <a:xfrm>
            <a:off x="1795802" y="3239452"/>
            <a:ext cx="2441564" cy="1424246"/>
          </a:xfrm>
          <a:prstGeom prst="rect">
            <a:avLst/>
          </a:prstGeom>
          <a:noFill/>
          <a:ln w="9525">
            <a:noFill/>
            <a:miter lim="800000"/>
            <a:headEnd/>
            <a:tailEnd/>
          </a:ln>
        </p:spPr>
      </p:pic>
    </p:spTree>
    <p:extLst>
      <p:ext uri="{BB962C8B-B14F-4D97-AF65-F5344CB8AC3E}">
        <p14:creationId xmlns:p14="http://schemas.microsoft.com/office/powerpoint/2010/main" val="250813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F72B63-A0DF-3C6F-9C25-0A13F87844C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p:blipFill>
        <p:spPr/>
      </p:pic>
      <p:sp>
        <p:nvSpPr>
          <p:cNvPr id="8" name="Text Placeholder 7">
            <a:extLst>
              <a:ext uri="{FF2B5EF4-FFF2-40B4-BE49-F238E27FC236}">
                <a16:creationId xmlns:a16="http://schemas.microsoft.com/office/drawing/2014/main" id="{108C6D2E-3A3D-9B1D-E5AE-A6C54043B20A}"/>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CD5DC487-4866-813C-2DB0-07743AA3D8F2}"/>
              </a:ext>
            </a:extLst>
          </p:cNvPr>
          <p:cNvSpPr>
            <a:spLocks noGrp="1"/>
          </p:cNvSpPr>
          <p:nvPr>
            <p:ph type="title"/>
          </p:nvPr>
        </p:nvSpPr>
        <p:spPr/>
        <p:txBody>
          <a:bodyPr/>
          <a:lstStyle/>
          <a:p>
            <a:r>
              <a:rPr lang="es-MX" dirty="0"/>
              <a:t>Software </a:t>
            </a:r>
            <a:r>
              <a:rPr lang="es-MX" dirty="0" err="1"/>
              <a:t>Overview</a:t>
            </a:r>
            <a:endParaRPr lang="en-US" dirty="0"/>
          </a:p>
        </p:txBody>
      </p:sp>
      <p:sp>
        <p:nvSpPr>
          <p:cNvPr id="6" name="Text Placeholder 5">
            <a:extLst>
              <a:ext uri="{FF2B5EF4-FFF2-40B4-BE49-F238E27FC236}">
                <a16:creationId xmlns:a16="http://schemas.microsoft.com/office/drawing/2014/main" id="{FF3B4EB5-3785-9831-36DB-AD76ED90C2A9}"/>
              </a:ext>
            </a:extLst>
          </p:cNvPr>
          <p:cNvSpPr>
            <a:spLocks noGrp="1"/>
          </p:cNvSpPr>
          <p:nvPr>
            <p:ph type="body" idx="1"/>
          </p:nvPr>
        </p:nvSpPr>
        <p:spPr/>
        <p:txBody>
          <a:bodyPr/>
          <a:lstStyle/>
          <a:p>
            <a:endParaRPr lang="en-US" dirty="0"/>
          </a:p>
        </p:txBody>
      </p:sp>
      <p:sp>
        <p:nvSpPr>
          <p:cNvPr id="9" name="Text Placeholder 8">
            <a:extLst>
              <a:ext uri="{FF2B5EF4-FFF2-40B4-BE49-F238E27FC236}">
                <a16:creationId xmlns:a16="http://schemas.microsoft.com/office/drawing/2014/main" id="{97F1A11B-8A89-9261-DF0C-26F2FE7B2C2E}"/>
              </a:ext>
            </a:extLst>
          </p:cNvPr>
          <p:cNvSpPr>
            <a:spLocks noGrp="1"/>
          </p:cNvSpPr>
          <p:nvPr>
            <p:ph type="body" idx="15"/>
          </p:nvPr>
        </p:nvSpPr>
        <p:spPr/>
        <p:txBody>
          <a:bodyPr/>
          <a:lstStyle/>
          <a:p>
            <a:r>
              <a:rPr lang="en-US" dirty="0"/>
              <a:t>3</a:t>
            </a:r>
          </a:p>
        </p:txBody>
      </p:sp>
      <p:sp>
        <p:nvSpPr>
          <p:cNvPr id="5" name="Footer Placeholder 4">
            <a:extLst>
              <a:ext uri="{FF2B5EF4-FFF2-40B4-BE49-F238E27FC236}">
                <a16:creationId xmlns:a16="http://schemas.microsoft.com/office/drawing/2014/main" id="{731A6014-20F3-03E9-D2B5-2DE910B468C9}"/>
              </a:ext>
            </a:extLst>
          </p:cNvPr>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124309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1FE2A75-059C-6269-9984-4EB0EE811562}"/>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C7559B22-AC92-7B3D-7042-53D75F90C8B9}"/>
              </a:ext>
            </a:extLst>
          </p:cNvPr>
          <p:cNvSpPr>
            <a:spLocks noGrp="1"/>
          </p:cNvSpPr>
          <p:nvPr>
            <p:ph type="subTitle" sz="quarter" idx="13"/>
          </p:nvPr>
        </p:nvSpPr>
        <p:spPr/>
        <p:txBody>
          <a:bodyPr>
            <a:normAutofit lnSpcReduction="10000"/>
          </a:bodyPr>
          <a:lstStyle/>
          <a:p>
            <a:endParaRPr lang="en-US" dirty="0"/>
          </a:p>
        </p:txBody>
      </p:sp>
      <p:sp>
        <p:nvSpPr>
          <p:cNvPr id="6" name="Rectangle 5">
            <a:extLst>
              <a:ext uri="{FF2B5EF4-FFF2-40B4-BE49-F238E27FC236}">
                <a16:creationId xmlns:a16="http://schemas.microsoft.com/office/drawing/2014/main" id="{208BD335-C0FB-8D0C-1745-203B24BFA1C2}"/>
              </a:ext>
            </a:extLst>
          </p:cNvPr>
          <p:cNvSpPr>
            <a:spLocks noGrp="1" noChangeArrowheads="1"/>
          </p:cNvSpPr>
          <p:nvPr>
            <p:ph type="title"/>
          </p:nvPr>
        </p:nvSpPr>
        <p:spPr>
          <a:xfrm>
            <a:off x="338138" y="587375"/>
            <a:ext cx="8348662" cy="492125"/>
          </a:xfrm>
        </p:spPr>
        <p:txBody>
          <a:bodyPr/>
          <a:lstStyle/>
          <a:p>
            <a:pPr eaLnBrk="1" hangingPunct="1"/>
            <a:r>
              <a:rPr lang="en-GB" dirty="0"/>
              <a:t>Software Overview</a:t>
            </a:r>
            <a:endParaRPr lang="en-US" dirty="0"/>
          </a:p>
        </p:txBody>
      </p:sp>
      <p:sp>
        <p:nvSpPr>
          <p:cNvPr id="2" name="AutoShape 2" descr="Step 1 screenshot.">
            <a:extLst>
              <a:ext uri="{FF2B5EF4-FFF2-40B4-BE49-F238E27FC236}">
                <a16:creationId xmlns:a16="http://schemas.microsoft.com/office/drawing/2014/main" id="{EE2A5569-A2C3-0DE3-F728-6C6E8227576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Content Placeholder 9">
            <a:extLst>
              <a:ext uri="{FF2B5EF4-FFF2-40B4-BE49-F238E27FC236}">
                <a16:creationId xmlns:a16="http://schemas.microsoft.com/office/drawing/2014/main" id="{7EF21023-F554-D0F3-71A7-91DB495997B0}"/>
              </a:ext>
            </a:extLst>
          </p:cNvPr>
          <p:cNvPicPr>
            <a:picLocks noGrp="1" noChangeAspect="1"/>
          </p:cNvPicPr>
          <p:nvPr>
            <p:ph idx="1"/>
          </p:nvPr>
        </p:nvPicPr>
        <p:blipFill>
          <a:blip r:embed="rId3"/>
          <a:stretch>
            <a:fillRect/>
          </a:stretch>
        </p:blipFill>
        <p:spPr>
          <a:xfrm>
            <a:off x="986981" y="1012825"/>
            <a:ext cx="7170038" cy="3691046"/>
          </a:xfrm>
        </p:spPr>
      </p:pic>
    </p:spTree>
    <p:extLst>
      <p:ext uri="{BB962C8B-B14F-4D97-AF65-F5344CB8AC3E}">
        <p14:creationId xmlns:p14="http://schemas.microsoft.com/office/powerpoint/2010/main" val="2672590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569C-D2CD-F6B2-07B3-DCF1ECEC043F}"/>
              </a:ext>
            </a:extLst>
          </p:cNvPr>
          <p:cNvSpPr>
            <a:spLocks noGrp="1"/>
          </p:cNvSpPr>
          <p:nvPr>
            <p:ph type="title"/>
          </p:nvPr>
        </p:nvSpPr>
        <p:spPr/>
        <p:txBody>
          <a:bodyPr/>
          <a:lstStyle/>
          <a:p>
            <a:r>
              <a:rPr lang="es-MX" dirty="0" err="1"/>
              <a:t>Synchronizing</a:t>
            </a:r>
            <a:r>
              <a:rPr lang="es-MX" dirty="0"/>
              <a:t> </a:t>
            </a:r>
            <a:r>
              <a:rPr lang="es-MX" dirty="0" err="1"/>
              <a:t>Unit</a:t>
            </a:r>
            <a:r>
              <a:rPr lang="es-MX" dirty="0"/>
              <a:t> </a:t>
            </a:r>
            <a:r>
              <a:rPr lang="es-MX" dirty="0" err="1"/>
              <a:t>Operation</a:t>
            </a:r>
            <a:endParaRPr lang="en-US" dirty="0"/>
          </a:p>
        </p:txBody>
      </p:sp>
      <p:sp>
        <p:nvSpPr>
          <p:cNvPr id="4" name="Footer Placeholder 3">
            <a:extLst>
              <a:ext uri="{FF2B5EF4-FFF2-40B4-BE49-F238E27FC236}">
                <a16:creationId xmlns:a16="http://schemas.microsoft.com/office/drawing/2014/main" id="{465E36AC-90BF-032A-CB98-924DD6964EBE}"/>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42AF98EA-FC98-16F9-5D21-3A2DCF474D24}"/>
              </a:ext>
            </a:extLst>
          </p:cNvPr>
          <p:cNvSpPr>
            <a:spLocks noGrp="1"/>
          </p:cNvSpPr>
          <p:nvPr>
            <p:ph type="subTitle" sz="quarter" idx="13"/>
          </p:nvPr>
        </p:nvSpPr>
        <p:spPr/>
        <p:txBody>
          <a:bodyPr>
            <a:normAutofit lnSpcReduction="10000"/>
          </a:bodyPr>
          <a:lstStyle/>
          <a:p>
            <a:r>
              <a:rPr lang="en-GB" dirty="0"/>
              <a:t>Software Overview</a:t>
            </a:r>
            <a:endParaRPr lang="en-US" dirty="0"/>
          </a:p>
        </p:txBody>
      </p:sp>
      <p:graphicFrame>
        <p:nvGraphicFramePr>
          <p:cNvPr id="6" name="Object 4">
            <a:extLst>
              <a:ext uri="{FF2B5EF4-FFF2-40B4-BE49-F238E27FC236}">
                <a16:creationId xmlns:a16="http://schemas.microsoft.com/office/drawing/2014/main" id="{CCAF3D49-5EAC-D535-5F38-396DFF2B1275}"/>
              </a:ext>
            </a:extLst>
          </p:cNvPr>
          <p:cNvGraphicFramePr>
            <a:graphicFrameLocks noGrp="1" noChangeAspect="1"/>
          </p:cNvGraphicFramePr>
          <p:nvPr>
            <p:ph idx="1"/>
            <p:extLst>
              <p:ext uri="{D42A27DB-BD31-4B8C-83A1-F6EECF244321}">
                <p14:modId xmlns:p14="http://schemas.microsoft.com/office/powerpoint/2010/main" val="3695784504"/>
              </p:ext>
            </p:extLst>
          </p:nvPr>
        </p:nvGraphicFramePr>
        <p:xfrm>
          <a:off x="2121201" y="1170192"/>
          <a:ext cx="5294700" cy="3536877"/>
        </p:xfrm>
        <a:graphic>
          <a:graphicData uri="http://schemas.openxmlformats.org/presentationml/2006/ole">
            <mc:AlternateContent xmlns:mc="http://schemas.openxmlformats.org/markup-compatibility/2006">
              <mc:Choice xmlns:v="urn:schemas-microsoft-com:vml" Requires="v">
                <p:oleObj name="Photo Editor Photo" r:id="rId2" imgW="11879333" imgH="7935433" progId="">
                  <p:embed/>
                </p:oleObj>
              </mc:Choice>
              <mc:Fallback>
                <p:oleObj name="Photo Editor Photo" r:id="rId2" imgW="11879333" imgH="7935433" progId="">
                  <p:embed/>
                  <p:pic>
                    <p:nvPicPr>
                      <p:cNvPr id="6" name="Object 4">
                        <a:extLst>
                          <a:ext uri="{FF2B5EF4-FFF2-40B4-BE49-F238E27FC236}">
                            <a16:creationId xmlns:a16="http://schemas.microsoft.com/office/drawing/2014/main" id="{CCAF3D49-5EAC-D535-5F38-396DFF2B1275}"/>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201" y="1170192"/>
                        <a:ext cx="5294700" cy="3536877"/>
                      </a:xfrm>
                      <a:prstGeom prst="rect">
                        <a:avLst/>
                      </a:prstGeom>
                      <a:noFill/>
                      <a:ln>
                        <a:noFill/>
                      </a:ln>
                      <a:effectLst/>
                    </p:spPr>
                  </p:pic>
                </p:oleObj>
              </mc:Fallback>
            </mc:AlternateContent>
          </a:graphicData>
        </a:graphic>
      </p:graphicFrame>
      <p:sp>
        <p:nvSpPr>
          <p:cNvPr id="7" name="Rectangle 6">
            <a:extLst>
              <a:ext uri="{FF2B5EF4-FFF2-40B4-BE49-F238E27FC236}">
                <a16:creationId xmlns:a16="http://schemas.microsoft.com/office/drawing/2014/main" id="{9ADEBCE8-49F8-FF2E-AFE8-F1121C93A2CB}"/>
              </a:ext>
            </a:extLst>
          </p:cNvPr>
          <p:cNvSpPr/>
          <p:nvPr/>
        </p:nvSpPr>
        <p:spPr>
          <a:xfrm>
            <a:off x="2141544" y="1438032"/>
            <a:ext cx="1935506" cy="18840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83989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8435-7E89-F4F0-9C3C-4E70B88BAEC3}"/>
              </a:ext>
            </a:extLst>
          </p:cNvPr>
          <p:cNvSpPr>
            <a:spLocks noGrp="1"/>
          </p:cNvSpPr>
          <p:nvPr>
            <p:ph type="title"/>
          </p:nvPr>
        </p:nvSpPr>
        <p:spPr/>
        <p:txBody>
          <a:bodyPr/>
          <a:lstStyle/>
          <a:p>
            <a:r>
              <a:rPr lang="es-MX" dirty="0" err="1"/>
              <a:t>System</a:t>
            </a:r>
            <a:r>
              <a:rPr lang="es-MX" dirty="0"/>
              <a:t> Control</a:t>
            </a:r>
            <a:endParaRPr lang="en-US" dirty="0"/>
          </a:p>
        </p:txBody>
      </p:sp>
      <p:sp>
        <p:nvSpPr>
          <p:cNvPr id="4" name="Footer Placeholder 3">
            <a:extLst>
              <a:ext uri="{FF2B5EF4-FFF2-40B4-BE49-F238E27FC236}">
                <a16:creationId xmlns:a16="http://schemas.microsoft.com/office/drawing/2014/main" id="{CB2E754B-F9DB-F385-BE67-8BBDBB8697F3}"/>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3932C285-6BC7-93C5-AD80-B0F1EE32CB64}"/>
              </a:ext>
            </a:extLst>
          </p:cNvPr>
          <p:cNvSpPr>
            <a:spLocks noGrp="1"/>
          </p:cNvSpPr>
          <p:nvPr>
            <p:ph type="subTitle" sz="quarter" idx="13"/>
          </p:nvPr>
        </p:nvSpPr>
        <p:spPr/>
        <p:txBody>
          <a:bodyPr>
            <a:normAutofit lnSpcReduction="10000"/>
          </a:bodyPr>
          <a:lstStyle/>
          <a:p>
            <a:r>
              <a:rPr lang="en-GB" dirty="0"/>
              <a:t>Software Overview</a:t>
            </a:r>
            <a:endParaRPr lang="en-US" dirty="0"/>
          </a:p>
        </p:txBody>
      </p:sp>
      <p:graphicFrame>
        <p:nvGraphicFramePr>
          <p:cNvPr id="6" name="Object 4">
            <a:extLst>
              <a:ext uri="{FF2B5EF4-FFF2-40B4-BE49-F238E27FC236}">
                <a16:creationId xmlns:a16="http://schemas.microsoft.com/office/drawing/2014/main" id="{80C48097-A384-CB11-04CA-5D203D3A2B5C}"/>
              </a:ext>
            </a:extLst>
          </p:cNvPr>
          <p:cNvGraphicFramePr>
            <a:graphicFrameLocks noGrp="1" noChangeAspect="1"/>
          </p:cNvGraphicFramePr>
          <p:nvPr>
            <p:ph idx="1"/>
            <p:extLst>
              <p:ext uri="{D42A27DB-BD31-4B8C-83A1-F6EECF244321}">
                <p14:modId xmlns:p14="http://schemas.microsoft.com/office/powerpoint/2010/main" val="3572887765"/>
              </p:ext>
            </p:extLst>
          </p:nvPr>
        </p:nvGraphicFramePr>
        <p:xfrm>
          <a:off x="622256" y="1166678"/>
          <a:ext cx="3396755" cy="3389355"/>
        </p:xfrm>
        <a:graphic>
          <a:graphicData uri="http://schemas.openxmlformats.org/presentationml/2006/ole">
            <mc:AlternateContent xmlns:mc="http://schemas.openxmlformats.org/markup-compatibility/2006">
              <mc:Choice xmlns:v="urn:schemas-microsoft-com:vml" Requires="v">
                <p:oleObj name="Photo Editor Photo" r:id="rId4" imgW="4371429" imgH="4361905" progId="">
                  <p:embed/>
                </p:oleObj>
              </mc:Choice>
              <mc:Fallback>
                <p:oleObj name="Photo Editor Photo" r:id="rId4" imgW="4371429" imgH="4361905" progId="">
                  <p:embed/>
                  <p:pic>
                    <p:nvPicPr>
                      <p:cNvPr id="6" name="Object 4">
                        <a:extLst>
                          <a:ext uri="{FF2B5EF4-FFF2-40B4-BE49-F238E27FC236}">
                            <a16:creationId xmlns:a16="http://schemas.microsoft.com/office/drawing/2014/main" id="{80C48097-A384-CB11-04CA-5D203D3A2B5C}"/>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56" y="1166678"/>
                        <a:ext cx="3396755" cy="3389355"/>
                      </a:xfrm>
                      <a:prstGeom prst="rect">
                        <a:avLst/>
                      </a:prstGeom>
                      <a:noFill/>
                      <a:ln>
                        <a:solidFill>
                          <a:schemeClr val="tx1"/>
                        </a:solidFill>
                      </a:ln>
                      <a:effectLst/>
                    </p:spPr>
                  </p:pic>
                </p:oleObj>
              </mc:Fallback>
            </mc:AlternateContent>
          </a:graphicData>
        </a:graphic>
      </p:graphicFrame>
      <p:pic>
        <p:nvPicPr>
          <p:cNvPr id="7" name="Picture 11">
            <a:extLst>
              <a:ext uri="{FF2B5EF4-FFF2-40B4-BE49-F238E27FC236}">
                <a16:creationId xmlns:a16="http://schemas.microsoft.com/office/drawing/2014/main" id="{09E6975E-6086-43AA-3B87-EA0217DEF7AB}"/>
              </a:ext>
            </a:extLst>
          </p:cNvPr>
          <p:cNvPicPr>
            <a:picLocks noChangeAspect="1" noChangeArrowheads="1"/>
          </p:cNvPicPr>
          <p:nvPr/>
        </p:nvPicPr>
        <p:blipFill>
          <a:blip r:embed="rId6" cstate="print"/>
          <a:srcRect/>
          <a:stretch>
            <a:fillRect/>
          </a:stretch>
        </p:blipFill>
        <p:spPr bwMode="auto">
          <a:xfrm>
            <a:off x="4296850" y="1566415"/>
            <a:ext cx="4468816" cy="2589882"/>
          </a:xfrm>
          <a:prstGeom prst="rect">
            <a:avLst/>
          </a:prstGeom>
          <a:noFill/>
          <a:ln w="15875" algn="ctr">
            <a:solidFill>
              <a:schemeClr val="tx1"/>
            </a:solidFill>
            <a:miter lim="800000"/>
            <a:headEnd/>
            <a:tailEnd/>
          </a:ln>
        </p:spPr>
      </p:pic>
    </p:spTree>
    <p:extLst>
      <p:ext uri="{BB962C8B-B14F-4D97-AF65-F5344CB8AC3E}">
        <p14:creationId xmlns:p14="http://schemas.microsoft.com/office/powerpoint/2010/main" val="206534484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3983-F2B4-6FC2-58BA-3E022DCA30AE}"/>
              </a:ext>
            </a:extLst>
          </p:cNvPr>
          <p:cNvSpPr>
            <a:spLocks noGrp="1"/>
          </p:cNvSpPr>
          <p:nvPr>
            <p:ph type="title"/>
          </p:nvPr>
        </p:nvSpPr>
        <p:spPr/>
        <p:txBody>
          <a:bodyPr/>
          <a:lstStyle/>
          <a:p>
            <a:r>
              <a:rPr lang="es-MX" dirty="0" err="1"/>
              <a:t>System</a:t>
            </a:r>
            <a:r>
              <a:rPr lang="es-MX" dirty="0"/>
              <a:t> Status</a:t>
            </a:r>
            <a:endParaRPr lang="en-US" dirty="0"/>
          </a:p>
        </p:txBody>
      </p:sp>
      <p:sp>
        <p:nvSpPr>
          <p:cNvPr id="4" name="Footer Placeholder 3">
            <a:extLst>
              <a:ext uri="{FF2B5EF4-FFF2-40B4-BE49-F238E27FC236}">
                <a16:creationId xmlns:a16="http://schemas.microsoft.com/office/drawing/2014/main" id="{9814E0CF-849D-EC73-F4DB-C0B298694271}"/>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116DF5E0-E092-AC09-506B-54767BF72545}"/>
              </a:ext>
            </a:extLst>
          </p:cNvPr>
          <p:cNvSpPr>
            <a:spLocks noGrp="1"/>
          </p:cNvSpPr>
          <p:nvPr>
            <p:ph type="subTitle" sz="quarter" idx="13"/>
          </p:nvPr>
        </p:nvSpPr>
        <p:spPr/>
        <p:txBody>
          <a:bodyPr>
            <a:normAutofit lnSpcReduction="10000"/>
          </a:bodyPr>
          <a:lstStyle/>
          <a:p>
            <a:r>
              <a:rPr lang="en-GB" dirty="0"/>
              <a:t>Software Overview</a:t>
            </a:r>
            <a:endParaRPr lang="en-US" dirty="0"/>
          </a:p>
        </p:txBody>
      </p:sp>
      <p:graphicFrame>
        <p:nvGraphicFramePr>
          <p:cNvPr id="6" name="Object 2">
            <a:extLst>
              <a:ext uri="{FF2B5EF4-FFF2-40B4-BE49-F238E27FC236}">
                <a16:creationId xmlns:a16="http://schemas.microsoft.com/office/drawing/2014/main" id="{05C6FD1E-2416-8FD8-CADF-D45742193AAF}"/>
              </a:ext>
            </a:extLst>
          </p:cNvPr>
          <p:cNvGraphicFramePr>
            <a:graphicFrameLocks noGrp="1" noChangeAspect="1"/>
          </p:cNvGraphicFramePr>
          <p:nvPr>
            <p:ph idx="1"/>
            <p:extLst>
              <p:ext uri="{D42A27DB-BD31-4B8C-83A1-F6EECF244321}">
                <p14:modId xmlns:p14="http://schemas.microsoft.com/office/powerpoint/2010/main" val="3057181578"/>
              </p:ext>
            </p:extLst>
          </p:nvPr>
        </p:nvGraphicFramePr>
        <p:xfrm>
          <a:off x="1553865" y="1096478"/>
          <a:ext cx="3229297" cy="3222262"/>
        </p:xfrm>
        <a:graphic>
          <a:graphicData uri="http://schemas.openxmlformats.org/presentationml/2006/ole">
            <mc:AlternateContent xmlns:mc="http://schemas.openxmlformats.org/markup-compatibility/2006">
              <mc:Choice xmlns:v="urn:schemas-microsoft-com:vml" Requires="v">
                <p:oleObj name="Photo Editor Photo" r:id="rId3" imgW="4371429" imgH="4361905" progId="">
                  <p:embed/>
                </p:oleObj>
              </mc:Choice>
              <mc:Fallback>
                <p:oleObj name="Photo Editor Photo" r:id="rId3" imgW="4371429" imgH="4361905" progId="">
                  <p:embed/>
                  <p:pic>
                    <p:nvPicPr>
                      <p:cNvPr id="6" name="Object 2">
                        <a:extLst>
                          <a:ext uri="{FF2B5EF4-FFF2-40B4-BE49-F238E27FC236}">
                            <a16:creationId xmlns:a16="http://schemas.microsoft.com/office/drawing/2014/main" id="{05C6FD1E-2416-8FD8-CADF-D45742193AAF}"/>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865" y="1096478"/>
                        <a:ext cx="3229297" cy="3222262"/>
                      </a:xfrm>
                      <a:prstGeom prst="rect">
                        <a:avLst/>
                      </a:prstGeom>
                      <a:noFill/>
                      <a:ln>
                        <a:solidFill>
                          <a:schemeClr val="tx1"/>
                        </a:solidFill>
                      </a:ln>
                      <a:effectLst/>
                    </p:spPr>
                  </p:pic>
                </p:oleObj>
              </mc:Fallback>
            </mc:AlternateContent>
          </a:graphicData>
        </a:graphic>
      </p:graphicFrame>
      <p:pic>
        <p:nvPicPr>
          <p:cNvPr id="7" name="Picture 12">
            <a:extLst>
              <a:ext uri="{FF2B5EF4-FFF2-40B4-BE49-F238E27FC236}">
                <a16:creationId xmlns:a16="http://schemas.microsoft.com/office/drawing/2014/main" id="{7DCA8BAF-D6A9-22A1-1255-40FD895284A8}"/>
              </a:ext>
            </a:extLst>
          </p:cNvPr>
          <p:cNvPicPr>
            <a:picLocks noChangeAspect="1" noChangeArrowheads="1"/>
          </p:cNvPicPr>
          <p:nvPr/>
        </p:nvPicPr>
        <p:blipFill>
          <a:blip r:embed="rId5" cstate="print"/>
          <a:srcRect b="9397"/>
          <a:stretch/>
        </p:blipFill>
        <p:spPr bwMode="auto">
          <a:xfrm>
            <a:off x="5124496" y="2203327"/>
            <a:ext cx="3316139" cy="956136"/>
          </a:xfrm>
          <a:prstGeom prst="rect">
            <a:avLst/>
          </a:prstGeom>
          <a:ln>
            <a:solidFill>
              <a:schemeClr val="tx1"/>
            </a:solidFill>
          </a:ln>
          <a:effectLst>
            <a:outerShdw blurRad="292100" dist="139700" dir="2700000" algn="tl" rotWithShape="0">
              <a:srgbClr val="333333">
                <a:alpha val="65000"/>
              </a:srgbClr>
            </a:outerShdw>
          </a:effectLst>
        </p:spPr>
      </p:pic>
      <p:sp>
        <p:nvSpPr>
          <p:cNvPr id="8" name="Line 16">
            <a:extLst>
              <a:ext uri="{FF2B5EF4-FFF2-40B4-BE49-F238E27FC236}">
                <a16:creationId xmlns:a16="http://schemas.microsoft.com/office/drawing/2014/main" id="{FFA04C2D-5DFD-C931-21D7-80EE3511CF3C}"/>
              </a:ext>
            </a:extLst>
          </p:cNvPr>
          <p:cNvSpPr>
            <a:spLocks noChangeShapeType="1"/>
          </p:cNvSpPr>
          <p:nvPr/>
        </p:nvSpPr>
        <p:spPr bwMode="auto">
          <a:xfrm flipH="1" flipV="1">
            <a:off x="7399293" y="2730975"/>
            <a:ext cx="618035" cy="862219"/>
          </a:xfrm>
          <a:prstGeom prst="line">
            <a:avLst/>
          </a:prstGeom>
          <a:noFill/>
          <a:ln w="15875">
            <a:solidFill>
              <a:srgbClr val="FF0000"/>
            </a:solidFill>
            <a:round/>
            <a:headEnd/>
            <a:tailEnd type="triangle" w="med" len="med"/>
          </a:ln>
        </p:spPr>
        <p:txBody>
          <a:bodyPr wrap="square" lIns="90000" tIns="46800" rIns="90000" bIns="46800">
            <a:spAutoFit/>
          </a:bodyPr>
          <a:lstStyle/>
          <a:p>
            <a:endParaRPr lang="en-GB"/>
          </a:p>
        </p:txBody>
      </p:sp>
      <p:sp>
        <p:nvSpPr>
          <p:cNvPr id="9" name="Text Box 15">
            <a:extLst>
              <a:ext uri="{FF2B5EF4-FFF2-40B4-BE49-F238E27FC236}">
                <a16:creationId xmlns:a16="http://schemas.microsoft.com/office/drawing/2014/main" id="{F85929CD-9A2D-DAB3-E1B8-45A3F2591C05}"/>
              </a:ext>
            </a:extLst>
          </p:cNvPr>
          <p:cNvSpPr txBox="1">
            <a:spLocks noChangeArrowheads="1"/>
          </p:cNvSpPr>
          <p:nvPr/>
        </p:nvSpPr>
        <p:spPr bwMode="auto">
          <a:xfrm>
            <a:off x="7237619" y="3593195"/>
            <a:ext cx="1448396" cy="279180"/>
          </a:xfrm>
          <a:prstGeom prst="rect">
            <a:avLst/>
          </a:prstGeom>
          <a:solidFill>
            <a:schemeClr val="bg1"/>
          </a:solidFill>
          <a:ln w="15875" algn="ctr">
            <a:solidFill>
              <a:schemeClr val="tx1"/>
            </a:solidFill>
            <a:miter lim="800000"/>
            <a:headEnd/>
            <a:tailEnd/>
          </a:ln>
        </p:spPr>
        <p:txBody>
          <a:bodyPr wrap="square" lIns="90000" tIns="46800" rIns="90000" bIns="46800">
            <a:spAutoFit/>
          </a:bodyPr>
          <a:lstStyle/>
          <a:p>
            <a:pPr defTabSz="957263"/>
            <a:r>
              <a:rPr lang="en-GB" sz="1200" dirty="0"/>
              <a:t>Depth is available </a:t>
            </a:r>
            <a:endParaRPr lang="en-US" sz="1200" dirty="0"/>
          </a:p>
        </p:txBody>
      </p:sp>
      <p:sp>
        <p:nvSpPr>
          <p:cNvPr id="10" name="Line 9">
            <a:extLst>
              <a:ext uri="{FF2B5EF4-FFF2-40B4-BE49-F238E27FC236}">
                <a16:creationId xmlns:a16="http://schemas.microsoft.com/office/drawing/2014/main" id="{DDF96DE1-E498-C4FF-2CD6-4C190705148E}"/>
              </a:ext>
            </a:extLst>
          </p:cNvPr>
          <p:cNvSpPr>
            <a:spLocks noChangeShapeType="1"/>
          </p:cNvSpPr>
          <p:nvPr/>
        </p:nvSpPr>
        <p:spPr bwMode="auto">
          <a:xfrm flipH="1">
            <a:off x="3913472" y="1683403"/>
            <a:ext cx="1211023" cy="519924"/>
          </a:xfrm>
          <a:prstGeom prst="line">
            <a:avLst/>
          </a:prstGeom>
          <a:noFill/>
          <a:ln w="15875">
            <a:solidFill>
              <a:srgbClr val="FF0000"/>
            </a:solidFill>
            <a:round/>
            <a:headEnd/>
            <a:tailEnd type="triangle" w="med" len="med"/>
          </a:ln>
        </p:spPr>
        <p:txBody>
          <a:bodyPr wrap="square" lIns="90000" tIns="46800" rIns="90000" bIns="46800">
            <a:spAutoFit/>
          </a:bodyPr>
          <a:lstStyle/>
          <a:p>
            <a:endParaRPr lang="en-GB"/>
          </a:p>
        </p:txBody>
      </p:sp>
      <p:sp>
        <p:nvSpPr>
          <p:cNvPr id="11" name="Text Box 8">
            <a:extLst>
              <a:ext uri="{FF2B5EF4-FFF2-40B4-BE49-F238E27FC236}">
                <a16:creationId xmlns:a16="http://schemas.microsoft.com/office/drawing/2014/main" id="{940C44A5-B118-0C52-032E-00122540A36A}"/>
              </a:ext>
            </a:extLst>
          </p:cNvPr>
          <p:cNvSpPr txBox="1">
            <a:spLocks noChangeArrowheads="1"/>
          </p:cNvSpPr>
          <p:nvPr/>
        </p:nvSpPr>
        <p:spPr bwMode="auto">
          <a:xfrm>
            <a:off x="5124496" y="1543813"/>
            <a:ext cx="1752402" cy="279180"/>
          </a:xfrm>
          <a:prstGeom prst="rect">
            <a:avLst/>
          </a:prstGeom>
          <a:solidFill>
            <a:schemeClr val="bg1"/>
          </a:solidFill>
          <a:ln w="15875" algn="ctr">
            <a:solidFill>
              <a:schemeClr val="tx1"/>
            </a:solidFill>
            <a:miter lim="800000"/>
            <a:headEnd/>
            <a:tailEnd/>
          </a:ln>
        </p:spPr>
        <p:txBody>
          <a:bodyPr wrap="square" lIns="90000" tIns="46800" rIns="90000" bIns="46800">
            <a:spAutoFit/>
          </a:bodyPr>
          <a:lstStyle/>
          <a:p>
            <a:pPr defTabSz="957263"/>
            <a:r>
              <a:rPr lang="en-GB" sz="1200" dirty="0"/>
              <a:t>Override incoming depth </a:t>
            </a:r>
            <a:endParaRPr lang="en-US" sz="1200" dirty="0"/>
          </a:p>
        </p:txBody>
      </p:sp>
      <p:sp>
        <p:nvSpPr>
          <p:cNvPr id="12" name="Text Box 6">
            <a:extLst>
              <a:ext uri="{FF2B5EF4-FFF2-40B4-BE49-F238E27FC236}">
                <a16:creationId xmlns:a16="http://schemas.microsoft.com/office/drawing/2014/main" id="{35375C7C-106C-AE83-E6F2-01E51EFDB5B2}"/>
              </a:ext>
            </a:extLst>
          </p:cNvPr>
          <p:cNvSpPr txBox="1">
            <a:spLocks noChangeArrowheads="1"/>
          </p:cNvSpPr>
          <p:nvPr/>
        </p:nvSpPr>
        <p:spPr bwMode="auto">
          <a:xfrm>
            <a:off x="3913473" y="1093456"/>
            <a:ext cx="947788" cy="463846"/>
          </a:xfrm>
          <a:prstGeom prst="rect">
            <a:avLst/>
          </a:prstGeom>
          <a:solidFill>
            <a:schemeClr val="bg1"/>
          </a:solidFill>
          <a:ln w="15875" algn="ctr">
            <a:solidFill>
              <a:schemeClr val="tx1"/>
            </a:solidFill>
            <a:miter lim="800000"/>
            <a:headEnd/>
            <a:tailEnd/>
          </a:ln>
        </p:spPr>
        <p:txBody>
          <a:bodyPr wrap="square" lIns="90000" tIns="46800" rIns="90000" bIns="46800">
            <a:spAutoFit/>
          </a:bodyPr>
          <a:lstStyle/>
          <a:p>
            <a:pPr defTabSz="957263"/>
            <a:r>
              <a:rPr lang="en-GB" sz="1200" dirty="0"/>
              <a:t>Incoming depth status</a:t>
            </a:r>
            <a:endParaRPr lang="en-US" sz="1200" dirty="0"/>
          </a:p>
        </p:txBody>
      </p:sp>
      <p:sp>
        <p:nvSpPr>
          <p:cNvPr id="3" name="Line 9">
            <a:extLst>
              <a:ext uri="{FF2B5EF4-FFF2-40B4-BE49-F238E27FC236}">
                <a16:creationId xmlns:a16="http://schemas.microsoft.com/office/drawing/2014/main" id="{6B2E8F8F-16E1-F1FD-AFC0-799DFF8AB1E2}"/>
              </a:ext>
            </a:extLst>
          </p:cNvPr>
          <p:cNvSpPr>
            <a:spLocks noChangeShapeType="1"/>
          </p:cNvSpPr>
          <p:nvPr/>
        </p:nvSpPr>
        <p:spPr bwMode="auto">
          <a:xfrm flipH="1">
            <a:off x="3311611" y="1570848"/>
            <a:ext cx="1070385" cy="388581"/>
          </a:xfrm>
          <a:prstGeom prst="line">
            <a:avLst/>
          </a:prstGeom>
          <a:noFill/>
          <a:ln w="15875">
            <a:solidFill>
              <a:srgbClr val="FF0000"/>
            </a:solidFill>
            <a:round/>
            <a:headEnd/>
            <a:tailEnd type="triangle" w="med" len="med"/>
          </a:ln>
        </p:spPr>
        <p:txBody>
          <a:bodyPr wrap="square" lIns="90000" tIns="46800" rIns="90000" bIns="46800">
            <a:spAutoFit/>
          </a:bodyPr>
          <a:lstStyle/>
          <a:p>
            <a:endParaRPr lang="en-GB"/>
          </a:p>
        </p:txBody>
      </p:sp>
    </p:spTree>
    <p:extLst>
      <p:ext uri="{BB962C8B-B14F-4D97-AF65-F5344CB8AC3E}">
        <p14:creationId xmlns:p14="http://schemas.microsoft.com/office/powerpoint/2010/main" val="3742733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7D92-E468-4E2F-AAE5-C96163709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06F96-9F36-2463-C974-E9C983855F8C}"/>
              </a:ext>
            </a:extLst>
          </p:cNvPr>
          <p:cNvSpPr>
            <a:spLocks noGrp="1"/>
          </p:cNvSpPr>
          <p:nvPr>
            <p:ph type="title"/>
          </p:nvPr>
        </p:nvSpPr>
        <p:spPr/>
        <p:txBody>
          <a:bodyPr/>
          <a:lstStyle/>
          <a:p>
            <a:r>
              <a:rPr lang="es-MX" dirty="0" err="1"/>
              <a:t>System</a:t>
            </a:r>
            <a:r>
              <a:rPr lang="es-MX" dirty="0"/>
              <a:t> Status</a:t>
            </a:r>
            <a:endParaRPr lang="en-US" dirty="0"/>
          </a:p>
        </p:txBody>
      </p:sp>
      <p:sp>
        <p:nvSpPr>
          <p:cNvPr id="4" name="Footer Placeholder 3">
            <a:extLst>
              <a:ext uri="{FF2B5EF4-FFF2-40B4-BE49-F238E27FC236}">
                <a16:creationId xmlns:a16="http://schemas.microsoft.com/office/drawing/2014/main" id="{168063E3-1DFA-5E7A-DA03-0B4BB0926AB6}"/>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AFB55732-A20A-42BF-A5C4-E299CA4C7A98}"/>
              </a:ext>
            </a:extLst>
          </p:cNvPr>
          <p:cNvSpPr>
            <a:spLocks noGrp="1"/>
          </p:cNvSpPr>
          <p:nvPr>
            <p:ph type="subTitle" sz="quarter" idx="13"/>
          </p:nvPr>
        </p:nvSpPr>
        <p:spPr/>
        <p:txBody>
          <a:bodyPr>
            <a:normAutofit lnSpcReduction="10000"/>
          </a:bodyPr>
          <a:lstStyle/>
          <a:p>
            <a:r>
              <a:rPr lang="en-GB" dirty="0"/>
              <a:t>Software Overview</a:t>
            </a:r>
            <a:endParaRPr lang="en-US" dirty="0"/>
          </a:p>
        </p:txBody>
      </p:sp>
      <p:graphicFrame>
        <p:nvGraphicFramePr>
          <p:cNvPr id="6" name="Object 2">
            <a:extLst>
              <a:ext uri="{FF2B5EF4-FFF2-40B4-BE49-F238E27FC236}">
                <a16:creationId xmlns:a16="http://schemas.microsoft.com/office/drawing/2014/main" id="{2C8E6027-6690-7C9C-57F2-FE3D7FBCCC60}"/>
              </a:ext>
            </a:extLst>
          </p:cNvPr>
          <p:cNvGraphicFramePr>
            <a:graphicFrameLocks noGrp="1" noChangeAspect="1"/>
          </p:cNvGraphicFramePr>
          <p:nvPr>
            <p:ph idx="1"/>
          </p:nvPr>
        </p:nvGraphicFramePr>
        <p:xfrm>
          <a:off x="1553865" y="1096478"/>
          <a:ext cx="3229297" cy="3222262"/>
        </p:xfrm>
        <a:graphic>
          <a:graphicData uri="http://schemas.openxmlformats.org/presentationml/2006/ole">
            <mc:AlternateContent xmlns:mc="http://schemas.openxmlformats.org/markup-compatibility/2006">
              <mc:Choice xmlns:v="urn:schemas-microsoft-com:vml" Requires="v">
                <p:oleObj name="Photo Editor Photo" r:id="rId3" imgW="4371429" imgH="4361905" progId="">
                  <p:embed/>
                </p:oleObj>
              </mc:Choice>
              <mc:Fallback>
                <p:oleObj name="Photo Editor Photo" r:id="rId3" imgW="4371429" imgH="4361905" progId="">
                  <p:embed/>
                  <p:pic>
                    <p:nvPicPr>
                      <p:cNvPr id="6" name="Object 2">
                        <a:extLst>
                          <a:ext uri="{FF2B5EF4-FFF2-40B4-BE49-F238E27FC236}">
                            <a16:creationId xmlns:a16="http://schemas.microsoft.com/office/drawing/2014/main" id="{2C8E6027-6690-7C9C-57F2-FE3D7FBCCC6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865" y="1096478"/>
                        <a:ext cx="3229297" cy="3222262"/>
                      </a:xfrm>
                      <a:prstGeom prst="rect">
                        <a:avLst/>
                      </a:prstGeom>
                      <a:noFill/>
                      <a:ln>
                        <a:solidFill>
                          <a:schemeClr val="tx1"/>
                        </a:solidFill>
                      </a:ln>
                      <a:effectLst/>
                    </p:spPr>
                  </p:pic>
                </p:oleObj>
              </mc:Fallback>
            </mc:AlternateContent>
          </a:graphicData>
        </a:graphic>
      </p:graphicFrame>
      <p:sp>
        <p:nvSpPr>
          <p:cNvPr id="10" name="Line 9">
            <a:extLst>
              <a:ext uri="{FF2B5EF4-FFF2-40B4-BE49-F238E27FC236}">
                <a16:creationId xmlns:a16="http://schemas.microsoft.com/office/drawing/2014/main" id="{EA940CC9-6CAF-6DCC-59E4-7B9F2D4037BF}"/>
              </a:ext>
            </a:extLst>
          </p:cNvPr>
          <p:cNvSpPr>
            <a:spLocks noChangeShapeType="1"/>
          </p:cNvSpPr>
          <p:nvPr/>
        </p:nvSpPr>
        <p:spPr bwMode="auto">
          <a:xfrm flipH="1">
            <a:off x="3913472" y="1683403"/>
            <a:ext cx="1211023" cy="519924"/>
          </a:xfrm>
          <a:prstGeom prst="line">
            <a:avLst/>
          </a:prstGeom>
          <a:noFill/>
          <a:ln w="15875">
            <a:solidFill>
              <a:srgbClr val="FF0000"/>
            </a:solidFill>
            <a:round/>
            <a:headEnd/>
            <a:tailEnd type="triangle" w="med" len="med"/>
          </a:ln>
        </p:spPr>
        <p:txBody>
          <a:bodyPr wrap="square" lIns="90000" tIns="46800" rIns="90000" bIns="46800">
            <a:spAutoFit/>
          </a:bodyPr>
          <a:lstStyle/>
          <a:p>
            <a:endParaRPr lang="en-GB"/>
          </a:p>
        </p:txBody>
      </p:sp>
      <p:sp>
        <p:nvSpPr>
          <p:cNvPr id="11" name="Text Box 8">
            <a:extLst>
              <a:ext uri="{FF2B5EF4-FFF2-40B4-BE49-F238E27FC236}">
                <a16:creationId xmlns:a16="http://schemas.microsoft.com/office/drawing/2014/main" id="{7BC098B6-AE99-EC7E-4BB2-7A7ECD716344}"/>
              </a:ext>
            </a:extLst>
          </p:cNvPr>
          <p:cNvSpPr txBox="1">
            <a:spLocks noChangeArrowheads="1"/>
          </p:cNvSpPr>
          <p:nvPr/>
        </p:nvSpPr>
        <p:spPr bwMode="auto">
          <a:xfrm>
            <a:off x="5124496" y="1543813"/>
            <a:ext cx="1752402" cy="279180"/>
          </a:xfrm>
          <a:prstGeom prst="rect">
            <a:avLst/>
          </a:prstGeom>
          <a:solidFill>
            <a:schemeClr val="bg1"/>
          </a:solidFill>
          <a:ln w="15875" algn="ctr">
            <a:solidFill>
              <a:schemeClr val="tx1"/>
            </a:solidFill>
            <a:miter lim="800000"/>
            <a:headEnd/>
            <a:tailEnd/>
          </a:ln>
        </p:spPr>
        <p:txBody>
          <a:bodyPr wrap="square" lIns="90000" tIns="46800" rIns="90000" bIns="46800">
            <a:spAutoFit/>
          </a:bodyPr>
          <a:lstStyle/>
          <a:p>
            <a:pPr defTabSz="957263"/>
            <a:r>
              <a:rPr lang="en-GB" sz="1200" dirty="0"/>
              <a:t>Override incoming depth </a:t>
            </a:r>
            <a:endParaRPr lang="en-US" sz="1200" dirty="0"/>
          </a:p>
        </p:txBody>
      </p:sp>
      <p:sp>
        <p:nvSpPr>
          <p:cNvPr id="12" name="Text Box 6">
            <a:extLst>
              <a:ext uri="{FF2B5EF4-FFF2-40B4-BE49-F238E27FC236}">
                <a16:creationId xmlns:a16="http://schemas.microsoft.com/office/drawing/2014/main" id="{FFA2B3B2-F0FD-E6B0-5F8D-2C379147D8A9}"/>
              </a:ext>
            </a:extLst>
          </p:cNvPr>
          <p:cNvSpPr txBox="1">
            <a:spLocks noChangeArrowheads="1"/>
          </p:cNvSpPr>
          <p:nvPr/>
        </p:nvSpPr>
        <p:spPr bwMode="auto">
          <a:xfrm>
            <a:off x="3913473" y="1093456"/>
            <a:ext cx="947788" cy="463846"/>
          </a:xfrm>
          <a:prstGeom prst="rect">
            <a:avLst/>
          </a:prstGeom>
          <a:solidFill>
            <a:schemeClr val="bg1"/>
          </a:solidFill>
          <a:ln w="15875" algn="ctr">
            <a:solidFill>
              <a:schemeClr val="tx1"/>
            </a:solidFill>
            <a:miter lim="800000"/>
            <a:headEnd/>
            <a:tailEnd/>
          </a:ln>
        </p:spPr>
        <p:txBody>
          <a:bodyPr wrap="square" lIns="90000" tIns="46800" rIns="90000" bIns="46800">
            <a:spAutoFit/>
          </a:bodyPr>
          <a:lstStyle/>
          <a:p>
            <a:pPr defTabSz="957263"/>
            <a:r>
              <a:rPr lang="en-GB" sz="1200" dirty="0"/>
              <a:t>Incoming depth status</a:t>
            </a:r>
            <a:endParaRPr lang="en-US" sz="1200" dirty="0"/>
          </a:p>
        </p:txBody>
      </p:sp>
      <p:sp>
        <p:nvSpPr>
          <p:cNvPr id="3" name="Line 9">
            <a:extLst>
              <a:ext uri="{FF2B5EF4-FFF2-40B4-BE49-F238E27FC236}">
                <a16:creationId xmlns:a16="http://schemas.microsoft.com/office/drawing/2014/main" id="{4E449563-F753-2CAF-FE05-C154E2FF0CCC}"/>
              </a:ext>
            </a:extLst>
          </p:cNvPr>
          <p:cNvSpPr>
            <a:spLocks noChangeShapeType="1"/>
          </p:cNvSpPr>
          <p:nvPr/>
        </p:nvSpPr>
        <p:spPr bwMode="auto">
          <a:xfrm flipH="1">
            <a:off x="3311611" y="1570848"/>
            <a:ext cx="1070385" cy="388581"/>
          </a:xfrm>
          <a:prstGeom prst="line">
            <a:avLst/>
          </a:prstGeom>
          <a:noFill/>
          <a:ln w="15875">
            <a:solidFill>
              <a:srgbClr val="FF0000"/>
            </a:solidFill>
            <a:round/>
            <a:headEnd/>
            <a:tailEnd type="triangle" w="med" len="med"/>
          </a:ln>
        </p:spPr>
        <p:txBody>
          <a:bodyPr wrap="square" lIns="90000" tIns="46800" rIns="90000" bIns="46800">
            <a:spAutoFit/>
          </a:bodyPr>
          <a:lstStyle/>
          <a:p>
            <a:endParaRPr lang="en-GB"/>
          </a:p>
        </p:txBody>
      </p:sp>
      <p:sp>
        <p:nvSpPr>
          <p:cNvPr id="13" name="TextBox 12">
            <a:extLst>
              <a:ext uri="{FF2B5EF4-FFF2-40B4-BE49-F238E27FC236}">
                <a16:creationId xmlns:a16="http://schemas.microsoft.com/office/drawing/2014/main" id="{9070F763-7DC8-F735-3E3C-3D33B4DB851B}"/>
              </a:ext>
            </a:extLst>
          </p:cNvPr>
          <p:cNvSpPr txBox="1"/>
          <p:nvPr/>
        </p:nvSpPr>
        <p:spPr>
          <a:xfrm>
            <a:off x="5615940" y="2735580"/>
            <a:ext cx="3070075" cy="715581"/>
          </a:xfrm>
          <a:prstGeom prst="rect">
            <a:avLst/>
          </a:prstGeom>
          <a:noFill/>
        </p:spPr>
        <p:txBody>
          <a:bodyPr wrap="square" rtlCol="0">
            <a:spAutoFit/>
          </a:bodyPr>
          <a:lstStyle/>
          <a:p>
            <a:r>
              <a:rPr lang="en-US" b="1" dirty="0"/>
              <a:t>Note: </a:t>
            </a:r>
            <a:r>
              <a:rPr lang="en-US" dirty="0"/>
              <a:t>Sometimes manual depth is best when doing pelagic sampling in deep water.</a:t>
            </a:r>
            <a:endParaRPr lang="en-US" b="1" dirty="0"/>
          </a:p>
        </p:txBody>
      </p:sp>
    </p:spTree>
    <p:extLst>
      <p:ext uri="{BB962C8B-B14F-4D97-AF65-F5344CB8AC3E}">
        <p14:creationId xmlns:p14="http://schemas.microsoft.com/office/powerpoint/2010/main" val="2367338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4519-C0DC-C340-1C3F-65E50AEB1780}"/>
              </a:ext>
            </a:extLst>
          </p:cNvPr>
          <p:cNvSpPr>
            <a:spLocks noGrp="1"/>
          </p:cNvSpPr>
          <p:nvPr>
            <p:ph type="title"/>
          </p:nvPr>
        </p:nvSpPr>
        <p:spPr/>
        <p:txBody>
          <a:bodyPr/>
          <a:lstStyle/>
          <a:p>
            <a:r>
              <a:rPr lang="en-US" dirty="0"/>
              <a:t>Activity Display</a:t>
            </a:r>
          </a:p>
        </p:txBody>
      </p:sp>
      <p:sp>
        <p:nvSpPr>
          <p:cNvPr id="4" name="Footer Placeholder 3">
            <a:extLst>
              <a:ext uri="{FF2B5EF4-FFF2-40B4-BE49-F238E27FC236}">
                <a16:creationId xmlns:a16="http://schemas.microsoft.com/office/drawing/2014/main" id="{F4566889-C9B9-4288-69F3-62A8E41FD66E}"/>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F2B6C6E0-B05E-6B1D-9450-51C16D24AF13}"/>
              </a:ext>
            </a:extLst>
          </p:cNvPr>
          <p:cNvSpPr>
            <a:spLocks noGrp="1"/>
          </p:cNvSpPr>
          <p:nvPr>
            <p:ph type="subTitle" sz="quarter" idx="13"/>
          </p:nvPr>
        </p:nvSpPr>
        <p:spPr/>
        <p:txBody>
          <a:bodyPr>
            <a:normAutofit lnSpcReduction="10000"/>
          </a:bodyPr>
          <a:lstStyle/>
          <a:p>
            <a:r>
              <a:rPr lang="en-GB" dirty="0"/>
              <a:t>Software Overview</a:t>
            </a:r>
            <a:endParaRPr lang="en-US" dirty="0"/>
          </a:p>
        </p:txBody>
      </p:sp>
      <p:graphicFrame>
        <p:nvGraphicFramePr>
          <p:cNvPr id="6" name="Object 4">
            <a:extLst>
              <a:ext uri="{FF2B5EF4-FFF2-40B4-BE49-F238E27FC236}">
                <a16:creationId xmlns:a16="http://schemas.microsoft.com/office/drawing/2014/main" id="{299DD42D-102D-43C5-0797-F538D43FFD07}"/>
              </a:ext>
            </a:extLst>
          </p:cNvPr>
          <p:cNvGraphicFramePr>
            <a:graphicFrameLocks noGrp="1" noChangeAspect="1"/>
          </p:cNvGraphicFramePr>
          <p:nvPr>
            <p:ph idx="1"/>
            <p:extLst>
              <p:ext uri="{D42A27DB-BD31-4B8C-83A1-F6EECF244321}">
                <p14:modId xmlns:p14="http://schemas.microsoft.com/office/powerpoint/2010/main" val="577046123"/>
              </p:ext>
            </p:extLst>
          </p:nvPr>
        </p:nvGraphicFramePr>
        <p:xfrm>
          <a:off x="1650829" y="1027348"/>
          <a:ext cx="5722376" cy="3822566"/>
        </p:xfrm>
        <a:graphic>
          <a:graphicData uri="http://schemas.openxmlformats.org/presentationml/2006/ole">
            <mc:AlternateContent xmlns:mc="http://schemas.openxmlformats.org/markup-compatibility/2006">
              <mc:Choice xmlns:v="urn:schemas-microsoft-com:vml" Requires="v">
                <p:oleObj name="Photo Editor Photo" r:id="rId3" imgW="11879333" imgH="7935433" progId="">
                  <p:embed/>
                </p:oleObj>
              </mc:Choice>
              <mc:Fallback>
                <p:oleObj name="Photo Editor Photo" r:id="rId3" imgW="11879333" imgH="7935433" progId="">
                  <p:embed/>
                  <p:pic>
                    <p:nvPicPr>
                      <p:cNvPr id="6" name="Object 4">
                        <a:extLst>
                          <a:ext uri="{FF2B5EF4-FFF2-40B4-BE49-F238E27FC236}">
                            <a16:creationId xmlns:a16="http://schemas.microsoft.com/office/drawing/2014/main" id="{299DD42D-102D-43C5-0797-F538D43FFD07}"/>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829" y="1027348"/>
                        <a:ext cx="5722376" cy="3822566"/>
                      </a:xfrm>
                      <a:prstGeom prst="rect">
                        <a:avLst/>
                      </a:prstGeom>
                      <a:noFill/>
                      <a:ln>
                        <a:noFill/>
                      </a:ln>
                      <a:effectLst/>
                    </p:spPr>
                  </p:pic>
                </p:oleObj>
              </mc:Fallback>
            </mc:AlternateContent>
          </a:graphicData>
        </a:graphic>
      </p:graphicFrame>
      <p:sp>
        <p:nvSpPr>
          <p:cNvPr id="7" name="Rectangle 6">
            <a:extLst>
              <a:ext uri="{FF2B5EF4-FFF2-40B4-BE49-F238E27FC236}">
                <a16:creationId xmlns:a16="http://schemas.microsoft.com/office/drawing/2014/main" id="{8C0A4C8E-2580-7E9E-50BF-1C0306FB3E5A}"/>
              </a:ext>
            </a:extLst>
          </p:cNvPr>
          <p:cNvSpPr/>
          <p:nvPr/>
        </p:nvSpPr>
        <p:spPr>
          <a:xfrm>
            <a:off x="4047343" y="1328975"/>
            <a:ext cx="3260361" cy="20438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8025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B4B0AE9-6F34-6D34-5D0A-8183FFC04CB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561" r="20561"/>
          <a:stretch/>
        </p:blipFill>
        <p:spPr>
          <a:xfrm>
            <a:off x="4571998" y="-2"/>
            <a:ext cx="4572001" cy="5143500"/>
          </a:xfrm>
        </p:spPr>
      </p:pic>
      <p:sp>
        <p:nvSpPr>
          <p:cNvPr id="8" name="Text Placeholder 7">
            <a:extLst>
              <a:ext uri="{FF2B5EF4-FFF2-40B4-BE49-F238E27FC236}">
                <a16:creationId xmlns:a16="http://schemas.microsoft.com/office/drawing/2014/main" id="{108C6D2E-3A3D-9B1D-E5AE-A6C54043B20A}"/>
              </a:ext>
            </a:extLst>
          </p:cNvPr>
          <p:cNvSpPr>
            <a:spLocks noGrp="1"/>
          </p:cNvSpPr>
          <p:nvPr>
            <p:ph type="body" sz="quarter" idx="14"/>
          </p:nvPr>
        </p:nvSpPr>
        <p:spPr>
          <a:xfrm>
            <a:off x="8369299" y="97167"/>
            <a:ext cx="617963" cy="617898"/>
          </a:xfrm>
        </p:spPr>
        <p:txBody>
          <a:bodyPr/>
          <a:lstStyle/>
          <a:p>
            <a:endParaRPr lang="en-US" dirty="0"/>
          </a:p>
        </p:txBody>
      </p:sp>
      <p:sp>
        <p:nvSpPr>
          <p:cNvPr id="3" name="Title 2">
            <a:extLst>
              <a:ext uri="{FF2B5EF4-FFF2-40B4-BE49-F238E27FC236}">
                <a16:creationId xmlns:a16="http://schemas.microsoft.com/office/drawing/2014/main" id="{CD5DC487-4866-813C-2DB0-07743AA3D8F2}"/>
              </a:ext>
            </a:extLst>
          </p:cNvPr>
          <p:cNvSpPr>
            <a:spLocks noGrp="1"/>
          </p:cNvSpPr>
          <p:nvPr>
            <p:ph type="title"/>
          </p:nvPr>
        </p:nvSpPr>
        <p:spPr/>
        <p:txBody>
          <a:bodyPr>
            <a:normAutofit/>
          </a:bodyPr>
          <a:lstStyle/>
          <a:p>
            <a:r>
              <a:rPr lang="es-MX" dirty="0" err="1"/>
              <a:t>System</a:t>
            </a:r>
            <a:r>
              <a:rPr lang="es-MX" dirty="0"/>
              <a:t> </a:t>
            </a:r>
            <a:r>
              <a:rPr lang="es-MX" dirty="0" err="1"/>
              <a:t>Overview</a:t>
            </a:r>
            <a:endParaRPr lang="en-US" dirty="0"/>
          </a:p>
        </p:txBody>
      </p:sp>
      <p:sp>
        <p:nvSpPr>
          <p:cNvPr id="6" name="Text Placeholder 5">
            <a:extLst>
              <a:ext uri="{FF2B5EF4-FFF2-40B4-BE49-F238E27FC236}">
                <a16:creationId xmlns:a16="http://schemas.microsoft.com/office/drawing/2014/main" id="{FF3B4EB5-3785-9831-36DB-AD76ED90C2A9}"/>
              </a:ext>
            </a:extLst>
          </p:cNvPr>
          <p:cNvSpPr>
            <a:spLocks noGrp="1"/>
          </p:cNvSpPr>
          <p:nvPr>
            <p:ph type="body" idx="1"/>
          </p:nvPr>
        </p:nvSpPr>
        <p:spPr>
          <a:xfrm>
            <a:off x="562755" y="3674116"/>
            <a:ext cx="3672647" cy="686022"/>
          </a:xfrm>
        </p:spPr>
        <p:txBody>
          <a:bodyPr/>
          <a:lstStyle/>
          <a:p>
            <a:endParaRPr lang="en-US" dirty="0"/>
          </a:p>
        </p:txBody>
      </p:sp>
      <p:sp>
        <p:nvSpPr>
          <p:cNvPr id="9" name="Text Placeholder 8">
            <a:extLst>
              <a:ext uri="{FF2B5EF4-FFF2-40B4-BE49-F238E27FC236}">
                <a16:creationId xmlns:a16="http://schemas.microsoft.com/office/drawing/2014/main" id="{97F1A11B-8A89-9261-DF0C-26F2FE7B2C2E}"/>
              </a:ext>
            </a:extLst>
          </p:cNvPr>
          <p:cNvSpPr>
            <a:spLocks noGrp="1"/>
          </p:cNvSpPr>
          <p:nvPr>
            <p:ph type="body" idx="15"/>
          </p:nvPr>
        </p:nvSpPr>
        <p:spPr/>
        <p:txBody>
          <a:bodyPr/>
          <a:lstStyle/>
          <a:p>
            <a:r>
              <a:rPr lang="en-US" dirty="0"/>
              <a:t>1</a:t>
            </a:r>
          </a:p>
        </p:txBody>
      </p:sp>
      <p:sp>
        <p:nvSpPr>
          <p:cNvPr id="5" name="Footer Placeholder 4">
            <a:extLst>
              <a:ext uri="{FF2B5EF4-FFF2-40B4-BE49-F238E27FC236}">
                <a16:creationId xmlns:a16="http://schemas.microsoft.com/office/drawing/2014/main" id="{731A6014-20F3-03E9-D2B5-2DE910B468C9}"/>
              </a:ext>
            </a:extLst>
          </p:cNvPr>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44910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0665-724F-AA72-0581-2E99FED99491}"/>
              </a:ext>
            </a:extLst>
          </p:cNvPr>
          <p:cNvSpPr>
            <a:spLocks noGrp="1"/>
          </p:cNvSpPr>
          <p:nvPr>
            <p:ph type="title"/>
          </p:nvPr>
        </p:nvSpPr>
        <p:spPr/>
        <p:txBody>
          <a:bodyPr/>
          <a:lstStyle/>
          <a:p>
            <a:r>
              <a:rPr lang="en-US" dirty="0"/>
              <a:t>Realtime Trigger Display</a:t>
            </a:r>
          </a:p>
        </p:txBody>
      </p:sp>
      <p:sp>
        <p:nvSpPr>
          <p:cNvPr id="4" name="Footer Placeholder 3">
            <a:extLst>
              <a:ext uri="{FF2B5EF4-FFF2-40B4-BE49-F238E27FC236}">
                <a16:creationId xmlns:a16="http://schemas.microsoft.com/office/drawing/2014/main" id="{993A0EA7-4AF2-C07B-ACF9-A75751904C7F}"/>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8C0335E8-D894-46E3-0023-FF1C0EF6B898}"/>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Picture 14">
            <a:extLst>
              <a:ext uri="{FF2B5EF4-FFF2-40B4-BE49-F238E27FC236}">
                <a16:creationId xmlns:a16="http://schemas.microsoft.com/office/drawing/2014/main" id="{F6EEF636-A0AB-5006-3B34-20E9537A9773}"/>
              </a:ext>
            </a:extLst>
          </p:cNvPr>
          <p:cNvPicPr>
            <a:picLocks noGrp="1" noChangeAspect="1" noChangeArrowheads="1"/>
          </p:cNvPicPr>
          <p:nvPr>
            <p:ph idx="1"/>
          </p:nvPr>
        </p:nvPicPr>
        <p:blipFill>
          <a:blip r:embed="rId3" cstate="print"/>
          <a:srcRect/>
          <a:stretch>
            <a:fillRect/>
          </a:stretch>
        </p:blipFill>
        <p:spPr>
          <a:xfrm>
            <a:off x="1611836" y="1565130"/>
            <a:ext cx="870578" cy="2010913"/>
          </a:xfrm>
          <a:noFill/>
        </p:spPr>
      </p:pic>
      <p:pic>
        <p:nvPicPr>
          <p:cNvPr id="7" name="Picture 12">
            <a:extLst>
              <a:ext uri="{FF2B5EF4-FFF2-40B4-BE49-F238E27FC236}">
                <a16:creationId xmlns:a16="http://schemas.microsoft.com/office/drawing/2014/main" id="{941D7C50-EC62-5045-6CC0-0AA35F2D0D04}"/>
              </a:ext>
            </a:extLst>
          </p:cNvPr>
          <p:cNvPicPr>
            <a:picLocks noChangeAspect="1" noChangeArrowheads="1"/>
          </p:cNvPicPr>
          <p:nvPr/>
        </p:nvPicPr>
        <p:blipFill>
          <a:blip r:embed="rId4" cstate="print"/>
          <a:srcRect/>
          <a:stretch>
            <a:fillRect/>
          </a:stretch>
        </p:blipFill>
        <p:spPr bwMode="auto">
          <a:xfrm>
            <a:off x="2594141" y="1895171"/>
            <a:ext cx="4086438" cy="1353157"/>
          </a:xfrm>
          <a:prstGeom prst="rect">
            <a:avLst/>
          </a:prstGeom>
          <a:noFill/>
          <a:ln w="15875" algn="ctr">
            <a:noFill/>
            <a:miter lim="800000"/>
            <a:headEnd/>
            <a:tailEnd/>
          </a:ln>
        </p:spPr>
      </p:pic>
      <p:sp>
        <p:nvSpPr>
          <p:cNvPr id="8" name="Line 23">
            <a:extLst>
              <a:ext uri="{FF2B5EF4-FFF2-40B4-BE49-F238E27FC236}">
                <a16:creationId xmlns:a16="http://schemas.microsoft.com/office/drawing/2014/main" id="{E092CAE2-D510-85AE-E0BF-ADBD5BE6295E}"/>
              </a:ext>
            </a:extLst>
          </p:cNvPr>
          <p:cNvSpPr>
            <a:spLocks noChangeShapeType="1"/>
          </p:cNvSpPr>
          <p:nvPr/>
        </p:nvSpPr>
        <p:spPr bwMode="auto">
          <a:xfrm flipV="1">
            <a:off x="3848100" y="2535736"/>
            <a:ext cx="632739" cy="848019"/>
          </a:xfrm>
          <a:prstGeom prst="line">
            <a:avLst/>
          </a:prstGeom>
          <a:noFill/>
          <a:ln w="15875">
            <a:solidFill>
              <a:srgbClr val="FF0000"/>
            </a:solidFill>
            <a:round/>
            <a:headEnd/>
            <a:tailEnd type="triangle" w="med" len="med"/>
          </a:ln>
        </p:spPr>
        <p:txBody>
          <a:bodyPr wrap="square">
            <a:spAutoFit/>
          </a:bodyPr>
          <a:lstStyle/>
          <a:p>
            <a:endParaRPr lang="en-GB"/>
          </a:p>
        </p:txBody>
      </p:sp>
      <p:sp>
        <p:nvSpPr>
          <p:cNvPr id="9" name="Text Box 22">
            <a:extLst>
              <a:ext uri="{FF2B5EF4-FFF2-40B4-BE49-F238E27FC236}">
                <a16:creationId xmlns:a16="http://schemas.microsoft.com/office/drawing/2014/main" id="{008028CA-B0A1-45A6-A81F-61357CF8F391}"/>
              </a:ext>
            </a:extLst>
          </p:cNvPr>
          <p:cNvSpPr txBox="1">
            <a:spLocks noChangeArrowheads="1"/>
          </p:cNvSpPr>
          <p:nvPr/>
        </p:nvSpPr>
        <p:spPr bwMode="auto">
          <a:xfrm>
            <a:off x="3113405" y="3352800"/>
            <a:ext cx="1469390" cy="461665"/>
          </a:xfrm>
          <a:prstGeom prst="rect">
            <a:avLst/>
          </a:prstGeom>
          <a:noFill/>
          <a:ln w="15875" algn="ctr">
            <a:noFill/>
            <a:miter lim="800000"/>
            <a:headEnd/>
            <a:tailEnd/>
          </a:ln>
        </p:spPr>
        <p:txBody>
          <a:bodyPr wrap="square">
            <a:spAutoFit/>
          </a:bodyPr>
          <a:lstStyle/>
          <a:p>
            <a:pPr defTabSz="957263"/>
            <a:r>
              <a:rPr lang="en-GB" sz="1200" b="1" dirty="0"/>
              <a:t>Yellow line separates the trigger groups</a:t>
            </a:r>
            <a:endParaRPr lang="en-US" sz="1200" b="1" dirty="0"/>
          </a:p>
        </p:txBody>
      </p:sp>
      <p:sp>
        <p:nvSpPr>
          <p:cNvPr id="10" name="Line 9">
            <a:extLst>
              <a:ext uri="{FF2B5EF4-FFF2-40B4-BE49-F238E27FC236}">
                <a16:creationId xmlns:a16="http://schemas.microsoft.com/office/drawing/2014/main" id="{31ECE8EC-55B1-9463-EF80-070AB7EF542A}"/>
              </a:ext>
            </a:extLst>
          </p:cNvPr>
          <p:cNvSpPr>
            <a:spLocks noChangeShapeType="1"/>
          </p:cNvSpPr>
          <p:nvPr/>
        </p:nvSpPr>
        <p:spPr bwMode="auto">
          <a:xfrm flipH="1" flipV="1">
            <a:off x="4848041" y="3114377"/>
            <a:ext cx="814466" cy="461666"/>
          </a:xfrm>
          <a:prstGeom prst="line">
            <a:avLst/>
          </a:prstGeom>
          <a:noFill/>
          <a:ln w="15875">
            <a:solidFill>
              <a:srgbClr val="FF0000"/>
            </a:solidFill>
            <a:round/>
            <a:headEnd/>
            <a:tailEnd type="triangle" w="med" len="med"/>
          </a:ln>
        </p:spPr>
        <p:txBody>
          <a:bodyPr wrap="square">
            <a:spAutoFit/>
          </a:bodyPr>
          <a:lstStyle/>
          <a:p>
            <a:endParaRPr lang="en-GB"/>
          </a:p>
        </p:txBody>
      </p:sp>
      <p:sp>
        <p:nvSpPr>
          <p:cNvPr id="11" name="Text Box 5">
            <a:extLst>
              <a:ext uri="{FF2B5EF4-FFF2-40B4-BE49-F238E27FC236}">
                <a16:creationId xmlns:a16="http://schemas.microsoft.com/office/drawing/2014/main" id="{5370BC8B-D065-3227-0742-3169320DA555}"/>
              </a:ext>
            </a:extLst>
          </p:cNvPr>
          <p:cNvSpPr txBox="1">
            <a:spLocks noChangeArrowheads="1"/>
          </p:cNvSpPr>
          <p:nvPr/>
        </p:nvSpPr>
        <p:spPr bwMode="auto">
          <a:xfrm>
            <a:off x="4994909" y="3561174"/>
            <a:ext cx="2792730" cy="461665"/>
          </a:xfrm>
          <a:prstGeom prst="rect">
            <a:avLst/>
          </a:prstGeom>
          <a:noFill/>
          <a:ln w="15875" algn="ctr">
            <a:noFill/>
            <a:miter lim="800000"/>
            <a:headEnd/>
            <a:tailEnd/>
          </a:ln>
        </p:spPr>
        <p:txBody>
          <a:bodyPr wrap="square">
            <a:spAutoFit/>
          </a:bodyPr>
          <a:lstStyle>
            <a:defPPr>
              <a:defRPr lang="nb-NO"/>
            </a:defPPr>
            <a:lvl1pPr defTabSz="957263">
              <a:defRPr sz="1200" b="1"/>
            </a:lvl1pPr>
          </a:lstStyle>
          <a:p>
            <a:r>
              <a:rPr lang="en-GB" dirty="0"/>
              <a:t>OS38 is busy much longer than EM710 and determines the ping rate</a:t>
            </a:r>
            <a:endParaRPr lang="en-US" dirty="0"/>
          </a:p>
        </p:txBody>
      </p:sp>
      <p:sp>
        <p:nvSpPr>
          <p:cNvPr id="12" name="Line 6">
            <a:extLst>
              <a:ext uri="{FF2B5EF4-FFF2-40B4-BE49-F238E27FC236}">
                <a16:creationId xmlns:a16="http://schemas.microsoft.com/office/drawing/2014/main" id="{4277950F-E98A-2A52-CDDC-4617312EE570}"/>
              </a:ext>
            </a:extLst>
          </p:cNvPr>
          <p:cNvSpPr>
            <a:spLocks noChangeShapeType="1"/>
          </p:cNvSpPr>
          <p:nvPr/>
        </p:nvSpPr>
        <p:spPr bwMode="auto">
          <a:xfrm>
            <a:off x="4044950" y="1582325"/>
            <a:ext cx="435889" cy="418992"/>
          </a:xfrm>
          <a:prstGeom prst="line">
            <a:avLst/>
          </a:prstGeom>
          <a:noFill/>
          <a:ln w="15875">
            <a:solidFill>
              <a:srgbClr val="FF0000"/>
            </a:solidFill>
            <a:round/>
            <a:headEnd/>
            <a:tailEnd type="triangle" w="med" len="med"/>
          </a:ln>
        </p:spPr>
        <p:txBody>
          <a:bodyPr wrap="square">
            <a:spAutoFit/>
          </a:bodyPr>
          <a:lstStyle/>
          <a:p>
            <a:endParaRPr lang="en-GB"/>
          </a:p>
        </p:txBody>
      </p:sp>
      <p:sp>
        <p:nvSpPr>
          <p:cNvPr id="13" name="Text Box 16">
            <a:extLst>
              <a:ext uri="{FF2B5EF4-FFF2-40B4-BE49-F238E27FC236}">
                <a16:creationId xmlns:a16="http://schemas.microsoft.com/office/drawing/2014/main" id="{04275B60-93A8-0A36-74D2-8FD34B7595A8}"/>
              </a:ext>
            </a:extLst>
          </p:cNvPr>
          <p:cNvSpPr txBox="1">
            <a:spLocks noChangeArrowheads="1"/>
          </p:cNvSpPr>
          <p:nvPr/>
        </p:nvSpPr>
        <p:spPr bwMode="auto">
          <a:xfrm>
            <a:off x="3746190" y="1328975"/>
            <a:ext cx="597519" cy="276999"/>
          </a:xfrm>
          <a:prstGeom prst="rect">
            <a:avLst/>
          </a:prstGeom>
          <a:noFill/>
          <a:ln w="15875" algn="ctr">
            <a:noFill/>
            <a:miter lim="800000"/>
            <a:headEnd/>
            <a:tailEnd/>
          </a:ln>
        </p:spPr>
        <p:txBody>
          <a:bodyPr wrap="square">
            <a:spAutoFit/>
          </a:bodyPr>
          <a:lstStyle/>
          <a:p>
            <a:pPr defTabSz="957263"/>
            <a:r>
              <a:rPr lang="en-GB" sz="1200" b="1" dirty="0"/>
              <a:t>Trigger</a:t>
            </a:r>
            <a:endParaRPr lang="en-US" sz="1200" b="1" dirty="0"/>
          </a:p>
        </p:txBody>
      </p:sp>
      <p:sp>
        <p:nvSpPr>
          <p:cNvPr id="14" name="Line 7">
            <a:extLst>
              <a:ext uri="{FF2B5EF4-FFF2-40B4-BE49-F238E27FC236}">
                <a16:creationId xmlns:a16="http://schemas.microsoft.com/office/drawing/2014/main" id="{F5FBF992-5DFC-378F-3228-24F2D8A2F763}"/>
              </a:ext>
            </a:extLst>
          </p:cNvPr>
          <p:cNvSpPr>
            <a:spLocks noChangeShapeType="1"/>
          </p:cNvSpPr>
          <p:nvPr/>
        </p:nvSpPr>
        <p:spPr bwMode="auto">
          <a:xfrm flipH="1">
            <a:off x="4557404" y="1582325"/>
            <a:ext cx="397976" cy="674030"/>
          </a:xfrm>
          <a:prstGeom prst="line">
            <a:avLst/>
          </a:prstGeom>
          <a:noFill/>
          <a:ln w="15875">
            <a:solidFill>
              <a:srgbClr val="FF0000"/>
            </a:solidFill>
            <a:round/>
            <a:headEnd/>
            <a:tailEnd type="triangle" w="med" len="med"/>
          </a:ln>
        </p:spPr>
        <p:txBody>
          <a:bodyPr wrap="square">
            <a:spAutoFit/>
          </a:bodyPr>
          <a:lstStyle/>
          <a:p>
            <a:endParaRPr lang="en-GB"/>
          </a:p>
        </p:txBody>
      </p:sp>
      <p:sp>
        <p:nvSpPr>
          <p:cNvPr id="15" name="Text Box 19">
            <a:extLst>
              <a:ext uri="{FF2B5EF4-FFF2-40B4-BE49-F238E27FC236}">
                <a16:creationId xmlns:a16="http://schemas.microsoft.com/office/drawing/2014/main" id="{01FBC8DB-CFA7-41F2-18DD-43CB2C867916}"/>
              </a:ext>
            </a:extLst>
          </p:cNvPr>
          <p:cNvSpPr txBox="1">
            <a:spLocks noChangeArrowheads="1"/>
          </p:cNvSpPr>
          <p:nvPr/>
        </p:nvSpPr>
        <p:spPr bwMode="auto">
          <a:xfrm>
            <a:off x="4594969" y="1152101"/>
            <a:ext cx="742948" cy="461665"/>
          </a:xfrm>
          <a:prstGeom prst="rect">
            <a:avLst/>
          </a:prstGeom>
          <a:noFill/>
          <a:ln w="15875" algn="ctr">
            <a:noFill/>
            <a:miter lim="800000"/>
            <a:headEnd/>
            <a:tailEnd/>
          </a:ln>
        </p:spPr>
        <p:txBody>
          <a:bodyPr wrap="square">
            <a:spAutoFit/>
          </a:bodyPr>
          <a:lstStyle>
            <a:defPPr>
              <a:defRPr lang="nb-NO"/>
            </a:defPPr>
            <a:lvl1pPr defTabSz="957263">
              <a:defRPr sz="1200" b="1"/>
            </a:lvl1pPr>
          </a:lstStyle>
          <a:p>
            <a:r>
              <a:rPr lang="en-GB" dirty="0"/>
              <a:t>Transmit and busy</a:t>
            </a:r>
            <a:endParaRPr lang="en-US" dirty="0"/>
          </a:p>
        </p:txBody>
      </p:sp>
      <p:sp>
        <p:nvSpPr>
          <p:cNvPr id="16" name="Line 21">
            <a:extLst>
              <a:ext uri="{FF2B5EF4-FFF2-40B4-BE49-F238E27FC236}">
                <a16:creationId xmlns:a16="http://schemas.microsoft.com/office/drawing/2014/main" id="{95F63E76-2A35-C4B7-9413-409BCFD79167}"/>
              </a:ext>
            </a:extLst>
          </p:cNvPr>
          <p:cNvSpPr>
            <a:spLocks noChangeShapeType="1"/>
          </p:cNvSpPr>
          <p:nvPr/>
        </p:nvSpPr>
        <p:spPr bwMode="auto">
          <a:xfrm flipH="1">
            <a:off x="4948809" y="1613766"/>
            <a:ext cx="713697" cy="640973"/>
          </a:xfrm>
          <a:prstGeom prst="line">
            <a:avLst/>
          </a:prstGeom>
          <a:noFill/>
          <a:ln w="15875">
            <a:solidFill>
              <a:srgbClr val="FF0000"/>
            </a:solidFill>
            <a:round/>
            <a:headEnd/>
            <a:tailEnd type="triangle" w="med" len="med"/>
          </a:ln>
        </p:spPr>
        <p:txBody>
          <a:bodyPr wrap="square">
            <a:spAutoFit/>
          </a:bodyPr>
          <a:lstStyle/>
          <a:p>
            <a:endParaRPr lang="en-GB"/>
          </a:p>
        </p:txBody>
      </p:sp>
      <p:sp>
        <p:nvSpPr>
          <p:cNvPr id="17" name="Text Box 17">
            <a:extLst>
              <a:ext uri="{FF2B5EF4-FFF2-40B4-BE49-F238E27FC236}">
                <a16:creationId xmlns:a16="http://schemas.microsoft.com/office/drawing/2014/main" id="{E8B75974-42AF-2796-99BA-C386E1E9AAA4}"/>
              </a:ext>
            </a:extLst>
          </p:cNvPr>
          <p:cNvSpPr txBox="1">
            <a:spLocks noChangeArrowheads="1"/>
          </p:cNvSpPr>
          <p:nvPr/>
        </p:nvSpPr>
        <p:spPr bwMode="auto">
          <a:xfrm>
            <a:off x="5380724" y="1382933"/>
            <a:ext cx="563563" cy="276999"/>
          </a:xfrm>
          <a:prstGeom prst="rect">
            <a:avLst/>
          </a:prstGeom>
          <a:noFill/>
          <a:ln w="15875" algn="ctr">
            <a:noFill/>
            <a:miter lim="800000"/>
            <a:headEnd/>
            <a:tailEnd/>
          </a:ln>
        </p:spPr>
        <p:txBody>
          <a:bodyPr wrap="square">
            <a:spAutoFit/>
          </a:bodyPr>
          <a:lstStyle/>
          <a:p>
            <a:pPr defTabSz="957263"/>
            <a:r>
              <a:rPr lang="en-GB" sz="1200" b="1" dirty="0"/>
              <a:t>Ready</a:t>
            </a:r>
            <a:endParaRPr lang="en-US" sz="1200" b="1" dirty="0"/>
          </a:p>
        </p:txBody>
      </p:sp>
      <p:sp>
        <p:nvSpPr>
          <p:cNvPr id="18" name="TextBox 17">
            <a:extLst>
              <a:ext uri="{FF2B5EF4-FFF2-40B4-BE49-F238E27FC236}">
                <a16:creationId xmlns:a16="http://schemas.microsoft.com/office/drawing/2014/main" id="{ACCA9A54-257F-CAFE-6608-59E39506D6C7}"/>
              </a:ext>
            </a:extLst>
          </p:cNvPr>
          <p:cNvSpPr txBox="1"/>
          <p:nvPr/>
        </p:nvSpPr>
        <p:spPr>
          <a:xfrm>
            <a:off x="1218843" y="4264788"/>
            <a:ext cx="7075098" cy="338554"/>
          </a:xfrm>
          <a:prstGeom prst="rect">
            <a:avLst/>
          </a:prstGeom>
          <a:noFill/>
        </p:spPr>
        <p:txBody>
          <a:bodyPr wrap="square" rtlCol="0">
            <a:spAutoFit/>
          </a:bodyPr>
          <a:lstStyle/>
          <a:p>
            <a:r>
              <a:rPr lang="en-US" sz="1600" b="1" i="1" dirty="0"/>
              <a:t>Note: The displayed pulses are indicators. They do NOT reflect active high/low settings</a:t>
            </a:r>
            <a:endParaRPr lang="en-GB" sz="1600" b="1" i="1" dirty="0"/>
          </a:p>
        </p:txBody>
      </p:sp>
    </p:spTree>
    <p:extLst>
      <p:ext uri="{BB962C8B-B14F-4D97-AF65-F5344CB8AC3E}">
        <p14:creationId xmlns:p14="http://schemas.microsoft.com/office/powerpoint/2010/main" val="263755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FF7C-2C35-71CC-181B-EE9ACA4CF1AE}"/>
              </a:ext>
            </a:extLst>
          </p:cNvPr>
          <p:cNvSpPr>
            <a:spLocks noGrp="1"/>
          </p:cNvSpPr>
          <p:nvPr>
            <p:ph type="title"/>
          </p:nvPr>
        </p:nvSpPr>
        <p:spPr/>
        <p:txBody>
          <a:bodyPr/>
          <a:lstStyle/>
          <a:p>
            <a:r>
              <a:rPr lang="en-US" dirty="0"/>
              <a:t>Echo Sounder Status</a:t>
            </a:r>
          </a:p>
        </p:txBody>
      </p:sp>
      <p:sp>
        <p:nvSpPr>
          <p:cNvPr id="4" name="Footer Placeholder 3">
            <a:extLst>
              <a:ext uri="{FF2B5EF4-FFF2-40B4-BE49-F238E27FC236}">
                <a16:creationId xmlns:a16="http://schemas.microsoft.com/office/drawing/2014/main" id="{190A8482-889B-5690-4BEE-CC5E5F70EF90}"/>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955BF064-3982-8520-C48D-E4CA53374D8D}"/>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Picture 3">
            <a:extLst>
              <a:ext uri="{FF2B5EF4-FFF2-40B4-BE49-F238E27FC236}">
                <a16:creationId xmlns:a16="http://schemas.microsoft.com/office/drawing/2014/main" id="{D5FAE36F-6471-E31F-9D47-9F734D44A4FF}"/>
              </a:ext>
            </a:extLst>
          </p:cNvPr>
          <p:cNvPicPr>
            <a:picLocks noGrp="1" noChangeAspect="1" noChangeArrowheads="1"/>
          </p:cNvPicPr>
          <p:nvPr>
            <p:ph idx="1"/>
          </p:nvPr>
        </p:nvPicPr>
        <p:blipFill>
          <a:blip r:embed="rId2" cstate="print"/>
          <a:srcRect/>
          <a:stretch>
            <a:fillRect/>
          </a:stretch>
        </p:blipFill>
        <p:spPr>
          <a:xfrm>
            <a:off x="1609575" y="1500650"/>
            <a:ext cx="3120767" cy="2475512"/>
          </a:xfrm>
          <a:noFill/>
          <a:ln w="28575">
            <a:solidFill>
              <a:srgbClr val="C00000"/>
            </a:solidFill>
          </a:ln>
        </p:spPr>
      </p:pic>
      <p:sp>
        <p:nvSpPr>
          <p:cNvPr id="7" name="Line 7">
            <a:extLst>
              <a:ext uri="{FF2B5EF4-FFF2-40B4-BE49-F238E27FC236}">
                <a16:creationId xmlns:a16="http://schemas.microsoft.com/office/drawing/2014/main" id="{EFF798C6-616B-B141-B3E4-323198DEA544}"/>
              </a:ext>
            </a:extLst>
          </p:cNvPr>
          <p:cNvSpPr>
            <a:spLocks noChangeShapeType="1"/>
          </p:cNvSpPr>
          <p:nvPr/>
        </p:nvSpPr>
        <p:spPr bwMode="auto">
          <a:xfrm flipV="1">
            <a:off x="730250" y="2347756"/>
            <a:ext cx="1034382" cy="958547"/>
          </a:xfrm>
          <a:prstGeom prst="line">
            <a:avLst/>
          </a:prstGeom>
          <a:noFill/>
          <a:ln w="38100">
            <a:solidFill>
              <a:srgbClr val="629EF9"/>
            </a:solidFill>
            <a:round/>
            <a:headEnd/>
            <a:tailEnd type="triangle" w="med" len="med"/>
          </a:ln>
        </p:spPr>
        <p:txBody>
          <a:bodyPr wrap="square">
            <a:spAutoFit/>
          </a:bodyPr>
          <a:lstStyle/>
          <a:p>
            <a:endParaRPr lang="en-GB"/>
          </a:p>
        </p:txBody>
      </p:sp>
      <p:sp>
        <p:nvSpPr>
          <p:cNvPr id="8" name="Text Box 6">
            <a:extLst>
              <a:ext uri="{FF2B5EF4-FFF2-40B4-BE49-F238E27FC236}">
                <a16:creationId xmlns:a16="http://schemas.microsoft.com/office/drawing/2014/main" id="{6F2D8B99-F3EE-7D96-04BA-93EB13582651}"/>
              </a:ext>
            </a:extLst>
          </p:cNvPr>
          <p:cNvSpPr txBox="1">
            <a:spLocks noChangeArrowheads="1"/>
          </p:cNvSpPr>
          <p:nvPr/>
        </p:nvSpPr>
        <p:spPr bwMode="auto">
          <a:xfrm>
            <a:off x="140389" y="3294150"/>
            <a:ext cx="1407569" cy="830997"/>
          </a:xfrm>
          <a:prstGeom prst="rect">
            <a:avLst/>
          </a:prstGeom>
          <a:noFill/>
          <a:ln w="15875" algn="ctr">
            <a:noFill/>
            <a:miter lim="800000"/>
            <a:headEnd/>
            <a:tailEnd/>
          </a:ln>
        </p:spPr>
        <p:txBody>
          <a:bodyPr wrap="square">
            <a:spAutoFit/>
          </a:bodyPr>
          <a:lstStyle/>
          <a:p>
            <a:pPr defTabSz="957263"/>
            <a:r>
              <a:rPr lang="en-GB" sz="1600" dirty="0"/>
              <a:t>Echosounders may be disabled</a:t>
            </a:r>
            <a:endParaRPr lang="en-US" sz="1600" dirty="0"/>
          </a:p>
        </p:txBody>
      </p:sp>
      <p:sp>
        <p:nvSpPr>
          <p:cNvPr id="9" name="Text Box 8">
            <a:extLst>
              <a:ext uri="{FF2B5EF4-FFF2-40B4-BE49-F238E27FC236}">
                <a16:creationId xmlns:a16="http://schemas.microsoft.com/office/drawing/2014/main" id="{E911881F-73C4-8EB7-19EF-AB81B8C0AA77}"/>
              </a:ext>
            </a:extLst>
          </p:cNvPr>
          <p:cNvSpPr txBox="1">
            <a:spLocks noChangeArrowheads="1"/>
          </p:cNvSpPr>
          <p:nvPr/>
        </p:nvSpPr>
        <p:spPr bwMode="auto">
          <a:xfrm>
            <a:off x="1084957" y="4217480"/>
            <a:ext cx="7170344" cy="338554"/>
          </a:xfrm>
          <a:prstGeom prst="rect">
            <a:avLst/>
          </a:prstGeom>
          <a:noFill/>
          <a:ln w="15875" algn="ctr">
            <a:noFill/>
            <a:miter lim="800000"/>
            <a:headEnd/>
            <a:tailEnd/>
          </a:ln>
        </p:spPr>
        <p:txBody>
          <a:bodyPr wrap="square">
            <a:spAutoFit/>
          </a:bodyPr>
          <a:lstStyle/>
          <a:p>
            <a:pPr defTabSz="957263"/>
            <a:r>
              <a:rPr lang="en-GB" sz="1600" i="1" dirty="0"/>
              <a:t>Disabled echosounders will not be triggered - even if they are member of a group</a:t>
            </a:r>
            <a:endParaRPr lang="en-US" sz="1600" i="1" dirty="0"/>
          </a:p>
        </p:txBody>
      </p:sp>
      <p:pic>
        <p:nvPicPr>
          <p:cNvPr id="3" name="Content Placeholder 9">
            <a:extLst>
              <a:ext uri="{FF2B5EF4-FFF2-40B4-BE49-F238E27FC236}">
                <a16:creationId xmlns:a16="http://schemas.microsoft.com/office/drawing/2014/main" id="{693F9FA0-5B90-F44D-87FC-C7EF2C17C53A}"/>
              </a:ext>
            </a:extLst>
          </p:cNvPr>
          <p:cNvPicPr>
            <a:picLocks noChangeAspect="1"/>
          </p:cNvPicPr>
          <p:nvPr/>
        </p:nvPicPr>
        <p:blipFill rotWithShape="1">
          <a:blip r:embed="rId3"/>
          <a:srcRect t="-898" r="35088"/>
          <a:stretch/>
        </p:blipFill>
        <p:spPr>
          <a:xfrm>
            <a:off x="5359400" y="111937"/>
            <a:ext cx="3532724" cy="2826789"/>
          </a:xfrm>
          <a:prstGeom prst="rect">
            <a:avLst/>
          </a:prstGeom>
        </p:spPr>
      </p:pic>
      <p:sp>
        <p:nvSpPr>
          <p:cNvPr id="10" name="Rectangle 9">
            <a:extLst>
              <a:ext uri="{FF2B5EF4-FFF2-40B4-BE49-F238E27FC236}">
                <a16:creationId xmlns:a16="http://schemas.microsoft.com/office/drawing/2014/main" id="{07523150-7EB7-E579-7DEC-1D3B7BBEA18E}"/>
              </a:ext>
            </a:extLst>
          </p:cNvPr>
          <p:cNvSpPr/>
          <p:nvPr/>
        </p:nvSpPr>
        <p:spPr>
          <a:xfrm>
            <a:off x="5359400" y="1590868"/>
            <a:ext cx="1402504" cy="13478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2" name="Straight Connector 11">
            <a:extLst>
              <a:ext uri="{FF2B5EF4-FFF2-40B4-BE49-F238E27FC236}">
                <a16:creationId xmlns:a16="http://schemas.microsoft.com/office/drawing/2014/main" id="{8BC2624E-B687-7FCC-6A2F-1451FDFD36A8}"/>
              </a:ext>
            </a:extLst>
          </p:cNvPr>
          <p:cNvCxnSpPr>
            <a:cxnSpLocks/>
          </p:cNvCxnSpPr>
          <p:nvPr/>
        </p:nvCxnSpPr>
        <p:spPr>
          <a:xfrm flipH="1">
            <a:off x="4730342" y="2933982"/>
            <a:ext cx="2034552" cy="1058457"/>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6F4E7E11-5975-440B-FC8B-7D4744FA317D}"/>
              </a:ext>
            </a:extLst>
          </p:cNvPr>
          <p:cNvCxnSpPr>
            <a:cxnSpLocks/>
          </p:cNvCxnSpPr>
          <p:nvPr/>
        </p:nvCxnSpPr>
        <p:spPr>
          <a:xfrm flipH="1" flipV="1">
            <a:off x="4730342" y="1484373"/>
            <a:ext cx="2031562" cy="106494"/>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94167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FDDB-4AB8-2AE6-D446-A6A6769C9373}"/>
              </a:ext>
            </a:extLst>
          </p:cNvPr>
          <p:cNvSpPr>
            <a:spLocks noGrp="1"/>
          </p:cNvSpPr>
          <p:nvPr>
            <p:ph type="title"/>
          </p:nvPr>
        </p:nvSpPr>
        <p:spPr/>
        <p:txBody>
          <a:bodyPr/>
          <a:lstStyle/>
          <a:p>
            <a:r>
              <a:rPr lang="en-US" dirty="0"/>
              <a:t>Trigger Group</a:t>
            </a:r>
          </a:p>
        </p:txBody>
      </p:sp>
      <p:sp>
        <p:nvSpPr>
          <p:cNvPr id="4" name="Footer Placeholder 3">
            <a:extLst>
              <a:ext uri="{FF2B5EF4-FFF2-40B4-BE49-F238E27FC236}">
                <a16:creationId xmlns:a16="http://schemas.microsoft.com/office/drawing/2014/main" id="{6C30A5B4-39D8-81D4-D406-115419AFEA90}"/>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6AC69A15-5130-2C2D-2F24-FBB547BCF123}"/>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Content Placeholder 5">
            <a:extLst>
              <a:ext uri="{FF2B5EF4-FFF2-40B4-BE49-F238E27FC236}">
                <a16:creationId xmlns:a16="http://schemas.microsoft.com/office/drawing/2014/main" id="{B69BDA43-96D2-1C3D-4A09-0BE909949A31}"/>
              </a:ext>
            </a:extLst>
          </p:cNvPr>
          <p:cNvPicPr>
            <a:picLocks noGrp="1" noChangeAspect="1"/>
          </p:cNvPicPr>
          <p:nvPr>
            <p:ph idx="1"/>
          </p:nvPr>
        </p:nvPicPr>
        <p:blipFill>
          <a:blip r:embed="rId3"/>
          <a:stretch>
            <a:fillRect/>
          </a:stretch>
        </p:blipFill>
        <p:spPr>
          <a:xfrm>
            <a:off x="717502" y="2505820"/>
            <a:ext cx="4049967" cy="1726565"/>
          </a:xfrm>
          <a:prstGeom prst="rect">
            <a:avLst/>
          </a:prstGeom>
          <a:ln w="28575">
            <a:solidFill>
              <a:srgbClr val="C00000"/>
            </a:solidFill>
          </a:ln>
        </p:spPr>
      </p:pic>
      <p:sp>
        <p:nvSpPr>
          <p:cNvPr id="7" name="Rectangle 3">
            <a:extLst>
              <a:ext uri="{FF2B5EF4-FFF2-40B4-BE49-F238E27FC236}">
                <a16:creationId xmlns:a16="http://schemas.microsoft.com/office/drawing/2014/main" id="{9AC72EE4-BBC3-2C96-172B-4C49DD15C75A}"/>
              </a:ext>
            </a:extLst>
          </p:cNvPr>
          <p:cNvSpPr txBox="1">
            <a:spLocks noChangeArrowheads="1"/>
          </p:cNvSpPr>
          <p:nvPr/>
        </p:nvSpPr>
        <p:spPr>
          <a:xfrm>
            <a:off x="893433" y="1817316"/>
            <a:ext cx="2682887" cy="1508866"/>
          </a:xfrm>
          <a:prstGeom prst="rect">
            <a:avLst/>
          </a:prstGeom>
        </p:spPr>
        <p:txBody>
          <a:bodyPr vert="horz" lIns="91440" tIns="45720" rIns="91440" bIns="45720" rtlCol="0">
            <a:noAutofit/>
          </a:bodyPr>
          <a:lstStyle>
            <a:lvl1pPr marL="17145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1pPr>
            <a:lvl2pPr marL="34290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2pPr>
            <a:lvl3pPr marL="51435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3pPr>
            <a:lvl4pPr marL="68580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4pPr>
            <a:lvl5pPr marL="85725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Tx/>
              <a:buNone/>
            </a:pPr>
            <a:endParaRPr lang="en-GB" dirty="0"/>
          </a:p>
        </p:txBody>
      </p:sp>
      <p:sp>
        <p:nvSpPr>
          <p:cNvPr id="10" name="Line 11">
            <a:extLst>
              <a:ext uri="{FF2B5EF4-FFF2-40B4-BE49-F238E27FC236}">
                <a16:creationId xmlns:a16="http://schemas.microsoft.com/office/drawing/2014/main" id="{7A121EF6-64DE-F4C5-37F6-C5B570DB4B14}"/>
              </a:ext>
            </a:extLst>
          </p:cNvPr>
          <p:cNvSpPr>
            <a:spLocks noChangeShapeType="1"/>
          </p:cNvSpPr>
          <p:nvPr/>
        </p:nvSpPr>
        <p:spPr bwMode="auto">
          <a:xfrm flipH="1">
            <a:off x="2044699" y="2197523"/>
            <a:ext cx="557519" cy="720125"/>
          </a:xfrm>
          <a:prstGeom prst="line">
            <a:avLst/>
          </a:prstGeom>
          <a:noFill/>
          <a:ln w="19050">
            <a:solidFill>
              <a:srgbClr val="C00000"/>
            </a:solidFill>
            <a:round/>
            <a:headEnd/>
            <a:tailEnd type="triangle" w="med" len="med"/>
          </a:ln>
        </p:spPr>
        <p:txBody>
          <a:bodyPr wrap="square">
            <a:spAutoFit/>
          </a:bodyPr>
          <a:lstStyle/>
          <a:p>
            <a:endParaRPr lang="en-GB" dirty="0"/>
          </a:p>
        </p:txBody>
      </p:sp>
      <p:sp>
        <p:nvSpPr>
          <p:cNvPr id="11" name="Text Box 10">
            <a:extLst>
              <a:ext uri="{FF2B5EF4-FFF2-40B4-BE49-F238E27FC236}">
                <a16:creationId xmlns:a16="http://schemas.microsoft.com/office/drawing/2014/main" id="{1C44DFCC-EC26-2CAB-E558-C6071BF457F7}"/>
              </a:ext>
            </a:extLst>
          </p:cNvPr>
          <p:cNvSpPr txBox="1">
            <a:spLocks noChangeArrowheads="1"/>
          </p:cNvSpPr>
          <p:nvPr/>
        </p:nvSpPr>
        <p:spPr bwMode="auto">
          <a:xfrm>
            <a:off x="2044699" y="1751610"/>
            <a:ext cx="1963368" cy="461665"/>
          </a:xfrm>
          <a:prstGeom prst="rect">
            <a:avLst/>
          </a:prstGeom>
          <a:noFill/>
          <a:ln w="9525" algn="ctr">
            <a:noFill/>
            <a:miter lim="800000"/>
            <a:headEnd/>
            <a:tailEnd/>
          </a:ln>
        </p:spPr>
        <p:txBody>
          <a:bodyPr wrap="square">
            <a:spAutoFit/>
          </a:bodyPr>
          <a:lstStyle/>
          <a:p>
            <a:pPr defTabSz="957263"/>
            <a:r>
              <a:rPr lang="en-GB" sz="2400" b="1" dirty="0"/>
              <a:t>Active Group</a:t>
            </a:r>
            <a:endParaRPr lang="en-US" sz="2400" b="1" dirty="0"/>
          </a:p>
        </p:txBody>
      </p:sp>
      <p:pic>
        <p:nvPicPr>
          <p:cNvPr id="3" name="Content Placeholder 9">
            <a:extLst>
              <a:ext uri="{FF2B5EF4-FFF2-40B4-BE49-F238E27FC236}">
                <a16:creationId xmlns:a16="http://schemas.microsoft.com/office/drawing/2014/main" id="{21B4618C-8368-282C-F8CF-68ED420C4AB0}"/>
              </a:ext>
            </a:extLst>
          </p:cNvPr>
          <p:cNvPicPr>
            <a:picLocks noChangeAspect="1"/>
          </p:cNvPicPr>
          <p:nvPr/>
        </p:nvPicPr>
        <p:blipFill rotWithShape="1">
          <a:blip r:embed="rId4"/>
          <a:srcRect t="-898" r="35088"/>
          <a:stretch/>
        </p:blipFill>
        <p:spPr>
          <a:xfrm>
            <a:off x="5461000" y="204625"/>
            <a:ext cx="3532724" cy="2826789"/>
          </a:xfrm>
          <a:prstGeom prst="rect">
            <a:avLst/>
          </a:prstGeom>
        </p:spPr>
      </p:pic>
      <p:sp>
        <p:nvSpPr>
          <p:cNvPr id="9" name="Rectangle 8">
            <a:extLst>
              <a:ext uri="{FF2B5EF4-FFF2-40B4-BE49-F238E27FC236}">
                <a16:creationId xmlns:a16="http://schemas.microsoft.com/office/drawing/2014/main" id="{EF9C9DB9-CFDC-080D-A63E-A16F302D3C27}"/>
              </a:ext>
            </a:extLst>
          </p:cNvPr>
          <p:cNvSpPr/>
          <p:nvPr/>
        </p:nvSpPr>
        <p:spPr>
          <a:xfrm>
            <a:off x="6848062" y="1708466"/>
            <a:ext cx="2145661" cy="13478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2" name="Straight Connector 11">
            <a:extLst>
              <a:ext uri="{FF2B5EF4-FFF2-40B4-BE49-F238E27FC236}">
                <a16:creationId xmlns:a16="http://schemas.microsoft.com/office/drawing/2014/main" id="{235D40A7-FADC-6FE3-5B55-9B8862AEC4A7}"/>
              </a:ext>
            </a:extLst>
          </p:cNvPr>
          <p:cNvCxnSpPr>
            <a:cxnSpLocks/>
            <a:stCxn id="9" idx="1"/>
            <a:endCxn id="6" idx="3"/>
          </p:cNvCxnSpPr>
          <p:nvPr/>
        </p:nvCxnSpPr>
        <p:spPr>
          <a:xfrm flipH="1">
            <a:off x="4767469" y="2382395"/>
            <a:ext cx="2080593" cy="986708"/>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7" name="Rectangle 21">
            <a:extLst>
              <a:ext uri="{FF2B5EF4-FFF2-40B4-BE49-F238E27FC236}">
                <a16:creationId xmlns:a16="http://schemas.microsoft.com/office/drawing/2014/main" id="{8D759BD2-E094-C8BE-B91B-3AE4C6018F08}"/>
              </a:ext>
            </a:extLst>
          </p:cNvPr>
          <p:cNvSpPr>
            <a:spLocks noChangeArrowheads="1"/>
          </p:cNvSpPr>
          <p:nvPr/>
        </p:nvSpPr>
        <p:spPr bwMode="auto">
          <a:xfrm>
            <a:off x="3917041" y="3326182"/>
            <a:ext cx="654959" cy="210768"/>
          </a:xfrm>
          <a:prstGeom prst="rect">
            <a:avLst/>
          </a:prstGeom>
          <a:noFill/>
          <a:ln w="15875" algn="ctr">
            <a:solidFill>
              <a:srgbClr val="C00000"/>
            </a:solidFill>
            <a:miter lim="800000"/>
            <a:headEnd/>
            <a:tailEnd/>
          </a:ln>
        </p:spPr>
        <p:txBody>
          <a:bodyPr wrap="square" lIns="90000" tIns="46800" rIns="90000" bIns="46800" anchor="ctr">
            <a:spAutoFit/>
          </a:bodyPr>
          <a:lstStyle/>
          <a:p>
            <a:endParaRPr lang="en-GB"/>
          </a:p>
        </p:txBody>
      </p:sp>
      <p:sp>
        <p:nvSpPr>
          <p:cNvPr id="18" name="Line 24">
            <a:extLst>
              <a:ext uri="{FF2B5EF4-FFF2-40B4-BE49-F238E27FC236}">
                <a16:creationId xmlns:a16="http://schemas.microsoft.com/office/drawing/2014/main" id="{3A675E8D-BF80-90D9-3A2C-A4D9970FE8AC}"/>
              </a:ext>
            </a:extLst>
          </p:cNvPr>
          <p:cNvSpPr>
            <a:spLocks noChangeShapeType="1"/>
          </p:cNvSpPr>
          <p:nvPr/>
        </p:nvSpPr>
        <p:spPr bwMode="auto">
          <a:xfrm flipH="1" flipV="1">
            <a:off x="4572000" y="3536950"/>
            <a:ext cx="609600" cy="325578"/>
          </a:xfrm>
          <a:prstGeom prst="line">
            <a:avLst/>
          </a:prstGeom>
          <a:noFill/>
          <a:ln w="15875">
            <a:solidFill>
              <a:srgbClr val="C00000"/>
            </a:solidFill>
            <a:round/>
            <a:headEnd/>
            <a:tailEnd type="triangle" w="med" len="med"/>
          </a:ln>
        </p:spPr>
        <p:txBody>
          <a:bodyPr wrap="square" lIns="90000" tIns="46800" rIns="90000" bIns="46800">
            <a:spAutoFit/>
          </a:bodyPr>
          <a:lstStyle/>
          <a:p>
            <a:endParaRPr lang="en-GB" dirty="0"/>
          </a:p>
        </p:txBody>
      </p:sp>
      <p:sp>
        <p:nvSpPr>
          <p:cNvPr id="19" name="Text Box 23">
            <a:extLst>
              <a:ext uri="{FF2B5EF4-FFF2-40B4-BE49-F238E27FC236}">
                <a16:creationId xmlns:a16="http://schemas.microsoft.com/office/drawing/2014/main" id="{DD0A119F-3B2C-43B1-9234-B1420BD4F8BF}"/>
              </a:ext>
            </a:extLst>
          </p:cNvPr>
          <p:cNvSpPr txBox="1">
            <a:spLocks noChangeArrowheads="1"/>
          </p:cNvSpPr>
          <p:nvPr/>
        </p:nvSpPr>
        <p:spPr bwMode="auto">
          <a:xfrm>
            <a:off x="5181600" y="3699739"/>
            <a:ext cx="2145660" cy="463846"/>
          </a:xfrm>
          <a:prstGeom prst="rect">
            <a:avLst/>
          </a:prstGeom>
          <a:noFill/>
          <a:ln w="15875" algn="ctr">
            <a:noFill/>
            <a:miter lim="800000"/>
            <a:headEnd/>
            <a:tailEnd/>
          </a:ln>
        </p:spPr>
        <p:txBody>
          <a:bodyPr wrap="square" lIns="90000" tIns="46800" rIns="90000" bIns="46800">
            <a:spAutoFit/>
          </a:bodyPr>
          <a:lstStyle/>
          <a:p>
            <a:pPr defTabSz="957263"/>
            <a:r>
              <a:rPr lang="en-GB" sz="2400" dirty="0"/>
              <a:t>Set up groups</a:t>
            </a:r>
            <a:endParaRPr lang="en-US" sz="2400" dirty="0"/>
          </a:p>
        </p:txBody>
      </p:sp>
    </p:spTree>
    <p:extLst>
      <p:ext uri="{BB962C8B-B14F-4D97-AF65-F5344CB8AC3E}">
        <p14:creationId xmlns:p14="http://schemas.microsoft.com/office/powerpoint/2010/main" val="3920512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F35840-459A-ADE6-2E64-A3BE0AFB434C}"/>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82700E80-1868-2C91-5D54-B15FBF187D9A}"/>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Picture 3">
            <a:extLst>
              <a:ext uri="{FF2B5EF4-FFF2-40B4-BE49-F238E27FC236}">
                <a16:creationId xmlns:a16="http://schemas.microsoft.com/office/drawing/2014/main" id="{DBE56240-3B19-283E-9BA7-FAF8BF166C8C}"/>
              </a:ext>
            </a:extLst>
          </p:cNvPr>
          <p:cNvPicPr>
            <a:picLocks noGrp="1" noChangeAspect="1" noChangeArrowheads="1"/>
          </p:cNvPicPr>
          <p:nvPr>
            <p:ph idx="1"/>
          </p:nvPr>
        </p:nvPicPr>
        <p:blipFill>
          <a:blip r:embed="rId2" cstate="print"/>
          <a:srcRect/>
          <a:stretch>
            <a:fillRect/>
          </a:stretch>
        </p:blipFill>
        <p:spPr>
          <a:xfrm>
            <a:off x="2269376" y="1543509"/>
            <a:ext cx="4605247" cy="2056481"/>
          </a:xfrm>
          <a:noFill/>
        </p:spPr>
      </p:pic>
      <p:sp>
        <p:nvSpPr>
          <p:cNvPr id="7" name="Text Box 8">
            <a:extLst>
              <a:ext uri="{FF2B5EF4-FFF2-40B4-BE49-F238E27FC236}">
                <a16:creationId xmlns:a16="http://schemas.microsoft.com/office/drawing/2014/main" id="{EDB2393F-9168-013A-DCC2-8251ECF08FD0}"/>
              </a:ext>
            </a:extLst>
          </p:cNvPr>
          <p:cNvSpPr txBox="1">
            <a:spLocks noGrp="1" noChangeArrowheads="1"/>
          </p:cNvSpPr>
          <p:nvPr>
            <p:ph type="title"/>
          </p:nvPr>
        </p:nvSpPr>
        <p:spPr bwMode="auto">
          <a:xfrm>
            <a:off x="338138" y="587375"/>
            <a:ext cx="8348662" cy="400110"/>
          </a:xfrm>
          <a:prstGeom prst="rect">
            <a:avLst/>
          </a:prstGeom>
          <a:noFill/>
          <a:ln w="15875" algn="ctr">
            <a:noFill/>
            <a:miter lim="800000"/>
            <a:headEnd/>
            <a:tailEnd/>
          </a:ln>
        </p:spPr>
        <p:txBody>
          <a:bodyPr wrap="square">
            <a:spAutoFit/>
          </a:bodyPr>
          <a:lstStyle/>
          <a:p>
            <a:pPr defTabSz="957263"/>
            <a:r>
              <a:rPr lang="en-GB" sz="2000" dirty="0"/>
              <a:t>Trigger Group Configuration </a:t>
            </a:r>
            <a:endParaRPr lang="en-US" sz="2000" dirty="0"/>
          </a:p>
        </p:txBody>
      </p:sp>
      <p:sp>
        <p:nvSpPr>
          <p:cNvPr id="9" name="Line 10">
            <a:extLst>
              <a:ext uri="{FF2B5EF4-FFF2-40B4-BE49-F238E27FC236}">
                <a16:creationId xmlns:a16="http://schemas.microsoft.com/office/drawing/2014/main" id="{0485B06D-2C68-3542-F917-699F2B5D19B5}"/>
              </a:ext>
            </a:extLst>
          </p:cNvPr>
          <p:cNvSpPr>
            <a:spLocks noChangeShapeType="1"/>
          </p:cNvSpPr>
          <p:nvPr/>
        </p:nvSpPr>
        <p:spPr bwMode="auto">
          <a:xfrm flipH="1" flipV="1">
            <a:off x="3665254" y="3122887"/>
            <a:ext cx="315797" cy="793793"/>
          </a:xfrm>
          <a:prstGeom prst="line">
            <a:avLst/>
          </a:prstGeom>
          <a:noFill/>
          <a:ln w="15875">
            <a:solidFill>
              <a:srgbClr val="FF0000"/>
            </a:solidFill>
            <a:round/>
            <a:headEnd/>
            <a:tailEnd type="triangle" w="med" len="med"/>
          </a:ln>
        </p:spPr>
        <p:txBody>
          <a:bodyPr wrap="square">
            <a:spAutoFit/>
          </a:bodyPr>
          <a:lstStyle/>
          <a:p>
            <a:endParaRPr lang="en-GB" dirty="0"/>
          </a:p>
        </p:txBody>
      </p:sp>
      <p:sp>
        <p:nvSpPr>
          <p:cNvPr id="10" name="Line 10">
            <a:extLst>
              <a:ext uri="{FF2B5EF4-FFF2-40B4-BE49-F238E27FC236}">
                <a16:creationId xmlns:a16="http://schemas.microsoft.com/office/drawing/2014/main" id="{DF07375D-A121-78BB-2225-6EAB9F24543B}"/>
              </a:ext>
            </a:extLst>
          </p:cNvPr>
          <p:cNvSpPr>
            <a:spLocks noChangeShapeType="1"/>
          </p:cNvSpPr>
          <p:nvPr/>
        </p:nvSpPr>
        <p:spPr bwMode="auto">
          <a:xfrm flipH="1" flipV="1">
            <a:off x="3981052" y="3122886"/>
            <a:ext cx="315796" cy="793793"/>
          </a:xfrm>
          <a:prstGeom prst="line">
            <a:avLst/>
          </a:prstGeom>
          <a:noFill/>
          <a:ln w="15875">
            <a:solidFill>
              <a:srgbClr val="FF0000"/>
            </a:solidFill>
            <a:round/>
            <a:headEnd/>
            <a:tailEnd type="triangle" w="med" len="med"/>
          </a:ln>
        </p:spPr>
        <p:txBody>
          <a:bodyPr wrap="square">
            <a:spAutoFit/>
          </a:bodyPr>
          <a:lstStyle/>
          <a:p>
            <a:endParaRPr lang="en-GB" dirty="0"/>
          </a:p>
        </p:txBody>
      </p:sp>
      <p:sp>
        <p:nvSpPr>
          <p:cNvPr id="11" name="Line 10">
            <a:extLst>
              <a:ext uri="{FF2B5EF4-FFF2-40B4-BE49-F238E27FC236}">
                <a16:creationId xmlns:a16="http://schemas.microsoft.com/office/drawing/2014/main" id="{D3FD07AF-3FF3-F870-EA3E-F5424FA3F1B9}"/>
              </a:ext>
            </a:extLst>
          </p:cNvPr>
          <p:cNvSpPr>
            <a:spLocks noChangeShapeType="1"/>
          </p:cNvSpPr>
          <p:nvPr/>
        </p:nvSpPr>
        <p:spPr bwMode="auto">
          <a:xfrm flipH="1" flipV="1">
            <a:off x="4296847" y="3122887"/>
            <a:ext cx="315794" cy="793792"/>
          </a:xfrm>
          <a:prstGeom prst="line">
            <a:avLst/>
          </a:prstGeom>
          <a:noFill/>
          <a:ln w="15875">
            <a:solidFill>
              <a:srgbClr val="FF0000"/>
            </a:solidFill>
            <a:round/>
            <a:headEnd/>
            <a:tailEnd type="triangle" w="med" len="med"/>
          </a:ln>
        </p:spPr>
        <p:txBody>
          <a:bodyPr wrap="square">
            <a:spAutoFit/>
          </a:bodyPr>
          <a:lstStyle/>
          <a:p>
            <a:endParaRPr lang="en-GB" dirty="0"/>
          </a:p>
        </p:txBody>
      </p:sp>
      <p:sp>
        <p:nvSpPr>
          <p:cNvPr id="12" name="Line 10">
            <a:extLst>
              <a:ext uri="{FF2B5EF4-FFF2-40B4-BE49-F238E27FC236}">
                <a16:creationId xmlns:a16="http://schemas.microsoft.com/office/drawing/2014/main" id="{1A7FBE18-3257-FE2C-1722-AF1C72C98D9A}"/>
              </a:ext>
            </a:extLst>
          </p:cNvPr>
          <p:cNvSpPr>
            <a:spLocks noChangeShapeType="1"/>
          </p:cNvSpPr>
          <p:nvPr/>
        </p:nvSpPr>
        <p:spPr bwMode="auto">
          <a:xfrm flipH="1" flipV="1">
            <a:off x="4638343" y="3122887"/>
            <a:ext cx="315793" cy="793792"/>
          </a:xfrm>
          <a:prstGeom prst="line">
            <a:avLst/>
          </a:prstGeom>
          <a:noFill/>
          <a:ln w="15875">
            <a:solidFill>
              <a:srgbClr val="FF0000"/>
            </a:solidFill>
            <a:round/>
            <a:headEnd/>
            <a:tailEnd type="triangle" w="med" len="med"/>
          </a:ln>
        </p:spPr>
        <p:txBody>
          <a:bodyPr wrap="square">
            <a:spAutoFit/>
          </a:bodyPr>
          <a:lstStyle/>
          <a:p>
            <a:endParaRPr lang="en-GB" dirty="0"/>
          </a:p>
        </p:txBody>
      </p:sp>
      <p:sp>
        <p:nvSpPr>
          <p:cNvPr id="13" name="Text Box 9">
            <a:extLst>
              <a:ext uri="{FF2B5EF4-FFF2-40B4-BE49-F238E27FC236}">
                <a16:creationId xmlns:a16="http://schemas.microsoft.com/office/drawing/2014/main" id="{8052B134-E826-BADE-4F64-DF6E69A2FF32}"/>
              </a:ext>
            </a:extLst>
          </p:cNvPr>
          <p:cNvSpPr txBox="1">
            <a:spLocks noChangeArrowheads="1"/>
          </p:cNvSpPr>
          <p:nvPr/>
        </p:nvSpPr>
        <p:spPr bwMode="auto">
          <a:xfrm>
            <a:off x="2244303" y="3906283"/>
            <a:ext cx="4752490" cy="646331"/>
          </a:xfrm>
          <a:prstGeom prst="rect">
            <a:avLst/>
          </a:prstGeom>
          <a:noFill/>
          <a:ln w="15875" algn="ctr">
            <a:noFill/>
            <a:miter lim="800000"/>
            <a:headEnd/>
            <a:tailEnd/>
          </a:ln>
        </p:spPr>
        <p:txBody>
          <a:bodyPr wrap="square">
            <a:spAutoFit/>
          </a:bodyPr>
          <a:lstStyle/>
          <a:p>
            <a:pPr algn="ctr" defTabSz="957263"/>
            <a:r>
              <a:rPr lang="en-GB" sz="1800" dirty="0"/>
              <a:t>If some echo sounders can ping several times before next instrument, make many equal groups</a:t>
            </a:r>
            <a:endParaRPr lang="en-US" sz="1800" dirty="0"/>
          </a:p>
        </p:txBody>
      </p:sp>
    </p:spTree>
    <p:extLst>
      <p:ext uri="{BB962C8B-B14F-4D97-AF65-F5344CB8AC3E}">
        <p14:creationId xmlns:p14="http://schemas.microsoft.com/office/powerpoint/2010/main" val="1617794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D03A-7827-E1A1-4724-4859FE40269B}"/>
              </a:ext>
            </a:extLst>
          </p:cNvPr>
          <p:cNvSpPr>
            <a:spLocks noGrp="1"/>
          </p:cNvSpPr>
          <p:nvPr>
            <p:ph type="title"/>
          </p:nvPr>
        </p:nvSpPr>
        <p:spPr/>
        <p:txBody>
          <a:bodyPr/>
          <a:lstStyle/>
          <a:p>
            <a:r>
              <a:rPr lang="es-MX" dirty="0" err="1"/>
              <a:t>Trigger</a:t>
            </a:r>
            <a:r>
              <a:rPr lang="es-MX" dirty="0"/>
              <a:t> </a:t>
            </a:r>
            <a:r>
              <a:rPr lang="es-MX" dirty="0" err="1"/>
              <a:t>Group</a:t>
            </a:r>
            <a:r>
              <a:rPr lang="es-MX" dirty="0"/>
              <a:t> </a:t>
            </a:r>
            <a:r>
              <a:rPr lang="es-MX" dirty="0" err="1"/>
              <a:t>Example</a:t>
            </a:r>
            <a:endParaRPr lang="en-US" dirty="0"/>
          </a:p>
        </p:txBody>
      </p:sp>
      <p:sp>
        <p:nvSpPr>
          <p:cNvPr id="4" name="Footer Placeholder 3">
            <a:extLst>
              <a:ext uri="{FF2B5EF4-FFF2-40B4-BE49-F238E27FC236}">
                <a16:creationId xmlns:a16="http://schemas.microsoft.com/office/drawing/2014/main" id="{D157D2C9-4349-B4FC-C3CC-304F93002FF2}"/>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D94B75B8-9856-E428-3BED-3BC396A12051}"/>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Picture 8">
            <a:extLst>
              <a:ext uri="{FF2B5EF4-FFF2-40B4-BE49-F238E27FC236}">
                <a16:creationId xmlns:a16="http://schemas.microsoft.com/office/drawing/2014/main" id="{101DAE32-C78E-4C53-8359-A381CC7BFC64}"/>
              </a:ext>
            </a:extLst>
          </p:cNvPr>
          <p:cNvPicPr>
            <a:picLocks noGrp="1" noChangeAspect="1" noChangeArrowheads="1"/>
          </p:cNvPicPr>
          <p:nvPr>
            <p:ph idx="1"/>
          </p:nvPr>
        </p:nvPicPr>
        <p:blipFill>
          <a:blip r:embed="rId2" cstate="print"/>
          <a:srcRect/>
          <a:stretch>
            <a:fillRect/>
          </a:stretch>
        </p:blipFill>
        <p:spPr>
          <a:xfrm>
            <a:off x="1945802" y="1609071"/>
            <a:ext cx="5133333" cy="2228571"/>
          </a:xfrm>
          <a:noFill/>
        </p:spPr>
      </p:pic>
      <p:sp>
        <p:nvSpPr>
          <p:cNvPr id="11" name="Line 13">
            <a:extLst>
              <a:ext uri="{FF2B5EF4-FFF2-40B4-BE49-F238E27FC236}">
                <a16:creationId xmlns:a16="http://schemas.microsoft.com/office/drawing/2014/main" id="{8033C3BE-E823-6A26-5E86-CB1EB7401499}"/>
              </a:ext>
            </a:extLst>
          </p:cNvPr>
          <p:cNvSpPr>
            <a:spLocks noChangeShapeType="1"/>
          </p:cNvSpPr>
          <p:nvPr/>
        </p:nvSpPr>
        <p:spPr bwMode="auto">
          <a:xfrm flipH="1">
            <a:off x="4329111" y="1463041"/>
            <a:ext cx="1754190" cy="1139666"/>
          </a:xfrm>
          <a:prstGeom prst="line">
            <a:avLst/>
          </a:prstGeom>
          <a:noFill/>
          <a:ln w="15875">
            <a:solidFill>
              <a:srgbClr val="FF0000"/>
            </a:solidFill>
            <a:round/>
            <a:headEnd/>
            <a:tailEnd type="triangle" w="med" len="med"/>
          </a:ln>
        </p:spPr>
        <p:txBody>
          <a:bodyPr wrap="square">
            <a:spAutoFit/>
          </a:bodyPr>
          <a:lstStyle/>
          <a:p>
            <a:endParaRPr lang="en-GB"/>
          </a:p>
        </p:txBody>
      </p:sp>
      <p:sp>
        <p:nvSpPr>
          <p:cNvPr id="12" name="Text Box 12">
            <a:extLst>
              <a:ext uri="{FF2B5EF4-FFF2-40B4-BE49-F238E27FC236}">
                <a16:creationId xmlns:a16="http://schemas.microsoft.com/office/drawing/2014/main" id="{1F531F73-E9A6-68A7-A877-0D328BD4CC4B}"/>
              </a:ext>
            </a:extLst>
          </p:cNvPr>
          <p:cNvSpPr txBox="1">
            <a:spLocks noChangeArrowheads="1"/>
          </p:cNvSpPr>
          <p:nvPr/>
        </p:nvSpPr>
        <p:spPr bwMode="auto">
          <a:xfrm>
            <a:off x="6058339" y="1281878"/>
            <a:ext cx="1778712" cy="276999"/>
          </a:xfrm>
          <a:prstGeom prst="rect">
            <a:avLst/>
          </a:prstGeom>
          <a:noFill/>
          <a:ln w="9525" algn="ctr">
            <a:noFill/>
            <a:miter lim="800000"/>
            <a:headEnd/>
            <a:tailEnd/>
          </a:ln>
        </p:spPr>
        <p:txBody>
          <a:bodyPr wrap="square">
            <a:spAutoFit/>
          </a:bodyPr>
          <a:lstStyle/>
          <a:p>
            <a:pPr defTabSz="957263"/>
            <a:r>
              <a:rPr lang="en-GB" sz="1200" dirty="0"/>
              <a:t>Empty groups are skipped</a:t>
            </a:r>
            <a:endParaRPr lang="en-US" sz="1200" dirty="0"/>
          </a:p>
        </p:txBody>
      </p:sp>
      <p:sp>
        <p:nvSpPr>
          <p:cNvPr id="14" name="Line 11">
            <a:extLst>
              <a:ext uri="{FF2B5EF4-FFF2-40B4-BE49-F238E27FC236}">
                <a16:creationId xmlns:a16="http://schemas.microsoft.com/office/drawing/2014/main" id="{615E41A6-6F3C-4B90-56E5-4AFA46638385}"/>
              </a:ext>
            </a:extLst>
          </p:cNvPr>
          <p:cNvSpPr>
            <a:spLocks noChangeShapeType="1"/>
          </p:cNvSpPr>
          <p:nvPr/>
        </p:nvSpPr>
        <p:spPr bwMode="auto">
          <a:xfrm flipH="1">
            <a:off x="4145958" y="1225939"/>
            <a:ext cx="563201" cy="840789"/>
          </a:xfrm>
          <a:prstGeom prst="line">
            <a:avLst/>
          </a:prstGeom>
          <a:noFill/>
          <a:ln w="19050">
            <a:solidFill>
              <a:srgbClr val="FF0000"/>
            </a:solidFill>
            <a:round/>
            <a:headEnd/>
            <a:tailEnd type="triangle" w="med" len="med"/>
          </a:ln>
        </p:spPr>
        <p:txBody>
          <a:bodyPr wrap="square">
            <a:spAutoFit/>
          </a:bodyPr>
          <a:lstStyle/>
          <a:p>
            <a:endParaRPr lang="en-GB" dirty="0"/>
          </a:p>
        </p:txBody>
      </p:sp>
      <p:sp>
        <p:nvSpPr>
          <p:cNvPr id="15" name="Text Box 10">
            <a:extLst>
              <a:ext uri="{FF2B5EF4-FFF2-40B4-BE49-F238E27FC236}">
                <a16:creationId xmlns:a16="http://schemas.microsoft.com/office/drawing/2014/main" id="{BB4CB4CF-2C2D-C47B-366E-C727BA2370C5}"/>
              </a:ext>
            </a:extLst>
          </p:cNvPr>
          <p:cNvSpPr txBox="1">
            <a:spLocks noChangeArrowheads="1"/>
          </p:cNvSpPr>
          <p:nvPr/>
        </p:nvSpPr>
        <p:spPr bwMode="auto">
          <a:xfrm>
            <a:off x="4628036" y="1022446"/>
            <a:ext cx="2451099" cy="276999"/>
          </a:xfrm>
          <a:prstGeom prst="rect">
            <a:avLst/>
          </a:prstGeom>
          <a:noFill/>
          <a:ln w="9525" algn="ctr">
            <a:noFill/>
            <a:miter lim="800000"/>
            <a:headEnd/>
            <a:tailEnd/>
          </a:ln>
        </p:spPr>
        <p:txBody>
          <a:bodyPr wrap="square">
            <a:spAutoFit/>
          </a:bodyPr>
          <a:lstStyle/>
          <a:p>
            <a:pPr defTabSz="957263"/>
            <a:r>
              <a:rPr lang="en-GB" sz="1200" dirty="0"/>
              <a:t>Active Group</a:t>
            </a:r>
            <a:endParaRPr lang="en-US" sz="1200" dirty="0"/>
          </a:p>
        </p:txBody>
      </p:sp>
      <p:sp>
        <p:nvSpPr>
          <p:cNvPr id="16" name="Text Box 20">
            <a:extLst>
              <a:ext uri="{FF2B5EF4-FFF2-40B4-BE49-F238E27FC236}">
                <a16:creationId xmlns:a16="http://schemas.microsoft.com/office/drawing/2014/main" id="{FB0062E8-6C75-1CDD-6A70-B1E9CADD65E8}"/>
              </a:ext>
            </a:extLst>
          </p:cNvPr>
          <p:cNvSpPr txBox="1">
            <a:spLocks noChangeArrowheads="1"/>
          </p:cNvSpPr>
          <p:nvPr/>
        </p:nvSpPr>
        <p:spPr bwMode="auto">
          <a:xfrm>
            <a:off x="2508417" y="3875236"/>
            <a:ext cx="4570718" cy="338554"/>
          </a:xfrm>
          <a:prstGeom prst="rect">
            <a:avLst/>
          </a:prstGeom>
          <a:noFill/>
          <a:ln w="15875" algn="ctr">
            <a:noFill/>
            <a:miter lim="800000"/>
            <a:headEnd/>
            <a:tailEnd/>
          </a:ln>
        </p:spPr>
        <p:txBody>
          <a:bodyPr wrap="square">
            <a:spAutoFit/>
          </a:bodyPr>
          <a:lstStyle/>
          <a:p>
            <a:pPr defTabSz="957263"/>
            <a:r>
              <a:rPr lang="en-GB" sz="1600" i="1" dirty="0"/>
              <a:t>Shows which group each echosounder is assigned to</a:t>
            </a:r>
            <a:endParaRPr lang="en-US" sz="1600" i="1" dirty="0"/>
          </a:p>
        </p:txBody>
      </p:sp>
      <p:sp>
        <p:nvSpPr>
          <p:cNvPr id="17" name="Text Box 14">
            <a:extLst>
              <a:ext uri="{FF2B5EF4-FFF2-40B4-BE49-F238E27FC236}">
                <a16:creationId xmlns:a16="http://schemas.microsoft.com/office/drawing/2014/main" id="{45A67E48-6E6A-4614-5376-5F40819AC9AE}"/>
              </a:ext>
            </a:extLst>
          </p:cNvPr>
          <p:cNvSpPr txBox="1">
            <a:spLocks noChangeArrowheads="1"/>
          </p:cNvSpPr>
          <p:nvPr/>
        </p:nvSpPr>
        <p:spPr bwMode="auto">
          <a:xfrm>
            <a:off x="1135105" y="4261139"/>
            <a:ext cx="7120195" cy="338554"/>
          </a:xfrm>
          <a:prstGeom prst="rect">
            <a:avLst/>
          </a:prstGeom>
          <a:noFill/>
          <a:ln w="15875" algn="ctr">
            <a:solidFill>
              <a:schemeClr val="tx1"/>
            </a:solidFill>
            <a:miter lim="800000"/>
            <a:headEnd/>
            <a:tailEnd/>
          </a:ln>
        </p:spPr>
        <p:txBody>
          <a:bodyPr wrap="square">
            <a:spAutoFit/>
          </a:bodyPr>
          <a:lstStyle/>
          <a:p>
            <a:pPr defTabSz="957263"/>
            <a:r>
              <a:rPr lang="en-GB" sz="1600" dirty="0"/>
              <a:t>In this case: EM122, EM710 and SBP120 ping 4 times between each Workhorse 300</a:t>
            </a:r>
            <a:endParaRPr lang="en-US" sz="1600" dirty="0"/>
          </a:p>
        </p:txBody>
      </p:sp>
    </p:spTree>
    <p:extLst>
      <p:ext uri="{BB962C8B-B14F-4D97-AF65-F5344CB8AC3E}">
        <p14:creationId xmlns:p14="http://schemas.microsoft.com/office/powerpoint/2010/main" val="1127395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FCCFF5-60BA-8D26-7DD6-0F44C3089097}"/>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D2189B6B-361E-CD0C-32E6-F164823DCFF7}"/>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Picture 3">
            <a:extLst>
              <a:ext uri="{FF2B5EF4-FFF2-40B4-BE49-F238E27FC236}">
                <a16:creationId xmlns:a16="http://schemas.microsoft.com/office/drawing/2014/main" id="{07F558D2-A13A-66FC-FA44-5E301A601773}"/>
              </a:ext>
            </a:extLst>
          </p:cNvPr>
          <p:cNvPicPr>
            <a:picLocks noGrp="1" noChangeAspect="1" noChangeArrowheads="1"/>
          </p:cNvPicPr>
          <p:nvPr>
            <p:ph idx="1"/>
          </p:nvPr>
        </p:nvPicPr>
        <p:blipFill>
          <a:blip r:embed="rId3" cstate="print"/>
          <a:srcRect/>
          <a:stretch>
            <a:fillRect/>
          </a:stretch>
        </p:blipFill>
        <p:spPr>
          <a:xfrm>
            <a:off x="3666365" y="1328475"/>
            <a:ext cx="5091322" cy="3024937"/>
          </a:xfrm>
          <a:noFill/>
        </p:spPr>
      </p:pic>
      <p:sp>
        <p:nvSpPr>
          <p:cNvPr id="7" name="Text Box 5">
            <a:extLst>
              <a:ext uri="{FF2B5EF4-FFF2-40B4-BE49-F238E27FC236}">
                <a16:creationId xmlns:a16="http://schemas.microsoft.com/office/drawing/2014/main" id="{0D822892-5CED-15FE-706D-17D6898CAB85}"/>
              </a:ext>
            </a:extLst>
          </p:cNvPr>
          <p:cNvSpPr txBox="1">
            <a:spLocks noChangeArrowheads="1"/>
          </p:cNvSpPr>
          <p:nvPr/>
        </p:nvSpPr>
        <p:spPr bwMode="auto">
          <a:xfrm>
            <a:off x="457985" y="1720068"/>
            <a:ext cx="3130249" cy="523220"/>
          </a:xfrm>
          <a:prstGeom prst="rect">
            <a:avLst/>
          </a:prstGeom>
          <a:noFill/>
          <a:ln w="15875" algn="ctr">
            <a:noFill/>
            <a:miter lim="800000"/>
            <a:headEnd/>
            <a:tailEnd/>
          </a:ln>
        </p:spPr>
        <p:txBody>
          <a:bodyPr wrap="square">
            <a:spAutoFit/>
          </a:bodyPr>
          <a:lstStyle/>
          <a:p>
            <a:pPr algn="ctr" defTabSz="957263"/>
            <a:r>
              <a:rPr lang="en-GB" sz="1400" dirty="0"/>
              <a:t>Shows signal level and pulses on each I/O</a:t>
            </a:r>
          </a:p>
          <a:p>
            <a:pPr algn="ctr" defTabSz="957263"/>
            <a:r>
              <a:rPr lang="en-GB" sz="1400" dirty="0"/>
              <a:t>(Green = 5v(high)</a:t>
            </a:r>
          </a:p>
        </p:txBody>
      </p:sp>
      <p:sp>
        <p:nvSpPr>
          <p:cNvPr id="8" name="Text Box 5">
            <a:extLst>
              <a:ext uri="{FF2B5EF4-FFF2-40B4-BE49-F238E27FC236}">
                <a16:creationId xmlns:a16="http://schemas.microsoft.com/office/drawing/2014/main" id="{E77BDD5B-CC90-38AB-8C56-BAE477E940D7}"/>
              </a:ext>
            </a:extLst>
          </p:cNvPr>
          <p:cNvSpPr txBox="1">
            <a:spLocks noChangeArrowheads="1"/>
          </p:cNvSpPr>
          <p:nvPr/>
        </p:nvSpPr>
        <p:spPr bwMode="auto">
          <a:xfrm>
            <a:off x="509638" y="2677021"/>
            <a:ext cx="3026942" cy="523220"/>
          </a:xfrm>
          <a:prstGeom prst="rect">
            <a:avLst/>
          </a:prstGeom>
          <a:noFill/>
          <a:ln w="15875" algn="ctr">
            <a:noFill/>
            <a:miter lim="800000"/>
            <a:headEnd/>
            <a:tailEnd/>
          </a:ln>
        </p:spPr>
        <p:txBody>
          <a:bodyPr wrap="square">
            <a:spAutoFit/>
          </a:bodyPr>
          <a:lstStyle/>
          <a:p>
            <a:pPr algn="ctr" defTabSz="957263"/>
            <a:r>
              <a:rPr lang="en-GB" sz="1400" dirty="0"/>
              <a:t>Module &amp; pin numbers refer to physical connections inside the K-Sync</a:t>
            </a:r>
          </a:p>
        </p:txBody>
      </p:sp>
      <p:sp>
        <p:nvSpPr>
          <p:cNvPr id="9" name="Text Box 5">
            <a:extLst>
              <a:ext uri="{FF2B5EF4-FFF2-40B4-BE49-F238E27FC236}">
                <a16:creationId xmlns:a16="http://schemas.microsoft.com/office/drawing/2014/main" id="{79BAEC44-6CA3-0A29-3887-6547797812DB}"/>
              </a:ext>
            </a:extLst>
          </p:cNvPr>
          <p:cNvSpPr txBox="1">
            <a:spLocks noChangeArrowheads="1"/>
          </p:cNvSpPr>
          <p:nvPr/>
        </p:nvSpPr>
        <p:spPr bwMode="auto">
          <a:xfrm>
            <a:off x="641218" y="3633974"/>
            <a:ext cx="2763781" cy="523220"/>
          </a:xfrm>
          <a:prstGeom prst="rect">
            <a:avLst/>
          </a:prstGeom>
          <a:noFill/>
          <a:ln w="15875" algn="ctr">
            <a:noFill/>
            <a:miter lim="800000"/>
            <a:headEnd/>
            <a:tailEnd/>
          </a:ln>
        </p:spPr>
        <p:txBody>
          <a:bodyPr wrap="square">
            <a:spAutoFit/>
          </a:bodyPr>
          <a:lstStyle/>
          <a:p>
            <a:pPr algn="ctr" defTabSz="957263"/>
            <a:r>
              <a:rPr lang="en-GB" sz="1400" dirty="0"/>
              <a:t>Terminal ID refer to selections in the installation settings</a:t>
            </a:r>
            <a:endParaRPr lang="en-US" sz="1400" dirty="0"/>
          </a:p>
        </p:txBody>
      </p:sp>
      <p:sp>
        <p:nvSpPr>
          <p:cNvPr id="11" name="Rectangle 2">
            <a:extLst>
              <a:ext uri="{FF2B5EF4-FFF2-40B4-BE49-F238E27FC236}">
                <a16:creationId xmlns:a16="http://schemas.microsoft.com/office/drawing/2014/main" id="{9EAEC492-B790-9F3A-B8A6-9C32927DCDEA}"/>
              </a:ext>
            </a:extLst>
          </p:cNvPr>
          <p:cNvSpPr>
            <a:spLocks noGrp="1" noChangeArrowheads="1"/>
          </p:cNvSpPr>
          <p:nvPr>
            <p:ph type="title"/>
          </p:nvPr>
        </p:nvSpPr>
        <p:spPr>
          <a:xfrm>
            <a:off x="338138" y="587375"/>
            <a:ext cx="8348662" cy="492125"/>
          </a:xfrm>
        </p:spPr>
        <p:txBody>
          <a:bodyPr/>
          <a:lstStyle/>
          <a:p>
            <a:pPr eaLnBrk="1" hangingPunct="1"/>
            <a:r>
              <a:rPr lang="en-GB" dirty="0"/>
              <a:t>Diagnostic Tool</a:t>
            </a:r>
            <a:endParaRPr lang="en-US" dirty="0"/>
          </a:p>
        </p:txBody>
      </p:sp>
    </p:spTree>
    <p:extLst>
      <p:ext uri="{BB962C8B-B14F-4D97-AF65-F5344CB8AC3E}">
        <p14:creationId xmlns:p14="http://schemas.microsoft.com/office/powerpoint/2010/main" val="86075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32BA-6D25-4DD3-4F09-021A1EDF08DB}"/>
              </a:ext>
            </a:extLst>
          </p:cNvPr>
          <p:cNvSpPr>
            <a:spLocks noGrp="1"/>
          </p:cNvSpPr>
          <p:nvPr>
            <p:ph type="title"/>
          </p:nvPr>
        </p:nvSpPr>
        <p:spPr/>
        <p:txBody>
          <a:bodyPr/>
          <a:lstStyle/>
          <a:p>
            <a:r>
              <a:rPr lang="es-MX" dirty="0" err="1"/>
              <a:t>Installation</a:t>
            </a:r>
            <a:r>
              <a:rPr lang="es-MX" dirty="0"/>
              <a:t> </a:t>
            </a:r>
            <a:r>
              <a:rPr lang="es-MX" dirty="0" err="1"/>
              <a:t>Settings</a:t>
            </a:r>
            <a:endParaRPr lang="en-US" dirty="0"/>
          </a:p>
        </p:txBody>
      </p:sp>
      <p:sp>
        <p:nvSpPr>
          <p:cNvPr id="4" name="Footer Placeholder 3">
            <a:extLst>
              <a:ext uri="{FF2B5EF4-FFF2-40B4-BE49-F238E27FC236}">
                <a16:creationId xmlns:a16="http://schemas.microsoft.com/office/drawing/2014/main" id="{3A390595-FB43-325E-CA24-F1E1DC29BBC6}"/>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4AA4BAB4-C13B-6EBA-3868-3BA5FF30ADDE}"/>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Picture 20">
            <a:extLst>
              <a:ext uri="{FF2B5EF4-FFF2-40B4-BE49-F238E27FC236}">
                <a16:creationId xmlns:a16="http://schemas.microsoft.com/office/drawing/2014/main" id="{DAEB5178-1E42-FB99-B21E-0124701D82E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2" t="-152" r="58879" b="75450"/>
          <a:stretch/>
        </p:blipFill>
        <p:spPr bwMode="auto">
          <a:xfrm>
            <a:off x="133913" y="1613199"/>
            <a:ext cx="4502221" cy="191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a:extLst>
              <a:ext uri="{FF2B5EF4-FFF2-40B4-BE49-F238E27FC236}">
                <a16:creationId xmlns:a16="http://schemas.microsoft.com/office/drawing/2014/main" id="{0F05DAC6-7CEC-53F1-9F8C-AD3A6DAA75DB}"/>
              </a:ext>
            </a:extLst>
          </p:cNvPr>
          <p:cNvSpPr txBox="1">
            <a:spLocks noChangeArrowheads="1"/>
          </p:cNvSpPr>
          <p:nvPr/>
        </p:nvSpPr>
        <p:spPr bwMode="auto">
          <a:xfrm>
            <a:off x="4758598" y="900579"/>
            <a:ext cx="4315524" cy="3418501"/>
          </a:xfrm>
          <a:prstGeom prst="rect">
            <a:avLst/>
          </a:prstGeom>
          <a:noFill/>
          <a:ln w="15875" algn="ctr">
            <a:noFill/>
            <a:miter lim="800000"/>
            <a:headEnd/>
            <a:tailEnd/>
          </a:ln>
        </p:spPr>
        <p:txBody>
          <a:bodyPr wrap="square" lIns="90000" tIns="46800" rIns="90000" bIns="46800">
            <a:spAutoFit/>
          </a:bodyPr>
          <a:lstStyle/>
          <a:p>
            <a:pPr defTabSz="957263"/>
            <a:r>
              <a:rPr lang="en-GB" sz="2400" dirty="0"/>
              <a:t>To be able to change any installation settings: </a:t>
            </a:r>
          </a:p>
          <a:p>
            <a:pPr defTabSz="957263"/>
            <a:br>
              <a:rPr lang="en-GB" sz="2400" dirty="0"/>
            </a:br>
            <a:r>
              <a:rPr lang="en-GB" sz="2400" dirty="0"/>
              <a:t>Press “Allow modification” and input correct password</a:t>
            </a:r>
          </a:p>
          <a:p>
            <a:pPr defTabSz="957263"/>
            <a:endParaRPr lang="en-GB" sz="2400" dirty="0"/>
          </a:p>
          <a:p>
            <a:pPr defTabSz="957263"/>
            <a:r>
              <a:rPr lang="en-GB" sz="2400" dirty="0"/>
              <a:t>It is helpful to save a backup of all of these settings in a separate location </a:t>
            </a:r>
            <a:endParaRPr lang="en-US" sz="2400" dirty="0"/>
          </a:p>
        </p:txBody>
      </p:sp>
    </p:spTree>
    <p:extLst>
      <p:ext uri="{BB962C8B-B14F-4D97-AF65-F5344CB8AC3E}">
        <p14:creationId xmlns:p14="http://schemas.microsoft.com/office/powerpoint/2010/main" val="2008249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90DA694-20E2-B737-4BDB-254DB9B9DF84}"/>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FCCF3DE0-ED0B-879C-0247-E4A3EDCB706E}"/>
              </a:ext>
            </a:extLst>
          </p:cNvPr>
          <p:cNvSpPr>
            <a:spLocks noGrp="1"/>
          </p:cNvSpPr>
          <p:nvPr>
            <p:ph type="subTitle" sz="quarter" idx="13"/>
          </p:nvPr>
        </p:nvSpPr>
        <p:spPr/>
        <p:txBody>
          <a:bodyPr>
            <a:normAutofit lnSpcReduction="10000"/>
          </a:bodyPr>
          <a:lstStyle/>
          <a:p>
            <a:r>
              <a:rPr lang="en-GB" dirty="0"/>
              <a:t>Software Overview</a:t>
            </a:r>
            <a:endParaRPr lang="en-US" dirty="0"/>
          </a:p>
        </p:txBody>
      </p:sp>
      <p:sp>
        <p:nvSpPr>
          <p:cNvPr id="6" name="Rectangle 2">
            <a:extLst>
              <a:ext uri="{FF2B5EF4-FFF2-40B4-BE49-F238E27FC236}">
                <a16:creationId xmlns:a16="http://schemas.microsoft.com/office/drawing/2014/main" id="{AF23346A-B683-DAF0-A6E1-3707A8136509}"/>
              </a:ext>
            </a:extLst>
          </p:cNvPr>
          <p:cNvSpPr>
            <a:spLocks noGrp="1" noChangeArrowheads="1"/>
          </p:cNvSpPr>
          <p:nvPr>
            <p:ph type="title"/>
          </p:nvPr>
        </p:nvSpPr>
        <p:spPr>
          <a:xfrm>
            <a:off x="338138" y="587375"/>
            <a:ext cx="8348662" cy="492125"/>
          </a:xfrm>
        </p:spPr>
        <p:txBody>
          <a:bodyPr/>
          <a:lstStyle/>
          <a:p>
            <a:pPr eaLnBrk="1" hangingPunct="1"/>
            <a:r>
              <a:rPr lang="es-MX" dirty="0" err="1"/>
              <a:t>System</a:t>
            </a:r>
            <a:r>
              <a:rPr lang="es-MX" dirty="0"/>
              <a:t> </a:t>
            </a:r>
            <a:r>
              <a:rPr lang="es-MX" dirty="0" err="1"/>
              <a:t>Settings</a:t>
            </a:r>
            <a:endParaRPr lang="en-US" dirty="0"/>
          </a:p>
        </p:txBody>
      </p:sp>
      <p:pic>
        <p:nvPicPr>
          <p:cNvPr id="8" name="Picture 13">
            <a:extLst>
              <a:ext uri="{FF2B5EF4-FFF2-40B4-BE49-F238E27FC236}">
                <a16:creationId xmlns:a16="http://schemas.microsoft.com/office/drawing/2014/main" id="{AC294560-1ECF-5BC0-C9C9-555124E020FE}"/>
              </a:ext>
            </a:extLst>
          </p:cNvPr>
          <p:cNvPicPr>
            <a:picLocks noGrp="1" noChangeAspect="1" noChangeArrowheads="1"/>
          </p:cNvPicPr>
          <p:nvPr>
            <p:ph idx="1"/>
          </p:nvPr>
        </p:nvPicPr>
        <p:blipFill>
          <a:blip r:embed="rId4" cstate="print"/>
          <a:srcRect/>
          <a:stretch>
            <a:fillRect/>
          </a:stretch>
        </p:blipFill>
        <p:spPr>
          <a:xfrm>
            <a:off x="4296850" y="1079500"/>
            <a:ext cx="3863088" cy="3275227"/>
          </a:xfrm>
          <a:noFill/>
        </p:spPr>
      </p:pic>
      <p:sp>
        <p:nvSpPr>
          <p:cNvPr id="9" name="Text Box 9">
            <a:extLst>
              <a:ext uri="{FF2B5EF4-FFF2-40B4-BE49-F238E27FC236}">
                <a16:creationId xmlns:a16="http://schemas.microsoft.com/office/drawing/2014/main" id="{F936478B-9E17-C9E6-4381-C34248316B28}"/>
              </a:ext>
            </a:extLst>
          </p:cNvPr>
          <p:cNvSpPr txBox="1">
            <a:spLocks noChangeArrowheads="1"/>
          </p:cNvSpPr>
          <p:nvPr/>
        </p:nvSpPr>
        <p:spPr bwMode="auto">
          <a:xfrm>
            <a:off x="453165" y="1201475"/>
            <a:ext cx="3131034" cy="369332"/>
          </a:xfrm>
          <a:prstGeom prst="rect">
            <a:avLst/>
          </a:prstGeom>
          <a:noFill/>
          <a:ln w="15875" algn="ctr">
            <a:noFill/>
            <a:miter lim="800000"/>
            <a:headEnd/>
            <a:tailEnd/>
          </a:ln>
        </p:spPr>
        <p:txBody>
          <a:bodyPr wrap="square">
            <a:spAutoFit/>
          </a:bodyPr>
          <a:lstStyle/>
          <a:p>
            <a:pPr defTabSz="957263"/>
            <a:r>
              <a:rPr lang="en-GB" sz="1800" b="1" dirty="0"/>
              <a:t>Settings -&gt; System settings</a:t>
            </a:r>
            <a:endParaRPr lang="en-US" sz="1800" b="1" dirty="0"/>
          </a:p>
        </p:txBody>
      </p:sp>
      <p:sp>
        <p:nvSpPr>
          <p:cNvPr id="10" name="Text Box 12">
            <a:extLst>
              <a:ext uri="{FF2B5EF4-FFF2-40B4-BE49-F238E27FC236}">
                <a16:creationId xmlns:a16="http://schemas.microsoft.com/office/drawing/2014/main" id="{79D6BDC7-2507-DC92-9907-EFB2204894F3}"/>
              </a:ext>
            </a:extLst>
          </p:cNvPr>
          <p:cNvSpPr txBox="1">
            <a:spLocks noChangeArrowheads="1"/>
          </p:cNvSpPr>
          <p:nvPr/>
        </p:nvSpPr>
        <p:spPr bwMode="auto">
          <a:xfrm>
            <a:off x="5900411" y="1017725"/>
            <a:ext cx="2937934" cy="58695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90000" tIns="46800" rIns="90000" bIns="46800">
            <a:spAutoFit/>
          </a:bodyPr>
          <a:lstStyle/>
          <a:p>
            <a:pPr defTabSz="957263"/>
            <a:r>
              <a:rPr lang="en-GB" sz="1600" dirty="0"/>
              <a:t>Approximate sound speed: </a:t>
            </a:r>
            <a:br>
              <a:rPr lang="en-GB" sz="1600" dirty="0"/>
            </a:br>
            <a:r>
              <a:rPr lang="en-GB" sz="1600" dirty="0"/>
              <a:t>Used for travel time calculations</a:t>
            </a:r>
            <a:endParaRPr lang="en-US" sz="1600" dirty="0"/>
          </a:p>
        </p:txBody>
      </p:sp>
      <p:pic>
        <p:nvPicPr>
          <p:cNvPr id="13" name="Picture 7">
            <a:extLst>
              <a:ext uri="{FF2B5EF4-FFF2-40B4-BE49-F238E27FC236}">
                <a16:creationId xmlns:a16="http://schemas.microsoft.com/office/drawing/2014/main" id="{C494CC13-3531-D662-E510-81F6132DC268}"/>
              </a:ext>
            </a:extLst>
          </p:cNvPr>
          <p:cNvPicPr>
            <a:picLocks noChangeAspect="1" noChangeArrowheads="1"/>
          </p:cNvPicPr>
          <p:nvPr/>
        </p:nvPicPr>
        <p:blipFill>
          <a:blip r:embed="rId5" cstate="print"/>
          <a:srcRect/>
          <a:stretch>
            <a:fillRect/>
          </a:stretch>
        </p:blipFill>
        <p:spPr bwMode="auto">
          <a:xfrm>
            <a:off x="785568" y="2756674"/>
            <a:ext cx="2526043" cy="1481621"/>
          </a:xfrm>
          <a:prstGeom prst="rect">
            <a:avLst/>
          </a:prstGeom>
          <a:noFill/>
          <a:ln w="28575" algn="ctr">
            <a:solidFill>
              <a:schemeClr val="tx1"/>
            </a:solidFill>
            <a:miter lim="800000"/>
            <a:headEnd/>
            <a:tailEnd/>
          </a:ln>
        </p:spPr>
      </p:pic>
      <p:sp>
        <p:nvSpPr>
          <p:cNvPr id="14" name="Text Box 10">
            <a:extLst>
              <a:ext uri="{FF2B5EF4-FFF2-40B4-BE49-F238E27FC236}">
                <a16:creationId xmlns:a16="http://schemas.microsoft.com/office/drawing/2014/main" id="{252C6DFD-02C0-3C5F-3ED7-46455C5B345E}"/>
              </a:ext>
            </a:extLst>
          </p:cNvPr>
          <p:cNvSpPr txBox="1">
            <a:spLocks noChangeArrowheads="1"/>
          </p:cNvSpPr>
          <p:nvPr/>
        </p:nvSpPr>
        <p:spPr bwMode="auto">
          <a:xfrm>
            <a:off x="236694" y="1542907"/>
            <a:ext cx="3563976" cy="58695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90000" tIns="46800" rIns="90000" bIns="46800">
            <a:spAutoFit/>
          </a:bodyPr>
          <a:lstStyle/>
          <a:p>
            <a:pPr defTabSz="957263"/>
            <a:r>
              <a:rPr lang="en-GB" sz="1600" dirty="0"/>
              <a:t>Sync unit’s IP address and port number.</a:t>
            </a:r>
          </a:p>
          <a:p>
            <a:pPr defTabSz="957263"/>
            <a:r>
              <a:rPr lang="nb-NO" sz="1600" dirty="0" err="1"/>
              <a:t>Default</a:t>
            </a:r>
            <a:r>
              <a:rPr lang="nb-NO" sz="1600" dirty="0"/>
              <a:t> </a:t>
            </a:r>
            <a:r>
              <a:rPr lang="nb-NO" sz="1600" dirty="0" err="1"/>
              <a:t>Subnet</a:t>
            </a:r>
            <a:r>
              <a:rPr lang="nb-NO" sz="1600" dirty="0"/>
              <a:t> mask: 255.255.240.0</a:t>
            </a:r>
            <a:endParaRPr lang="en-US" sz="1600" dirty="0"/>
          </a:p>
        </p:txBody>
      </p:sp>
      <p:cxnSp>
        <p:nvCxnSpPr>
          <p:cNvPr id="3" name="Straight Arrow Connector 2">
            <a:extLst>
              <a:ext uri="{FF2B5EF4-FFF2-40B4-BE49-F238E27FC236}">
                <a16:creationId xmlns:a16="http://schemas.microsoft.com/office/drawing/2014/main" id="{4343E4F8-8A99-3A23-5CDA-44B6A83CF697}"/>
              </a:ext>
            </a:extLst>
          </p:cNvPr>
          <p:cNvCxnSpPr>
            <a:cxnSpLocks/>
            <a:stCxn id="13" idx="3"/>
          </p:cNvCxnSpPr>
          <p:nvPr/>
        </p:nvCxnSpPr>
        <p:spPr>
          <a:xfrm flipV="1">
            <a:off x="3311611" y="2432044"/>
            <a:ext cx="1632529" cy="106544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49528860"/>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5BFE-BE32-9BBE-B2C3-7D87D749B801}"/>
              </a:ext>
            </a:extLst>
          </p:cNvPr>
          <p:cNvSpPr>
            <a:spLocks noGrp="1"/>
          </p:cNvSpPr>
          <p:nvPr>
            <p:ph type="title"/>
          </p:nvPr>
        </p:nvSpPr>
        <p:spPr/>
        <p:txBody>
          <a:bodyPr/>
          <a:lstStyle/>
          <a:p>
            <a:r>
              <a:rPr lang="es-MX" dirty="0" err="1"/>
              <a:t>Manage</a:t>
            </a:r>
            <a:r>
              <a:rPr lang="es-MX" dirty="0"/>
              <a:t> </a:t>
            </a:r>
            <a:r>
              <a:rPr lang="es-MX" dirty="0" err="1"/>
              <a:t>Echosounders</a:t>
            </a:r>
            <a:endParaRPr lang="en-US" dirty="0"/>
          </a:p>
        </p:txBody>
      </p:sp>
      <p:sp>
        <p:nvSpPr>
          <p:cNvPr id="4" name="Footer Placeholder 3">
            <a:extLst>
              <a:ext uri="{FF2B5EF4-FFF2-40B4-BE49-F238E27FC236}">
                <a16:creationId xmlns:a16="http://schemas.microsoft.com/office/drawing/2014/main" id="{C650908C-6230-88D9-FC41-EACD72EBAFB9}"/>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77E8A689-94C2-182F-3618-5DF54EE80AE8}"/>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Picture 3" descr="a400a">
            <a:extLst>
              <a:ext uri="{FF2B5EF4-FFF2-40B4-BE49-F238E27FC236}">
                <a16:creationId xmlns:a16="http://schemas.microsoft.com/office/drawing/2014/main" id="{583D92C9-0148-C8A7-CB4C-1D798855C540}"/>
              </a:ext>
            </a:extLst>
          </p:cNvPr>
          <p:cNvPicPr>
            <a:picLocks noGrp="1" noChangeAspect="1" noChangeArrowheads="1"/>
          </p:cNvPicPr>
          <p:nvPr>
            <p:ph idx="1"/>
          </p:nvPr>
        </p:nvPicPr>
        <p:blipFill>
          <a:blip r:embed="rId3" cstate="print"/>
          <a:srcRect/>
          <a:stretch>
            <a:fillRect/>
          </a:stretch>
        </p:blipFill>
        <p:spPr>
          <a:xfrm>
            <a:off x="3251994" y="1270868"/>
            <a:ext cx="5612152" cy="3335525"/>
          </a:xfrm>
          <a:noFill/>
        </p:spPr>
      </p:pic>
      <p:sp>
        <p:nvSpPr>
          <p:cNvPr id="7" name="Text Box 8">
            <a:extLst>
              <a:ext uri="{FF2B5EF4-FFF2-40B4-BE49-F238E27FC236}">
                <a16:creationId xmlns:a16="http://schemas.microsoft.com/office/drawing/2014/main" id="{BE197B2E-D34F-9E50-2141-8A8DEA606FFD}"/>
              </a:ext>
            </a:extLst>
          </p:cNvPr>
          <p:cNvSpPr txBox="1">
            <a:spLocks noChangeArrowheads="1"/>
          </p:cNvSpPr>
          <p:nvPr/>
        </p:nvSpPr>
        <p:spPr bwMode="auto">
          <a:xfrm>
            <a:off x="295514" y="3392891"/>
            <a:ext cx="1911985" cy="738664"/>
          </a:xfrm>
          <a:prstGeom prst="rect">
            <a:avLst/>
          </a:prstGeom>
          <a:noFill/>
          <a:ln w="15875" algn="ctr">
            <a:noFill/>
            <a:miter lim="800000"/>
            <a:headEnd/>
            <a:tailEnd/>
          </a:ln>
        </p:spPr>
        <p:txBody>
          <a:bodyPr wrap="square">
            <a:spAutoFit/>
          </a:bodyPr>
          <a:lstStyle/>
          <a:p>
            <a:pPr defTabSz="957263"/>
            <a:endParaRPr lang="en-GB" sz="1400" b="1" dirty="0"/>
          </a:p>
          <a:p>
            <a:pPr algn="ctr" defTabSz="957263"/>
            <a:r>
              <a:rPr lang="nb-NO" sz="1400" b="1" dirty="0" err="1"/>
              <a:t>Password</a:t>
            </a:r>
            <a:r>
              <a:rPr lang="nb-NO" sz="1400" b="1" dirty="0"/>
              <a:t>:  </a:t>
            </a:r>
            <a:r>
              <a:rPr lang="nb-NO" sz="1400" b="1" i="1" u="sng" dirty="0"/>
              <a:t>simrad0</a:t>
            </a:r>
            <a:endParaRPr lang="en-US" sz="1400" b="1" i="1" u="sng" dirty="0"/>
          </a:p>
          <a:p>
            <a:pPr defTabSz="957263"/>
            <a:endParaRPr lang="en-US" sz="1400" b="1" dirty="0"/>
          </a:p>
        </p:txBody>
      </p:sp>
      <p:sp>
        <p:nvSpPr>
          <p:cNvPr id="8" name="Text Box 7">
            <a:extLst>
              <a:ext uri="{FF2B5EF4-FFF2-40B4-BE49-F238E27FC236}">
                <a16:creationId xmlns:a16="http://schemas.microsoft.com/office/drawing/2014/main" id="{5F85CDDB-5C02-91BC-25A5-313054A40F76}"/>
              </a:ext>
            </a:extLst>
          </p:cNvPr>
          <p:cNvSpPr txBox="1">
            <a:spLocks noChangeArrowheads="1"/>
          </p:cNvSpPr>
          <p:nvPr/>
        </p:nvSpPr>
        <p:spPr bwMode="auto">
          <a:xfrm>
            <a:off x="338020" y="1745706"/>
            <a:ext cx="2711450" cy="1387176"/>
          </a:xfrm>
          <a:prstGeom prst="rect">
            <a:avLst/>
          </a:prstGeom>
          <a:noFill/>
          <a:ln w="15875" algn="ctr">
            <a:noFill/>
            <a:miter lim="800000"/>
            <a:headEnd/>
            <a:tailEnd/>
          </a:ln>
        </p:spPr>
        <p:txBody>
          <a:bodyPr wrap="square" lIns="90000" tIns="46800" rIns="90000" bIns="46800">
            <a:spAutoFit/>
          </a:bodyPr>
          <a:lstStyle/>
          <a:p>
            <a:pPr defTabSz="957263"/>
            <a:r>
              <a:rPr lang="en-ZA" sz="1400" b="1" dirty="0">
                <a:latin typeface="+mj-lt"/>
              </a:rPr>
              <a:t>Manage Installed Echosounders </a:t>
            </a:r>
            <a:r>
              <a:rPr lang="en-ZA" sz="1400" dirty="0">
                <a:latin typeface="+mj-lt"/>
              </a:rPr>
              <a:t>Mark the echosounders that are physically connected.</a:t>
            </a:r>
          </a:p>
          <a:p>
            <a:pPr defTabSz="957263"/>
            <a:r>
              <a:rPr lang="en-ZA" sz="1400" dirty="0">
                <a:latin typeface="+mj-lt"/>
              </a:rPr>
              <a:t> </a:t>
            </a:r>
          </a:p>
          <a:p>
            <a:pPr defTabSz="957263"/>
            <a:r>
              <a:rPr lang="en-ZA" sz="1400" dirty="0">
                <a:latin typeface="+mj-lt"/>
              </a:rPr>
              <a:t>Add new echosounder if it is not already in the list.</a:t>
            </a:r>
          </a:p>
        </p:txBody>
      </p:sp>
      <p:sp>
        <p:nvSpPr>
          <p:cNvPr id="9" name="Line 9">
            <a:extLst>
              <a:ext uri="{FF2B5EF4-FFF2-40B4-BE49-F238E27FC236}">
                <a16:creationId xmlns:a16="http://schemas.microsoft.com/office/drawing/2014/main" id="{FF226E53-B8EB-1426-AB29-E2131A56FEBF}"/>
              </a:ext>
            </a:extLst>
          </p:cNvPr>
          <p:cNvSpPr>
            <a:spLocks noChangeShapeType="1"/>
          </p:cNvSpPr>
          <p:nvPr/>
        </p:nvSpPr>
        <p:spPr bwMode="auto">
          <a:xfrm flipH="1" flipV="1">
            <a:off x="4150800" y="2059836"/>
            <a:ext cx="1570550" cy="118214"/>
          </a:xfrm>
          <a:prstGeom prst="line">
            <a:avLst/>
          </a:prstGeom>
          <a:noFill/>
          <a:ln w="15875">
            <a:solidFill>
              <a:srgbClr val="FF0000"/>
            </a:solidFill>
            <a:round/>
            <a:headEnd type="triangle" w="med" len="med"/>
            <a:tailEnd type="triangle" w="med" len="med"/>
          </a:ln>
        </p:spPr>
        <p:txBody>
          <a:bodyPr wrap="square" lIns="90000" tIns="46800" rIns="90000" bIns="46800">
            <a:spAutoFit/>
          </a:bodyPr>
          <a:lstStyle/>
          <a:p>
            <a:endParaRPr lang="en-GB"/>
          </a:p>
        </p:txBody>
      </p:sp>
      <p:sp>
        <p:nvSpPr>
          <p:cNvPr id="10" name="Rectangle 6">
            <a:extLst>
              <a:ext uri="{FF2B5EF4-FFF2-40B4-BE49-F238E27FC236}">
                <a16:creationId xmlns:a16="http://schemas.microsoft.com/office/drawing/2014/main" id="{F9990275-73F5-A3D1-F1E0-D467625D667C}"/>
              </a:ext>
            </a:extLst>
          </p:cNvPr>
          <p:cNvSpPr>
            <a:spLocks noChangeArrowheads="1"/>
          </p:cNvSpPr>
          <p:nvPr/>
        </p:nvSpPr>
        <p:spPr bwMode="auto">
          <a:xfrm>
            <a:off x="3429000" y="4003925"/>
            <a:ext cx="1143000" cy="193425"/>
          </a:xfrm>
          <a:prstGeom prst="rect">
            <a:avLst/>
          </a:prstGeom>
          <a:noFill/>
          <a:ln w="15875" algn="ctr">
            <a:solidFill>
              <a:srgbClr val="FF0000"/>
            </a:solidFill>
            <a:miter lim="800000"/>
            <a:headEnd/>
            <a:tailEnd/>
          </a:ln>
        </p:spPr>
        <p:txBody>
          <a:bodyPr wrap="square" lIns="90000" tIns="46800" rIns="90000" bIns="46800" anchor="ctr">
            <a:spAutoFit/>
          </a:bodyPr>
          <a:lstStyle/>
          <a:p>
            <a:endParaRPr lang="en-GB"/>
          </a:p>
        </p:txBody>
      </p:sp>
      <p:sp>
        <p:nvSpPr>
          <p:cNvPr id="3" name="Text Box 7">
            <a:extLst>
              <a:ext uri="{FF2B5EF4-FFF2-40B4-BE49-F238E27FC236}">
                <a16:creationId xmlns:a16="http://schemas.microsoft.com/office/drawing/2014/main" id="{22CA4502-B080-7A62-6858-A73E091D33BD}"/>
              </a:ext>
            </a:extLst>
          </p:cNvPr>
          <p:cNvSpPr txBox="1">
            <a:spLocks noChangeArrowheads="1"/>
          </p:cNvSpPr>
          <p:nvPr/>
        </p:nvSpPr>
        <p:spPr bwMode="auto">
          <a:xfrm>
            <a:off x="3365524" y="2808626"/>
            <a:ext cx="1570551" cy="648512"/>
          </a:xfrm>
          <a:prstGeom prst="rect">
            <a:avLst/>
          </a:prstGeom>
          <a:solidFill>
            <a:schemeClr val="bg1"/>
          </a:solidFill>
          <a:ln w="15875" algn="ctr">
            <a:solidFill>
              <a:schemeClr val="tx1"/>
            </a:solidFill>
            <a:miter lim="800000"/>
            <a:headEnd/>
            <a:tailEnd/>
          </a:ln>
        </p:spPr>
        <p:txBody>
          <a:bodyPr wrap="square" lIns="90000" tIns="46800" rIns="90000" bIns="46800">
            <a:spAutoFit/>
          </a:bodyPr>
          <a:lstStyle/>
          <a:p>
            <a:pPr defTabSz="957263"/>
            <a:r>
              <a:rPr lang="en-GB" sz="1200" dirty="0">
                <a:latin typeface="+mj-lt"/>
              </a:rPr>
              <a:t>To add or remove echo sounders from the Installed Systems</a:t>
            </a:r>
            <a:endParaRPr lang="en-US" sz="1200" dirty="0">
              <a:latin typeface="+mj-lt"/>
            </a:endParaRPr>
          </a:p>
        </p:txBody>
      </p:sp>
      <p:sp>
        <p:nvSpPr>
          <p:cNvPr id="11" name="Line 9">
            <a:extLst>
              <a:ext uri="{FF2B5EF4-FFF2-40B4-BE49-F238E27FC236}">
                <a16:creationId xmlns:a16="http://schemas.microsoft.com/office/drawing/2014/main" id="{7A1F881F-CACD-FE09-029F-CB943CCC1167}"/>
              </a:ext>
            </a:extLst>
          </p:cNvPr>
          <p:cNvSpPr>
            <a:spLocks noChangeShapeType="1"/>
          </p:cNvSpPr>
          <p:nvPr/>
        </p:nvSpPr>
        <p:spPr bwMode="auto">
          <a:xfrm flipH="1">
            <a:off x="4013200" y="3506235"/>
            <a:ext cx="137600" cy="497690"/>
          </a:xfrm>
          <a:prstGeom prst="line">
            <a:avLst/>
          </a:prstGeom>
          <a:noFill/>
          <a:ln w="15875">
            <a:solidFill>
              <a:srgbClr val="FF0000"/>
            </a:solidFill>
            <a:round/>
            <a:headEnd/>
            <a:tailEnd type="triangle" w="med" len="med"/>
          </a:ln>
        </p:spPr>
        <p:txBody>
          <a:bodyPr wrap="square" lIns="90000" tIns="46800" rIns="90000" bIns="46800">
            <a:spAutoFit/>
          </a:bodyPr>
          <a:lstStyle/>
          <a:p>
            <a:endParaRPr lang="en-GB"/>
          </a:p>
        </p:txBody>
      </p:sp>
      <p:sp>
        <p:nvSpPr>
          <p:cNvPr id="13" name="TextBox 12">
            <a:extLst>
              <a:ext uri="{FF2B5EF4-FFF2-40B4-BE49-F238E27FC236}">
                <a16:creationId xmlns:a16="http://schemas.microsoft.com/office/drawing/2014/main" id="{DF3F8788-5B98-D326-80C8-F3837689DA81}"/>
              </a:ext>
            </a:extLst>
          </p:cNvPr>
          <p:cNvSpPr txBox="1"/>
          <p:nvPr/>
        </p:nvSpPr>
        <p:spPr>
          <a:xfrm>
            <a:off x="4415375" y="822765"/>
            <a:ext cx="3477675" cy="30777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t>Settings -&gt; Installation -&gt; Installation settings</a:t>
            </a:r>
          </a:p>
        </p:txBody>
      </p:sp>
    </p:spTree>
    <p:extLst>
      <p:ext uri="{BB962C8B-B14F-4D97-AF65-F5344CB8AC3E}">
        <p14:creationId xmlns:p14="http://schemas.microsoft.com/office/powerpoint/2010/main" val="3213581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5405EE-F482-5793-4D40-8CD37D134FD6}"/>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22326683-5304-08C9-E074-41F60770E095}"/>
              </a:ext>
            </a:extLst>
          </p:cNvPr>
          <p:cNvSpPr>
            <a:spLocks noGrp="1"/>
          </p:cNvSpPr>
          <p:nvPr>
            <p:ph type="subTitle" sz="quarter" idx="13"/>
          </p:nvPr>
        </p:nvSpPr>
        <p:spPr/>
        <p:txBody>
          <a:bodyPr>
            <a:normAutofit lnSpcReduction="10000"/>
          </a:bodyPr>
          <a:lstStyle/>
          <a:p>
            <a:r>
              <a:rPr lang="en-GB" dirty="0"/>
              <a:t>Software Overview</a:t>
            </a:r>
            <a:endParaRPr lang="en-US" dirty="0"/>
          </a:p>
        </p:txBody>
      </p:sp>
      <p:pic>
        <p:nvPicPr>
          <p:cNvPr id="6" name="Picture 3" descr="m">
            <a:extLst>
              <a:ext uri="{FF2B5EF4-FFF2-40B4-BE49-F238E27FC236}">
                <a16:creationId xmlns:a16="http://schemas.microsoft.com/office/drawing/2014/main" id="{B0C20D49-4509-A72C-B837-81D1782DA9FF}"/>
              </a:ext>
            </a:extLst>
          </p:cNvPr>
          <p:cNvPicPr>
            <a:picLocks noGrp="1" noChangeAspect="1" noChangeArrowheads="1"/>
          </p:cNvPicPr>
          <p:nvPr>
            <p:ph idx="1"/>
          </p:nvPr>
        </p:nvPicPr>
        <p:blipFill>
          <a:blip r:embed="rId3" cstate="print"/>
          <a:srcRect/>
          <a:stretch>
            <a:fillRect/>
          </a:stretch>
        </p:blipFill>
        <p:spPr>
          <a:xfrm>
            <a:off x="1668588" y="1104900"/>
            <a:ext cx="5806823" cy="3451225"/>
          </a:xfrm>
          <a:noFill/>
        </p:spPr>
      </p:pic>
      <p:sp>
        <p:nvSpPr>
          <p:cNvPr id="7" name="Rectangle 2">
            <a:extLst>
              <a:ext uri="{FF2B5EF4-FFF2-40B4-BE49-F238E27FC236}">
                <a16:creationId xmlns:a16="http://schemas.microsoft.com/office/drawing/2014/main" id="{CF7FD05A-E942-F931-2ACC-776D8D276962}"/>
              </a:ext>
            </a:extLst>
          </p:cNvPr>
          <p:cNvSpPr>
            <a:spLocks noGrp="1" noChangeArrowheads="1"/>
          </p:cNvSpPr>
          <p:nvPr>
            <p:ph type="title"/>
          </p:nvPr>
        </p:nvSpPr>
        <p:spPr>
          <a:xfrm>
            <a:off x="338138" y="587375"/>
            <a:ext cx="8348662" cy="492125"/>
          </a:xfrm>
        </p:spPr>
        <p:txBody>
          <a:bodyPr/>
          <a:lstStyle/>
          <a:p>
            <a:pPr eaLnBrk="1" hangingPunct="1"/>
            <a:r>
              <a:rPr lang="en-US" dirty="0"/>
              <a:t>Add New Echosounder</a:t>
            </a:r>
          </a:p>
        </p:txBody>
      </p:sp>
    </p:spTree>
    <p:extLst>
      <p:ext uri="{BB962C8B-B14F-4D97-AF65-F5344CB8AC3E}">
        <p14:creationId xmlns:p14="http://schemas.microsoft.com/office/powerpoint/2010/main" val="2506665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6EDC-A035-F315-A194-7931A6725338}"/>
              </a:ext>
            </a:extLst>
          </p:cNvPr>
          <p:cNvSpPr>
            <a:spLocks noGrp="1"/>
          </p:cNvSpPr>
          <p:nvPr>
            <p:ph type="title"/>
          </p:nvPr>
        </p:nvSpPr>
        <p:spPr/>
        <p:txBody>
          <a:bodyPr/>
          <a:lstStyle/>
          <a:p>
            <a:r>
              <a:rPr lang="en-US" dirty="0"/>
              <a:t>Course Objectives </a:t>
            </a:r>
          </a:p>
        </p:txBody>
      </p:sp>
      <p:graphicFrame>
        <p:nvGraphicFramePr>
          <p:cNvPr id="6" name="Content Placeholder 5">
            <a:extLst>
              <a:ext uri="{FF2B5EF4-FFF2-40B4-BE49-F238E27FC236}">
                <a16:creationId xmlns:a16="http://schemas.microsoft.com/office/drawing/2014/main" id="{61F397B2-F629-6969-CFFB-3ABA9E7D8345}"/>
              </a:ext>
            </a:extLst>
          </p:cNvPr>
          <p:cNvGraphicFramePr>
            <a:graphicFrameLocks noGrp="1"/>
          </p:cNvGraphicFramePr>
          <p:nvPr>
            <p:ph idx="1"/>
            <p:extLst>
              <p:ext uri="{D42A27DB-BD31-4B8C-83A1-F6EECF244321}">
                <p14:modId xmlns:p14="http://schemas.microsoft.com/office/powerpoint/2010/main" val="1146604007"/>
              </p:ext>
            </p:extLst>
          </p:nvPr>
        </p:nvGraphicFramePr>
        <p:xfrm>
          <a:off x="338139" y="1260477"/>
          <a:ext cx="8603842" cy="3194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962BE4F-ED77-28C8-5568-6CBA2FA939E4}"/>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28B9D0A1-2D88-3BFF-3FD5-190CEDC3666E}"/>
              </a:ext>
            </a:extLst>
          </p:cNvPr>
          <p:cNvSpPr>
            <a:spLocks noGrp="1"/>
          </p:cNvSpPr>
          <p:nvPr>
            <p:ph type="subTitle" sz="quarter" idx="13"/>
          </p:nvPr>
        </p:nvSpPr>
        <p:spPr/>
        <p:txBody>
          <a:bodyPr>
            <a:normAutofit lnSpcReduction="10000"/>
          </a:bodyPr>
          <a:lstStyle/>
          <a:p>
            <a:endParaRPr lang="en-US" dirty="0"/>
          </a:p>
        </p:txBody>
      </p:sp>
      <p:pic>
        <p:nvPicPr>
          <p:cNvPr id="10" name="Graphic 9" descr="Head with gears with solid fill">
            <a:extLst>
              <a:ext uri="{FF2B5EF4-FFF2-40B4-BE49-F238E27FC236}">
                <a16:creationId xmlns:a16="http://schemas.microsoft.com/office/drawing/2014/main" id="{C0FDF1A6-94E9-5E32-CE2D-1FE74E284B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016" y="1533713"/>
            <a:ext cx="735703" cy="735703"/>
          </a:xfrm>
          <a:prstGeom prst="rect">
            <a:avLst/>
          </a:prstGeom>
        </p:spPr>
      </p:pic>
      <p:pic>
        <p:nvPicPr>
          <p:cNvPr id="14" name="Graphic 13" descr="Aspiration with solid fill">
            <a:extLst>
              <a:ext uri="{FF2B5EF4-FFF2-40B4-BE49-F238E27FC236}">
                <a16:creationId xmlns:a16="http://schemas.microsoft.com/office/drawing/2014/main" id="{1E870E7E-85F1-C983-93B0-0CD7AF3C70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4796" y="2513212"/>
            <a:ext cx="735703" cy="735703"/>
          </a:xfrm>
          <a:prstGeom prst="rect">
            <a:avLst/>
          </a:prstGeom>
        </p:spPr>
      </p:pic>
      <p:pic>
        <p:nvPicPr>
          <p:cNvPr id="18" name="Graphic 17" descr="Aspiration with solid fill">
            <a:extLst>
              <a:ext uri="{FF2B5EF4-FFF2-40B4-BE49-F238E27FC236}">
                <a16:creationId xmlns:a16="http://schemas.microsoft.com/office/drawing/2014/main" id="{5378F483-66E9-35EC-FDE4-9B91338CA7C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3016" y="3522151"/>
            <a:ext cx="599861" cy="599861"/>
          </a:xfrm>
          <a:prstGeom prst="rect">
            <a:avLst/>
          </a:prstGeom>
        </p:spPr>
      </p:pic>
    </p:spTree>
    <p:extLst>
      <p:ext uri="{BB962C8B-B14F-4D97-AF65-F5344CB8AC3E}">
        <p14:creationId xmlns:p14="http://schemas.microsoft.com/office/powerpoint/2010/main" val="2046260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D5A26E6-8616-FCAE-B130-7F516EFC7222}"/>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DC980DBA-0A2F-B2B4-9D51-87F2DA5ED719}"/>
              </a:ext>
            </a:extLst>
          </p:cNvPr>
          <p:cNvSpPr>
            <a:spLocks noGrp="1"/>
          </p:cNvSpPr>
          <p:nvPr>
            <p:ph type="subTitle" sz="quarter" idx="13"/>
          </p:nvPr>
        </p:nvSpPr>
        <p:spPr/>
        <p:txBody>
          <a:bodyPr>
            <a:normAutofit lnSpcReduction="10000"/>
          </a:bodyPr>
          <a:lstStyle/>
          <a:p>
            <a:r>
              <a:rPr lang="en-GB" dirty="0"/>
              <a:t>Software Overview</a:t>
            </a:r>
            <a:endParaRPr lang="en-US" dirty="0"/>
          </a:p>
        </p:txBody>
      </p:sp>
      <p:sp>
        <p:nvSpPr>
          <p:cNvPr id="6" name="Rectangle 2">
            <a:extLst>
              <a:ext uri="{FF2B5EF4-FFF2-40B4-BE49-F238E27FC236}">
                <a16:creationId xmlns:a16="http://schemas.microsoft.com/office/drawing/2014/main" id="{6743D925-76B0-98CA-4D94-719DB83659D1}"/>
              </a:ext>
            </a:extLst>
          </p:cNvPr>
          <p:cNvSpPr>
            <a:spLocks noGrp="1" noChangeArrowheads="1"/>
          </p:cNvSpPr>
          <p:nvPr>
            <p:ph type="title"/>
          </p:nvPr>
        </p:nvSpPr>
        <p:spPr>
          <a:xfrm>
            <a:off x="338138" y="587375"/>
            <a:ext cx="8348662" cy="492125"/>
          </a:xfrm>
        </p:spPr>
        <p:txBody>
          <a:bodyPr/>
          <a:lstStyle/>
          <a:p>
            <a:pPr eaLnBrk="1" hangingPunct="1"/>
            <a:r>
              <a:rPr lang="es-MX" dirty="0" err="1"/>
              <a:t>Installation</a:t>
            </a:r>
            <a:r>
              <a:rPr lang="es-MX" dirty="0"/>
              <a:t> </a:t>
            </a:r>
            <a:r>
              <a:rPr lang="es-MX" dirty="0" err="1"/>
              <a:t>Settings</a:t>
            </a:r>
            <a:endParaRPr lang="en-US" dirty="0"/>
          </a:p>
        </p:txBody>
      </p:sp>
      <p:pic>
        <p:nvPicPr>
          <p:cNvPr id="7" name="Picture 13">
            <a:extLst>
              <a:ext uri="{FF2B5EF4-FFF2-40B4-BE49-F238E27FC236}">
                <a16:creationId xmlns:a16="http://schemas.microsoft.com/office/drawing/2014/main" id="{445C4C70-A948-E388-EEA3-FCE0DD08E211}"/>
              </a:ext>
            </a:extLst>
          </p:cNvPr>
          <p:cNvPicPr>
            <a:picLocks noGrp="1" noChangeAspect="1" noChangeArrowheads="1"/>
          </p:cNvPicPr>
          <p:nvPr>
            <p:ph idx="1"/>
          </p:nvPr>
        </p:nvPicPr>
        <p:blipFill>
          <a:blip r:embed="rId3" cstate="print"/>
          <a:srcRect/>
          <a:stretch>
            <a:fillRect/>
          </a:stretch>
        </p:blipFill>
        <p:spPr>
          <a:xfrm>
            <a:off x="3065786" y="1028700"/>
            <a:ext cx="5843264" cy="3463438"/>
          </a:xfrm>
          <a:noFill/>
        </p:spPr>
      </p:pic>
      <p:pic>
        <p:nvPicPr>
          <p:cNvPr id="8" name="Picture 14">
            <a:extLst>
              <a:ext uri="{FF2B5EF4-FFF2-40B4-BE49-F238E27FC236}">
                <a16:creationId xmlns:a16="http://schemas.microsoft.com/office/drawing/2014/main" id="{B027CB50-8F77-674B-AE37-B1EADCE201E5}"/>
              </a:ext>
            </a:extLst>
          </p:cNvPr>
          <p:cNvPicPr>
            <a:picLocks noChangeAspect="1" noChangeArrowheads="1"/>
          </p:cNvPicPr>
          <p:nvPr/>
        </p:nvPicPr>
        <p:blipFill>
          <a:blip r:embed="rId4" cstate="print"/>
          <a:srcRect/>
          <a:stretch>
            <a:fillRect/>
          </a:stretch>
        </p:blipFill>
        <p:spPr bwMode="auto">
          <a:xfrm>
            <a:off x="920327" y="1301309"/>
            <a:ext cx="1378496" cy="2918220"/>
          </a:xfrm>
          <a:prstGeom prst="rect">
            <a:avLst/>
          </a:prstGeom>
          <a:noFill/>
          <a:ln w="12700" algn="ctr">
            <a:solidFill>
              <a:schemeClr val="tx1"/>
            </a:solidFill>
            <a:miter lim="800000"/>
            <a:headEnd/>
            <a:tailEnd/>
          </a:ln>
        </p:spPr>
      </p:pic>
      <p:sp>
        <p:nvSpPr>
          <p:cNvPr id="11" name="Rectangle 10">
            <a:extLst>
              <a:ext uri="{FF2B5EF4-FFF2-40B4-BE49-F238E27FC236}">
                <a16:creationId xmlns:a16="http://schemas.microsoft.com/office/drawing/2014/main" id="{BDCA3A74-BD8B-D757-4341-8F2AE67EE789}"/>
              </a:ext>
            </a:extLst>
          </p:cNvPr>
          <p:cNvSpPr/>
          <p:nvPr/>
        </p:nvSpPr>
        <p:spPr>
          <a:xfrm>
            <a:off x="7059614" y="4213973"/>
            <a:ext cx="473868" cy="169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20572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1BBD560-4979-679B-AFF1-6BD514FB9575}"/>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0F6E3EED-D40C-EE73-521E-D56059F0ED73}"/>
              </a:ext>
            </a:extLst>
          </p:cNvPr>
          <p:cNvSpPr>
            <a:spLocks noGrp="1"/>
          </p:cNvSpPr>
          <p:nvPr>
            <p:ph type="subTitle" sz="quarter" idx="13"/>
          </p:nvPr>
        </p:nvSpPr>
        <p:spPr/>
        <p:txBody>
          <a:bodyPr>
            <a:normAutofit lnSpcReduction="10000"/>
          </a:bodyPr>
          <a:lstStyle/>
          <a:p>
            <a:r>
              <a:rPr lang="en-GB" dirty="0"/>
              <a:t>Software Overview</a:t>
            </a:r>
            <a:endParaRPr lang="en-US" dirty="0"/>
          </a:p>
        </p:txBody>
      </p:sp>
      <p:sp>
        <p:nvSpPr>
          <p:cNvPr id="6" name="Rectangle 2">
            <a:extLst>
              <a:ext uri="{FF2B5EF4-FFF2-40B4-BE49-F238E27FC236}">
                <a16:creationId xmlns:a16="http://schemas.microsoft.com/office/drawing/2014/main" id="{F496253A-A2F7-7D54-AB60-858012D1A867}"/>
              </a:ext>
            </a:extLst>
          </p:cNvPr>
          <p:cNvSpPr>
            <a:spLocks noGrp="1" noChangeArrowheads="1"/>
          </p:cNvSpPr>
          <p:nvPr>
            <p:ph type="title"/>
          </p:nvPr>
        </p:nvSpPr>
        <p:spPr>
          <a:xfrm>
            <a:off x="338138" y="587375"/>
            <a:ext cx="8348662" cy="492125"/>
          </a:xfrm>
        </p:spPr>
        <p:txBody>
          <a:bodyPr>
            <a:normAutofit/>
          </a:bodyPr>
          <a:lstStyle/>
          <a:p>
            <a:pPr eaLnBrk="1" hangingPunct="1"/>
            <a:r>
              <a:rPr lang="en-US" dirty="0"/>
              <a:t>Runtime Settings</a:t>
            </a:r>
          </a:p>
        </p:txBody>
      </p:sp>
      <p:pic>
        <p:nvPicPr>
          <p:cNvPr id="7" name="Picture 11" descr="c">
            <a:extLst>
              <a:ext uri="{FF2B5EF4-FFF2-40B4-BE49-F238E27FC236}">
                <a16:creationId xmlns:a16="http://schemas.microsoft.com/office/drawing/2014/main" id="{F94A6835-7DAA-78E6-9DEC-58522A36B90E}"/>
              </a:ext>
            </a:extLst>
          </p:cNvPr>
          <p:cNvPicPr>
            <a:picLocks noGrp="1" noChangeAspect="1" noChangeArrowheads="1"/>
          </p:cNvPicPr>
          <p:nvPr>
            <p:ph idx="1"/>
          </p:nvPr>
        </p:nvPicPr>
        <p:blipFill>
          <a:blip r:embed="rId4" cstate="print"/>
          <a:srcRect/>
          <a:stretch>
            <a:fillRect/>
          </a:stretch>
        </p:blipFill>
        <p:spPr bwMode="auto">
          <a:xfrm>
            <a:off x="643000" y="1079500"/>
            <a:ext cx="3906185" cy="2828884"/>
          </a:xfrm>
          <a:prstGeom prst="rect">
            <a:avLst/>
          </a:prstGeom>
          <a:noFill/>
          <a:ln w="9525">
            <a:noFill/>
            <a:miter lim="800000"/>
            <a:headEnd/>
            <a:tailEnd/>
          </a:ln>
        </p:spPr>
      </p:pic>
      <p:pic>
        <p:nvPicPr>
          <p:cNvPr id="8" name="Picture 13">
            <a:extLst>
              <a:ext uri="{FF2B5EF4-FFF2-40B4-BE49-F238E27FC236}">
                <a16:creationId xmlns:a16="http://schemas.microsoft.com/office/drawing/2014/main" id="{4A8311F2-1823-B25B-BEB0-CFBA41AFF6C6}"/>
              </a:ext>
            </a:extLst>
          </p:cNvPr>
          <p:cNvPicPr>
            <a:picLocks noChangeAspect="1" noChangeArrowheads="1"/>
          </p:cNvPicPr>
          <p:nvPr/>
        </p:nvPicPr>
        <p:blipFill>
          <a:blip r:embed="rId5" cstate="print"/>
          <a:srcRect/>
          <a:stretch>
            <a:fillRect/>
          </a:stretch>
        </p:blipFill>
        <p:spPr>
          <a:xfrm>
            <a:off x="4899576" y="1825004"/>
            <a:ext cx="4047885" cy="2972348"/>
          </a:xfrm>
          <a:prstGeom prst="rect">
            <a:avLst/>
          </a:prstGeom>
          <a:noFill/>
        </p:spPr>
      </p:pic>
      <p:sp>
        <p:nvSpPr>
          <p:cNvPr id="9" name="Text Box 4">
            <a:extLst>
              <a:ext uri="{FF2B5EF4-FFF2-40B4-BE49-F238E27FC236}">
                <a16:creationId xmlns:a16="http://schemas.microsoft.com/office/drawing/2014/main" id="{8D0A8DA1-4475-DCBA-07CD-04BE9AB317F2}"/>
              </a:ext>
            </a:extLst>
          </p:cNvPr>
          <p:cNvSpPr txBox="1">
            <a:spLocks noChangeArrowheads="1"/>
          </p:cNvSpPr>
          <p:nvPr/>
        </p:nvSpPr>
        <p:spPr bwMode="auto">
          <a:xfrm>
            <a:off x="4901047" y="895152"/>
            <a:ext cx="3797257" cy="461665"/>
          </a:xfrm>
          <a:prstGeom prst="rect">
            <a:avLst/>
          </a:prstGeom>
          <a:noFill/>
          <a:ln w="15875" algn="ctr">
            <a:noFill/>
            <a:miter lim="800000"/>
            <a:headEnd/>
            <a:tailEnd/>
          </a:ln>
        </p:spPr>
        <p:txBody>
          <a:bodyPr wrap="square">
            <a:spAutoFit/>
          </a:bodyPr>
          <a:lstStyle/>
          <a:p>
            <a:pPr defTabSz="957263"/>
            <a:r>
              <a:rPr lang="en-GB" sz="2400" b="1" dirty="0"/>
              <a:t>Settings -&gt; Runtime settings</a:t>
            </a:r>
            <a:endParaRPr lang="en-US" sz="2400" b="1" dirty="0"/>
          </a:p>
        </p:txBody>
      </p:sp>
      <p:sp>
        <p:nvSpPr>
          <p:cNvPr id="11" name="Rectangle 16">
            <a:extLst>
              <a:ext uri="{FF2B5EF4-FFF2-40B4-BE49-F238E27FC236}">
                <a16:creationId xmlns:a16="http://schemas.microsoft.com/office/drawing/2014/main" id="{12BE0C81-05E2-1408-8860-4C087572724D}"/>
              </a:ext>
            </a:extLst>
          </p:cNvPr>
          <p:cNvSpPr>
            <a:spLocks noChangeArrowheads="1"/>
          </p:cNvSpPr>
          <p:nvPr/>
        </p:nvSpPr>
        <p:spPr bwMode="auto">
          <a:xfrm>
            <a:off x="5135336" y="2800769"/>
            <a:ext cx="698624" cy="162868"/>
          </a:xfrm>
          <a:prstGeom prst="rect">
            <a:avLst/>
          </a:prstGeom>
          <a:noFill/>
          <a:ln w="15875" algn="ctr">
            <a:solidFill>
              <a:srgbClr val="FF0000"/>
            </a:solidFill>
            <a:miter lim="800000"/>
            <a:headEnd/>
            <a:tailEnd/>
          </a:ln>
        </p:spPr>
        <p:txBody>
          <a:bodyPr wrap="square" lIns="90000" tIns="46800" rIns="90000" bIns="46800" anchor="ctr">
            <a:spAutoFit/>
          </a:bodyPr>
          <a:lstStyle/>
          <a:p>
            <a:endParaRPr lang="en-GB"/>
          </a:p>
        </p:txBody>
      </p:sp>
      <p:sp>
        <p:nvSpPr>
          <p:cNvPr id="12" name="Text Box 18">
            <a:extLst>
              <a:ext uri="{FF2B5EF4-FFF2-40B4-BE49-F238E27FC236}">
                <a16:creationId xmlns:a16="http://schemas.microsoft.com/office/drawing/2014/main" id="{B161CCB3-961B-F47F-B7C0-CA2BFC801227}"/>
              </a:ext>
            </a:extLst>
          </p:cNvPr>
          <p:cNvSpPr txBox="1">
            <a:spLocks noChangeArrowheads="1"/>
          </p:cNvSpPr>
          <p:nvPr/>
        </p:nvSpPr>
        <p:spPr bwMode="auto">
          <a:xfrm>
            <a:off x="6799675" y="1491815"/>
            <a:ext cx="2046804" cy="833178"/>
          </a:xfrm>
          <a:prstGeom prst="rect">
            <a:avLst/>
          </a:prstGeom>
          <a:solidFill>
            <a:schemeClr val="bg1"/>
          </a:solidFill>
          <a:ln w="15875" algn="ctr">
            <a:solidFill>
              <a:schemeClr val="tx1"/>
            </a:solidFill>
            <a:miter lim="800000"/>
            <a:headEnd/>
            <a:tailEnd/>
          </a:ln>
        </p:spPr>
        <p:txBody>
          <a:bodyPr wrap="square" lIns="90000" tIns="46800" rIns="90000" bIns="46800">
            <a:spAutoFit/>
          </a:bodyPr>
          <a:lstStyle/>
          <a:p>
            <a:pPr defTabSz="957263"/>
            <a:r>
              <a:rPr lang="en-GB" sz="1600" b="1" dirty="0"/>
              <a:t>Calculated:</a:t>
            </a:r>
            <a:r>
              <a:rPr lang="en-GB" sz="1600" dirty="0"/>
              <a:t>  Ping rate is based on depth and sound speed</a:t>
            </a:r>
            <a:endParaRPr lang="en-US" sz="1600" dirty="0"/>
          </a:p>
        </p:txBody>
      </p:sp>
      <p:sp>
        <p:nvSpPr>
          <p:cNvPr id="14" name="Rectangle 16">
            <a:extLst>
              <a:ext uri="{FF2B5EF4-FFF2-40B4-BE49-F238E27FC236}">
                <a16:creationId xmlns:a16="http://schemas.microsoft.com/office/drawing/2014/main" id="{904405B6-809A-87BB-19D6-011D71C5A3CC}"/>
              </a:ext>
            </a:extLst>
          </p:cNvPr>
          <p:cNvSpPr>
            <a:spLocks noChangeArrowheads="1"/>
          </p:cNvSpPr>
          <p:nvPr/>
        </p:nvSpPr>
        <p:spPr bwMode="auto">
          <a:xfrm>
            <a:off x="849086" y="1825003"/>
            <a:ext cx="760489" cy="166803"/>
          </a:xfrm>
          <a:prstGeom prst="rect">
            <a:avLst/>
          </a:prstGeom>
          <a:noFill/>
          <a:ln w="15875" algn="ctr">
            <a:solidFill>
              <a:srgbClr val="FF0000"/>
            </a:solidFill>
            <a:miter lim="800000"/>
            <a:headEnd/>
            <a:tailEnd/>
          </a:ln>
        </p:spPr>
        <p:txBody>
          <a:bodyPr wrap="square" lIns="90000" tIns="46800" rIns="90000" bIns="46800" anchor="ctr">
            <a:spAutoFit/>
          </a:bodyPr>
          <a:lstStyle/>
          <a:p>
            <a:endParaRPr lang="en-GB"/>
          </a:p>
        </p:txBody>
      </p:sp>
      <p:sp>
        <p:nvSpPr>
          <p:cNvPr id="15" name="Text Box 5">
            <a:extLst>
              <a:ext uri="{FF2B5EF4-FFF2-40B4-BE49-F238E27FC236}">
                <a16:creationId xmlns:a16="http://schemas.microsoft.com/office/drawing/2014/main" id="{F78A67F6-2E34-4CF6-5F57-DF37B68C4193}"/>
              </a:ext>
            </a:extLst>
          </p:cNvPr>
          <p:cNvSpPr txBox="1">
            <a:spLocks noChangeArrowheads="1"/>
          </p:cNvSpPr>
          <p:nvPr/>
        </p:nvSpPr>
        <p:spPr bwMode="auto">
          <a:xfrm>
            <a:off x="2210506" y="3471654"/>
            <a:ext cx="1895088" cy="833178"/>
          </a:xfrm>
          <a:prstGeom prst="rect">
            <a:avLst/>
          </a:prstGeom>
          <a:solidFill>
            <a:schemeClr val="bg1"/>
          </a:solidFill>
          <a:ln w="15875" algn="ctr">
            <a:solidFill>
              <a:schemeClr val="tx1"/>
            </a:solidFill>
            <a:miter lim="800000"/>
            <a:headEnd/>
            <a:tailEnd/>
          </a:ln>
        </p:spPr>
        <p:txBody>
          <a:bodyPr wrap="square" lIns="90000" tIns="46800" rIns="90000" bIns="46800">
            <a:spAutoFit/>
          </a:bodyPr>
          <a:lstStyle/>
          <a:p>
            <a:pPr defTabSz="957263"/>
            <a:r>
              <a:rPr lang="en-GB" sz="1600" b="1" dirty="0"/>
              <a:t>External input: </a:t>
            </a:r>
            <a:r>
              <a:rPr lang="en-GB" sz="1600" dirty="0"/>
              <a:t>Automatic sequence calculations</a:t>
            </a:r>
            <a:endParaRPr lang="en-US" sz="1600" dirty="0"/>
          </a:p>
        </p:txBody>
      </p:sp>
    </p:spTree>
    <p:extLst>
      <p:ext uri="{BB962C8B-B14F-4D97-AF65-F5344CB8AC3E}">
        <p14:creationId xmlns:p14="http://schemas.microsoft.com/office/powerpoint/2010/main" val="185885823"/>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7870-75AB-D820-389B-8217B7EEA4B9}"/>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E738815-61D7-AE7E-2D57-D57EF180157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p:blipFill>
        <p:spPr/>
      </p:pic>
      <p:sp>
        <p:nvSpPr>
          <p:cNvPr id="8" name="Text Placeholder 7">
            <a:extLst>
              <a:ext uri="{FF2B5EF4-FFF2-40B4-BE49-F238E27FC236}">
                <a16:creationId xmlns:a16="http://schemas.microsoft.com/office/drawing/2014/main" id="{1EA008D7-3A5A-BE7F-3D35-F07A65D48418}"/>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E6B9F715-4DA1-0EF2-18B2-D3EBA107FE6D}"/>
              </a:ext>
            </a:extLst>
          </p:cNvPr>
          <p:cNvSpPr>
            <a:spLocks noGrp="1"/>
          </p:cNvSpPr>
          <p:nvPr>
            <p:ph type="title"/>
          </p:nvPr>
        </p:nvSpPr>
        <p:spPr/>
        <p:txBody>
          <a:bodyPr/>
          <a:lstStyle/>
          <a:p>
            <a:r>
              <a:rPr lang="es-MX" dirty="0" err="1"/>
              <a:t>Optimizing</a:t>
            </a:r>
            <a:r>
              <a:rPr lang="es-MX" dirty="0"/>
              <a:t> </a:t>
            </a:r>
            <a:r>
              <a:rPr lang="es-MX" dirty="0" err="1"/>
              <a:t>Settings</a:t>
            </a:r>
            <a:r>
              <a:rPr lang="es-MX" dirty="0"/>
              <a:t> </a:t>
            </a:r>
            <a:endParaRPr lang="en-US" dirty="0"/>
          </a:p>
        </p:txBody>
      </p:sp>
      <p:sp>
        <p:nvSpPr>
          <p:cNvPr id="6" name="Text Placeholder 5">
            <a:extLst>
              <a:ext uri="{FF2B5EF4-FFF2-40B4-BE49-F238E27FC236}">
                <a16:creationId xmlns:a16="http://schemas.microsoft.com/office/drawing/2014/main" id="{BD67AE05-AA8B-B3FE-A70E-203B4CB3EC11}"/>
              </a:ext>
            </a:extLst>
          </p:cNvPr>
          <p:cNvSpPr>
            <a:spLocks noGrp="1"/>
          </p:cNvSpPr>
          <p:nvPr>
            <p:ph type="body" idx="1"/>
          </p:nvPr>
        </p:nvSpPr>
        <p:spPr/>
        <p:txBody>
          <a:bodyPr/>
          <a:lstStyle/>
          <a:p>
            <a:endParaRPr lang="en-US" dirty="0"/>
          </a:p>
        </p:txBody>
      </p:sp>
      <p:sp>
        <p:nvSpPr>
          <p:cNvPr id="9" name="Text Placeholder 8">
            <a:extLst>
              <a:ext uri="{FF2B5EF4-FFF2-40B4-BE49-F238E27FC236}">
                <a16:creationId xmlns:a16="http://schemas.microsoft.com/office/drawing/2014/main" id="{5CEBB449-A43F-1333-26AE-0F57CDD94F0A}"/>
              </a:ext>
            </a:extLst>
          </p:cNvPr>
          <p:cNvSpPr>
            <a:spLocks noGrp="1"/>
          </p:cNvSpPr>
          <p:nvPr>
            <p:ph type="body" idx="15"/>
          </p:nvPr>
        </p:nvSpPr>
        <p:spPr/>
        <p:txBody>
          <a:bodyPr/>
          <a:lstStyle/>
          <a:p>
            <a:r>
              <a:rPr lang="en-US" dirty="0"/>
              <a:t>4</a:t>
            </a:r>
          </a:p>
        </p:txBody>
      </p:sp>
      <p:sp>
        <p:nvSpPr>
          <p:cNvPr id="5" name="Footer Placeholder 4">
            <a:extLst>
              <a:ext uri="{FF2B5EF4-FFF2-40B4-BE49-F238E27FC236}">
                <a16:creationId xmlns:a16="http://schemas.microsoft.com/office/drawing/2014/main" id="{109E580C-88F5-F4D3-A6CE-37433F80C601}"/>
              </a:ext>
            </a:extLst>
          </p:cNvPr>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212473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1F88-29C2-9EB6-CAEE-F14EF4FB228D}"/>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A944B37F-0B43-0007-ABCF-17D98F9731E7}"/>
              </a:ext>
            </a:extLst>
          </p:cNvPr>
          <p:cNvSpPr>
            <a:spLocks noGrp="1"/>
          </p:cNvSpPr>
          <p:nvPr>
            <p:ph type="subTitle" sz="quarter" idx="13"/>
          </p:nvPr>
        </p:nvSpPr>
        <p:spPr/>
        <p:txBody>
          <a:bodyPr>
            <a:normAutofit lnSpcReduction="10000"/>
          </a:bodyPr>
          <a:lstStyle/>
          <a:p>
            <a:r>
              <a:rPr lang="en-GB" dirty="0"/>
              <a:t>Optimizing Settings</a:t>
            </a:r>
            <a:endParaRPr lang="en-US" dirty="0"/>
          </a:p>
        </p:txBody>
      </p:sp>
      <p:sp>
        <p:nvSpPr>
          <p:cNvPr id="6" name="Rectangle 2">
            <a:extLst>
              <a:ext uri="{FF2B5EF4-FFF2-40B4-BE49-F238E27FC236}">
                <a16:creationId xmlns:a16="http://schemas.microsoft.com/office/drawing/2014/main" id="{32DB5878-58AB-A42C-A26E-B773FA5185E8}"/>
              </a:ext>
            </a:extLst>
          </p:cNvPr>
          <p:cNvSpPr>
            <a:spLocks noGrp="1" noChangeArrowheads="1"/>
          </p:cNvSpPr>
          <p:nvPr>
            <p:ph type="title"/>
          </p:nvPr>
        </p:nvSpPr>
        <p:spPr>
          <a:xfrm>
            <a:off x="338138" y="587375"/>
            <a:ext cx="8348662" cy="492125"/>
          </a:xfrm>
        </p:spPr>
        <p:txBody>
          <a:bodyPr>
            <a:normAutofit/>
          </a:bodyPr>
          <a:lstStyle/>
          <a:p>
            <a:pPr eaLnBrk="1" hangingPunct="1"/>
            <a:r>
              <a:rPr lang="en-US" dirty="0"/>
              <a:t>Knowing Crosstalk</a:t>
            </a:r>
          </a:p>
        </p:txBody>
      </p:sp>
      <p:pic>
        <p:nvPicPr>
          <p:cNvPr id="13" name="Picture 12">
            <a:extLst>
              <a:ext uri="{FF2B5EF4-FFF2-40B4-BE49-F238E27FC236}">
                <a16:creationId xmlns:a16="http://schemas.microsoft.com/office/drawing/2014/main" id="{D9B64AFC-7DF4-A21F-76ED-67EEBEEA227D}"/>
              </a:ext>
            </a:extLst>
          </p:cNvPr>
          <p:cNvPicPr>
            <a:picLocks noChangeAspect="1"/>
          </p:cNvPicPr>
          <p:nvPr/>
        </p:nvPicPr>
        <p:blipFill>
          <a:blip r:embed="rId3"/>
          <a:stretch>
            <a:fillRect/>
          </a:stretch>
        </p:blipFill>
        <p:spPr>
          <a:xfrm>
            <a:off x="338138" y="1687706"/>
            <a:ext cx="3954780" cy="2583052"/>
          </a:xfrm>
          <a:prstGeom prst="rect">
            <a:avLst/>
          </a:prstGeom>
        </p:spPr>
      </p:pic>
      <p:pic>
        <p:nvPicPr>
          <p:cNvPr id="16" name="Picture 3">
            <a:extLst>
              <a:ext uri="{FF2B5EF4-FFF2-40B4-BE49-F238E27FC236}">
                <a16:creationId xmlns:a16="http://schemas.microsoft.com/office/drawing/2014/main" id="{B8473AF2-FE46-556A-D8A1-88F8A4FE50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8367" y="1687706"/>
            <a:ext cx="4008433" cy="258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C9A788C-8A6C-6CA0-BEF8-0E65E12D25BC}"/>
              </a:ext>
            </a:extLst>
          </p:cNvPr>
          <p:cNvSpPr txBox="1"/>
          <p:nvPr/>
        </p:nvSpPr>
        <p:spPr>
          <a:xfrm>
            <a:off x="5943601" y="4360999"/>
            <a:ext cx="1435521" cy="300082"/>
          </a:xfrm>
          <a:prstGeom prst="rect">
            <a:avLst/>
          </a:prstGeom>
          <a:noFill/>
        </p:spPr>
        <p:txBody>
          <a:bodyPr wrap="none" rtlCol="0">
            <a:spAutoFit/>
          </a:bodyPr>
          <a:lstStyle/>
          <a:p>
            <a:r>
              <a:rPr lang="en-US" dirty="0"/>
              <a:t>“Rainy” Echogram</a:t>
            </a:r>
          </a:p>
        </p:txBody>
      </p:sp>
      <p:sp>
        <p:nvSpPr>
          <p:cNvPr id="3" name="TextBox 2">
            <a:extLst>
              <a:ext uri="{FF2B5EF4-FFF2-40B4-BE49-F238E27FC236}">
                <a16:creationId xmlns:a16="http://schemas.microsoft.com/office/drawing/2014/main" id="{5630BC47-984F-E18F-D1A6-F4DC3CA3595A}"/>
              </a:ext>
            </a:extLst>
          </p:cNvPr>
          <p:cNvSpPr txBox="1"/>
          <p:nvPr/>
        </p:nvSpPr>
        <p:spPr>
          <a:xfrm>
            <a:off x="1481917" y="4353379"/>
            <a:ext cx="1718484" cy="300082"/>
          </a:xfrm>
          <a:prstGeom prst="rect">
            <a:avLst/>
          </a:prstGeom>
          <a:noFill/>
        </p:spPr>
        <p:txBody>
          <a:bodyPr wrap="none" rtlCol="0">
            <a:spAutoFit/>
          </a:bodyPr>
          <a:lstStyle/>
          <a:p>
            <a:r>
              <a:rPr lang="en-US" dirty="0"/>
              <a:t>Noise at certain depth</a:t>
            </a:r>
          </a:p>
        </p:txBody>
      </p:sp>
    </p:spTree>
    <p:extLst>
      <p:ext uri="{BB962C8B-B14F-4D97-AF65-F5344CB8AC3E}">
        <p14:creationId xmlns:p14="http://schemas.microsoft.com/office/powerpoint/2010/main" val="269845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C93F63-DCFF-9B00-3C99-2F95808728FF}"/>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418A657D-9A9F-7E04-2017-8BF9454D96D8}"/>
              </a:ext>
            </a:extLst>
          </p:cNvPr>
          <p:cNvSpPr>
            <a:spLocks noGrp="1"/>
          </p:cNvSpPr>
          <p:nvPr>
            <p:ph type="subTitle" sz="quarter" idx="13"/>
          </p:nvPr>
        </p:nvSpPr>
        <p:spPr/>
        <p:txBody>
          <a:bodyPr>
            <a:normAutofit lnSpcReduction="10000"/>
          </a:bodyPr>
          <a:lstStyle/>
          <a:p>
            <a:endParaRPr lang="en-US" dirty="0"/>
          </a:p>
        </p:txBody>
      </p:sp>
      <p:sp>
        <p:nvSpPr>
          <p:cNvPr id="6" name="Rectangle 2">
            <a:extLst>
              <a:ext uri="{FF2B5EF4-FFF2-40B4-BE49-F238E27FC236}">
                <a16:creationId xmlns:a16="http://schemas.microsoft.com/office/drawing/2014/main" id="{A9564B4A-D315-D481-B733-CAA060794334}"/>
              </a:ext>
            </a:extLst>
          </p:cNvPr>
          <p:cNvSpPr>
            <a:spLocks noGrp="1" noChangeArrowheads="1"/>
          </p:cNvSpPr>
          <p:nvPr>
            <p:ph type="title"/>
          </p:nvPr>
        </p:nvSpPr>
        <p:spPr>
          <a:xfrm>
            <a:off x="338138" y="587375"/>
            <a:ext cx="8348662" cy="492125"/>
          </a:xfrm>
        </p:spPr>
        <p:txBody>
          <a:bodyPr/>
          <a:lstStyle/>
          <a:p>
            <a:pPr eaLnBrk="1" hangingPunct="1"/>
            <a:r>
              <a:rPr lang="en-US" dirty="0"/>
              <a:t>System Overview</a:t>
            </a:r>
          </a:p>
        </p:txBody>
      </p:sp>
      <p:sp>
        <p:nvSpPr>
          <p:cNvPr id="7" name="Rectangle 3">
            <a:extLst>
              <a:ext uri="{FF2B5EF4-FFF2-40B4-BE49-F238E27FC236}">
                <a16:creationId xmlns:a16="http://schemas.microsoft.com/office/drawing/2014/main" id="{706E1DB7-D495-71A3-2F23-D454DF427B19}"/>
              </a:ext>
            </a:extLst>
          </p:cNvPr>
          <p:cNvSpPr>
            <a:spLocks noGrp="1" noChangeArrowheads="1"/>
          </p:cNvSpPr>
          <p:nvPr>
            <p:ph idx="1"/>
          </p:nvPr>
        </p:nvSpPr>
        <p:spPr>
          <a:xfrm>
            <a:off x="914400" y="1378424"/>
            <a:ext cx="6755641" cy="3418928"/>
          </a:xfrm>
        </p:spPr>
        <p:txBody>
          <a:bodyPr>
            <a:normAutofit fontScale="92500" lnSpcReduction="10000"/>
          </a:bodyPr>
          <a:lstStyle/>
          <a:p>
            <a:pPr eaLnBrk="1" hangingPunct="1"/>
            <a:r>
              <a:rPr lang="en-GB" sz="2000" dirty="0"/>
              <a:t>K-Sync controls pinging of each echosounder with real-time trigger display.  </a:t>
            </a:r>
          </a:p>
          <a:p>
            <a:pPr marL="0" indent="0" eaLnBrk="1" hangingPunct="1">
              <a:buNone/>
            </a:pPr>
            <a:endParaRPr lang="en-GB" sz="2000" dirty="0"/>
          </a:p>
          <a:p>
            <a:pPr eaLnBrk="1" hangingPunct="1"/>
            <a:r>
              <a:rPr lang="en-GB" sz="2000" dirty="0"/>
              <a:t>Avoids interference from echosounders with similar frequencies or harmonics that will cause bad data collection.</a:t>
            </a:r>
          </a:p>
          <a:p>
            <a:pPr marL="0" indent="0" eaLnBrk="1" hangingPunct="1">
              <a:buNone/>
            </a:pPr>
            <a:endParaRPr lang="en-GB" sz="2000" dirty="0"/>
          </a:p>
          <a:p>
            <a:r>
              <a:rPr lang="en-GB" sz="2000" dirty="0"/>
              <a:t>K-Sync receives ready signals from echosounders</a:t>
            </a:r>
          </a:p>
          <a:p>
            <a:endParaRPr lang="en-GB" sz="2000" dirty="0"/>
          </a:p>
          <a:p>
            <a:r>
              <a:rPr lang="en-GB" sz="2000" dirty="0"/>
              <a:t>Supports up to 16 groups in real time or manual depth input</a:t>
            </a:r>
          </a:p>
          <a:p>
            <a:endParaRPr lang="en-GB" sz="2000" dirty="0"/>
          </a:p>
          <a:p>
            <a:r>
              <a:rPr lang="en-US" sz="2000" dirty="0"/>
              <a:t>Trigger from external input, calculated or fixed time</a:t>
            </a:r>
          </a:p>
          <a:p>
            <a:endParaRPr lang="en-GB" sz="2000" dirty="0"/>
          </a:p>
          <a:p>
            <a:endParaRPr lang="en-GB" sz="2000" dirty="0"/>
          </a:p>
          <a:p>
            <a:endParaRPr lang="en-GB" sz="2000" dirty="0"/>
          </a:p>
          <a:p>
            <a:pPr marL="0" indent="0" eaLnBrk="1" hangingPunct="1">
              <a:buNone/>
            </a:pPr>
            <a:endParaRPr lang="en-GB" sz="2000" dirty="0"/>
          </a:p>
        </p:txBody>
      </p:sp>
    </p:spTree>
    <p:extLst>
      <p:ext uri="{BB962C8B-B14F-4D97-AF65-F5344CB8AC3E}">
        <p14:creationId xmlns:p14="http://schemas.microsoft.com/office/powerpoint/2010/main" val="2230756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2034A-36BE-D3E2-6359-D81034589328}"/>
              </a:ext>
            </a:extLst>
          </p:cNvPr>
          <p:cNvSpPr>
            <a:spLocks noGrp="1"/>
          </p:cNvSpPr>
          <p:nvPr>
            <p:ph type="title"/>
          </p:nvPr>
        </p:nvSpPr>
        <p:spPr>
          <a:xfrm>
            <a:off x="1493377" y="-747557"/>
            <a:ext cx="8347995" cy="492443"/>
          </a:xfrm>
        </p:spPr>
        <p:txBody>
          <a:bodyPr>
            <a:normAutofit/>
          </a:bodyPr>
          <a:lstStyle/>
          <a:p>
            <a:r>
              <a:rPr lang="en-US" dirty="0"/>
              <a:t>Frequencies and Interference </a:t>
            </a:r>
          </a:p>
        </p:txBody>
      </p:sp>
      <p:sp>
        <p:nvSpPr>
          <p:cNvPr id="4" name="Content Placeholder 3">
            <a:extLst>
              <a:ext uri="{FF2B5EF4-FFF2-40B4-BE49-F238E27FC236}">
                <a16:creationId xmlns:a16="http://schemas.microsoft.com/office/drawing/2014/main" id="{7B1C32C3-3DE1-BCA4-C5B2-DC491B074DC7}"/>
              </a:ext>
            </a:extLst>
          </p:cNvPr>
          <p:cNvSpPr>
            <a:spLocks noGrp="1"/>
          </p:cNvSpPr>
          <p:nvPr>
            <p:ph idx="1"/>
          </p:nvPr>
        </p:nvSpPr>
        <p:spPr/>
        <p:txBody>
          <a:bodyPr/>
          <a:lstStyle/>
          <a:p>
            <a:pPr marL="0" indent="0">
              <a:buNone/>
            </a:pPr>
            <a:r>
              <a:rPr lang="es-MX" dirty="0"/>
              <a:t>  </a:t>
            </a:r>
            <a:endParaRPr lang="en-US" dirty="0"/>
          </a:p>
        </p:txBody>
      </p:sp>
      <p:sp>
        <p:nvSpPr>
          <p:cNvPr id="5" name="Footer Placeholder 4">
            <a:extLst>
              <a:ext uri="{FF2B5EF4-FFF2-40B4-BE49-F238E27FC236}">
                <a16:creationId xmlns:a16="http://schemas.microsoft.com/office/drawing/2014/main" id="{0B1DCDE1-754A-D10A-3DD4-277C70E6D77C}"/>
              </a:ext>
            </a:extLst>
          </p:cNvPr>
          <p:cNvSpPr>
            <a:spLocks noGrp="1"/>
          </p:cNvSpPr>
          <p:nvPr>
            <p:ph type="ftr" sz="quarter" idx="11"/>
          </p:nvPr>
        </p:nvSpPr>
        <p:spPr/>
        <p:txBody>
          <a:bodyPr/>
          <a:lstStyle/>
          <a:p>
            <a:r>
              <a:rPr lang="en-US"/>
              <a:t>See Statement of Proprietary information</a:t>
            </a:r>
            <a:endParaRPr lang="nb-NO"/>
          </a:p>
        </p:txBody>
      </p:sp>
      <p:sp>
        <p:nvSpPr>
          <p:cNvPr id="6" name="Subtitle 5">
            <a:extLst>
              <a:ext uri="{FF2B5EF4-FFF2-40B4-BE49-F238E27FC236}">
                <a16:creationId xmlns:a16="http://schemas.microsoft.com/office/drawing/2014/main" id="{D12C860A-D956-EA73-D602-8CD934E6FA6B}"/>
              </a:ext>
            </a:extLst>
          </p:cNvPr>
          <p:cNvSpPr>
            <a:spLocks noGrp="1"/>
          </p:cNvSpPr>
          <p:nvPr>
            <p:ph type="subTitle" sz="quarter" idx="13"/>
          </p:nvPr>
        </p:nvSpPr>
        <p:spPr/>
        <p:txBody>
          <a:bodyPr>
            <a:normAutofit lnSpcReduction="10000"/>
          </a:bodyPr>
          <a:lstStyle/>
          <a:p>
            <a:r>
              <a:rPr lang="es-MX" dirty="0" err="1"/>
              <a:t>The</a:t>
            </a:r>
            <a:r>
              <a:rPr lang="es-MX" dirty="0"/>
              <a:t> </a:t>
            </a:r>
            <a:r>
              <a:rPr lang="es-MX" dirty="0" err="1"/>
              <a:t>Problem</a:t>
            </a:r>
            <a:endParaRPr lang="en-US" dirty="0"/>
          </a:p>
        </p:txBody>
      </p:sp>
      <p:graphicFrame>
        <p:nvGraphicFramePr>
          <p:cNvPr id="8" name="Table 8">
            <a:extLst>
              <a:ext uri="{FF2B5EF4-FFF2-40B4-BE49-F238E27FC236}">
                <a16:creationId xmlns:a16="http://schemas.microsoft.com/office/drawing/2014/main" id="{DA554ACE-C043-BB13-37D6-D7E547B8312D}"/>
              </a:ext>
            </a:extLst>
          </p:cNvPr>
          <p:cNvGraphicFramePr>
            <a:graphicFrameLocks noGrp="1"/>
          </p:cNvGraphicFramePr>
          <p:nvPr>
            <p:extLst>
              <p:ext uri="{D42A27DB-BD31-4B8C-83A1-F6EECF244321}">
                <p14:modId xmlns:p14="http://schemas.microsoft.com/office/powerpoint/2010/main" val="3754016589"/>
              </p:ext>
            </p:extLst>
          </p:nvPr>
        </p:nvGraphicFramePr>
        <p:xfrm>
          <a:off x="926026" y="1121113"/>
          <a:ext cx="3370824" cy="3434921"/>
        </p:xfrm>
        <a:graphic>
          <a:graphicData uri="http://schemas.openxmlformats.org/drawingml/2006/table">
            <a:tbl>
              <a:tblPr firstRow="1" bandRow="1">
                <a:tableStyleId>{5940675A-B579-460E-94D1-54222C63F5DA}</a:tableStyleId>
              </a:tblPr>
              <a:tblGrid>
                <a:gridCol w="1869940">
                  <a:extLst>
                    <a:ext uri="{9D8B030D-6E8A-4147-A177-3AD203B41FA5}">
                      <a16:colId xmlns:a16="http://schemas.microsoft.com/office/drawing/2014/main" val="3539077844"/>
                    </a:ext>
                  </a:extLst>
                </a:gridCol>
                <a:gridCol w="1500884">
                  <a:extLst>
                    <a:ext uri="{9D8B030D-6E8A-4147-A177-3AD203B41FA5}">
                      <a16:colId xmlns:a16="http://schemas.microsoft.com/office/drawing/2014/main" val="619700716"/>
                    </a:ext>
                  </a:extLst>
                </a:gridCol>
              </a:tblGrid>
              <a:tr h="382625">
                <a:tc>
                  <a:txBody>
                    <a:bodyPr/>
                    <a:lstStyle/>
                    <a:p>
                      <a:r>
                        <a:rPr lang="es-MX" sz="1600" b="1" dirty="0"/>
                        <a:t>EQUIPMENT</a:t>
                      </a:r>
                      <a:endParaRPr lang="en-US" sz="1600" b="1" dirty="0"/>
                    </a:p>
                  </a:txBody>
                  <a:tcPr/>
                </a:tc>
                <a:tc>
                  <a:txBody>
                    <a:bodyPr/>
                    <a:lstStyle/>
                    <a:p>
                      <a:r>
                        <a:rPr lang="es-MX" sz="1600" b="1" kern="1200" dirty="0">
                          <a:solidFill>
                            <a:schemeClr val="tx1"/>
                          </a:solidFill>
                          <a:latin typeface="+mn-lt"/>
                          <a:ea typeface="+mn-ea"/>
                          <a:cs typeface="+mn-cs"/>
                        </a:rPr>
                        <a:t>FREQUENCY</a:t>
                      </a:r>
                      <a:endParaRPr lang="en-US" sz="1600" b="1" kern="1200" dirty="0">
                        <a:solidFill>
                          <a:schemeClr val="tx1"/>
                        </a:solidFill>
                        <a:latin typeface="+mn-lt"/>
                        <a:ea typeface="+mn-ea"/>
                        <a:cs typeface="+mn-cs"/>
                      </a:endParaRPr>
                    </a:p>
                  </a:txBody>
                  <a:tcPr/>
                </a:tc>
                <a:extLst>
                  <a:ext uri="{0D108BD9-81ED-4DB2-BD59-A6C34878D82A}">
                    <a16:rowId xmlns:a16="http://schemas.microsoft.com/office/drawing/2014/main" val="3686028647"/>
                  </a:ext>
                </a:extLst>
              </a:tr>
              <a:tr h="339144">
                <a:tc>
                  <a:txBody>
                    <a:bodyPr/>
                    <a:lstStyle/>
                    <a:p>
                      <a:r>
                        <a:rPr lang="es-MX" dirty="0"/>
                        <a:t>Sub Bottom </a:t>
                      </a:r>
                      <a:r>
                        <a:rPr lang="es-MX" dirty="0" err="1"/>
                        <a:t>Profiler</a:t>
                      </a:r>
                      <a:endParaRPr lang="en-US" dirty="0"/>
                    </a:p>
                  </a:txBody>
                  <a:tcPr/>
                </a:tc>
                <a:tc>
                  <a:txBody>
                    <a:bodyPr/>
                    <a:lstStyle/>
                    <a:p>
                      <a:r>
                        <a:rPr lang="es-MX" dirty="0"/>
                        <a:t>0.5-30 kHz</a:t>
                      </a:r>
                      <a:endParaRPr lang="en-US" dirty="0"/>
                    </a:p>
                  </a:txBody>
                  <a:tcPr/>
                </a:tc>
                <a:extLst>
                  <a:ext uri="{0D108BD9-81ED-4DB2-BD59-A6C34878D82A}">
                    <a16:rowId xmlns:a16="http://schemas.microsoft.com/office/drawing/2014/main" val="1641906642"/>
                  </a:ext>
                </a:extLst>
              </a:tr>
              <a:tr h="339144">
                <a:tc>
                  <a:txBody>
                    <a:bodyPr/>
                    <a:lstStyle/>
                    <a:p>
                      <a:r>
                        <a:rPr lang="es-MX" dirty="0" err="1"/>
                        <a:t>HiPAP</a:t>
                      </a:r>
                      <a:endParaRPr lang="en-US" dirty="0"/>
                    </a:p>
                  </a:txBody>
                  <a:tcPr/>
                </a:tc>
                <a:tc>
                  <a:txBody>
                    <a:bodyPr/>
                    <a:lstStyle/>
                    <a:p>
                      <a:r>
                        <a:rPr lang="es-MX" dirty="0"/>
                        <a:t>20-30 kHz</a:t>
                      </a:r>
                      <a:endParaRPr lang="en-US" dirty="0"/>
                    </a:p>
                  </a:txBody>
                  <a:tcPr/>
                </a:tc>
                <a:extLst>
                  <a:ext uri="{0D108BD9-81ED-4DB2-BD59-A6C34878D82A}">
                    <a16:rowId xmlns:a16="http://schemas.microsoft.com/office/drawing/2014/main" val="2709877593"/>
                  </a:ext>
                </a:extLst>
              </a:tr>
              <a:tr h="339144">
                <a:tc>
                  <a:txBody>
                    <a:bodyPr/>
                    <a:lstStyle/>
                    <a:p>
                      <a:r>
                        <a:rPr lang="es-MX" dirty="0"/>
                        <a:t>EM124</a:t>
                      </a:r>
                      <a:endParaRPr lang="en-US" dirty="0"/>
                    </a:p>
                  </a:txBody>
                  <a:tcPr/>
                </a:tc>
                <a:tc>
                  <a:txBody>
                    <a:bodyPr/>
                    <a:lstStyle/>
                    <a:p>
                      <a:r>
                        <a:rPr lang="es-MX" dirty="0"/>
                        <a:t>10.5-13.5 kHz</a:t>
                      </a:r>
                      <a:endParaRPr lang="en-US" dirty="0"/>
                    </a:p>
                  </a:txBody>
                  <a:tcPr/>
                </a:tc>
                <a:extLst>
                  <a:ext uri="{0D108BD9-81ED-4DB2-BD59-A6C34878D82A}">
                    <a16:rowId xmlns:a16="http://schemas.microsoft.com/office/drawing/2014/main" val="403988574"/>
                  </a:ext>
                </a:extLst>
              </a:tr>
              <a:tr h="339144">
                <a:tc>
                  <a:txBody>
                    <a:bodyPr/>
                    <a:lstStyle/>
                    <a:p>
                      <a:r>
                        <a:rPr lang="es-MX" dirty="0"/>
                        <a:t>EM304/MKII</a:t>
                      </a:r>
                      <a:endParaRPr lang="en-US" dirty="0"/>
                    </a:p>
                  </a:txBody>
                  <a:tcPr/>
                </a:tc>
                <a:tc>
                  <a:txBody>
                    <a:bodyPr/>
                    <a:lstStyle/>
                    <a:p>
                      <a:r>
                        <a:rPr lang="es-MX" dirty="0"/>
                        <a:t>26-34/20-32 kHz</a:t>
                      </a:r>
                      <a:endParaRPr lang="en-US" dirty="0"/>
                    </a:p>
                  </a:txBody>
                  <a:tcPr/>
                </a:tc>
                <a:extLst>
                  <a:ext uri="{0D108BD9-81ED-4DB2-BD59-A6C34878D82A}">
                    <a16:rowId xmlns:a16="http://schemas.microsoft.com/office/drawing/2014/main" val="1132134126"/>
                  </a:ext>
                </a:extLst>
              </a:tr>
              <a:tr h="339144">
                <a:tc>
                  <a:txBody>
                    <a:bodyPr/>
                    <a:lstStyle/>
                    <a:p>
                      <a:r>
                        <a:rPr lang="es-MX" dirty="0"/>
                        <a:t>EM712</a:t>
                      </a:r>
                      <a:endParaRPr lang="en-US" dirty="0"/>
                    </a:p>
                  </a:txBody>
                  <a:tcPr/>
                </a:tc>
                <a:tc>
                  <a:txBody>
                    <a:bodyPr/>
                    <a:lstStyle/>
                    <a:p>
                      <a:r>
                        <a:rPr lang="es-MX" dirty="0"/>
                        <a:t>40-100 kHz</a:t>
                      </a:r>
                      <a:endParaRPr lang="en-US" dirty="0"/>
                    </a:p>
                  </a:txBody>
                  <a:tcPr/>
                </a:tc>
                <a:extLst>
                  <a:ext uri="{0D108BD9-81ED-4DB2-BD59-A6C34878D82A}">
                    <a16:rowId xmlns:a16="http://schemas.microsoft.com/office/drawing/2014/main" val="3219344965"/>
                  </a:ext>
                </a:extLst>
              </a:tr>
              <a:tr h="339144">
                <a:tc>
                  <a:txBody>
                    <a:bodyPr/>
                    <a:lstStyle/>
                    <a:p>
                      <a:r>
                        <a:rPr lang="es-MX" dirty="0"/>
                        <a:t>EM2040</a:t>
                      </a:r>
                      <a:endParaRPr lang="en-US" dirty="0"/>
                    </a:p>
                  </a:txBody>
                  <a:tcPr/>
                </a:tc>
                <a:tc>
                  <a:txBody>
                    <a:bodyPr/>
                    <a:lstStyle/>
                    <a:p>
                      <a:r>
                        <a:rPr lang="es-MX" dirty="0"/>
                        <a:t>200-400 kHz</a:t>
                      </a:r>
                      <a:endParaRPr lang="en-US" dirty="0"/>
                    </a:p>
                  </a:txBody>
                  <a:tcPr/>
                </a:tc>
                <a:extLst>
                  <a:ext uri="{0D108BD9-81ED-4DB2-BD59-A6C34878D82A}">
                    <a16:rowId xmlns:a16="http://schemas.microsoft.com/office/drawing/2014/main" val="3680906400"/>
                  </a:ext>
                </a:extLst>
              </a:tr>
              <a:tr h="339144">
                <a:tc>
                  <a:txBody>
                    <a:bodyPr/>
                    <a:lstStyle/>
                    <a:p>
                      <a:r>
                        <a:rPr lang="es-MX" dirty="0"/>
                        <a:t>EK80</a:t>
                      </a:r>
                      <a:endParaRPr lang="en-US" dirty="0"/>
                    </a:p>
                  </a:txBody>
                  <a:tcPr/>
                </a:tc>
                <a:tc>
                  <a:txBody>
                    <a:bodyPr/>
                    <a:lstStyle/>
                    <a:p>
                      <a:r>
                        <a:rPr lang="es-MX" dirty="0"/>
                        <a:t>18-333 kHz</a:t>
                      </a:r>
                      <a:endParaRPr lang="en-US" dirty="0"/>
                    </a:p>
                  </a:txBody>
                  <a:tcPr/>
                </a:tc>
                <a:extLst>
                  <a:ext uri="{0D108BD9-81ED-4DB2-BD59-A6C34878D82A}">
                    <a16:rowId xmlns:a16="http://schemas.microsoft.com/office/drawing/2014/main" val="87989959"/>
                  </a:ext>
                </a:extLst>
              </a:tr>
              <a:tr h="339144">
                <a:tc>
                  <a:txBody>
                    <a:bodyPr/>
                    <a:lstStyle/>
                    <a:p>
                      <a:r>
                        <a:rPr lang="en-US" dirty="0"/>
                        <a:t>ADCPs</a:t>
                      </a:r>
                    </a:p>
                  </a:txBody>
                  <a:tcPr/>
                </a:tc>
                <a:tc>
                  <a:txBody>
                    <a:bodyPr/>
                    <a:lstStyle/>
                    <a:p>
                      <a:r>
                        <a:rPr lang="en-US" dirty="0"/>
                        <a:t>38 – 300 kHz</a:t>
                      </a:r>
                    </a:p>
                  </a:txBody>
                  <a:tcPr/>
                </a:tc>
                <a:extLst>
                  <a:ext uri="{0D108BD9-81ED-4DB2-BD59-A6C34878D82A}">
                    <a16:rowId xmlns:a16="http://schemas.microsoft.com/office/drawing/2014/main" val="1160074178"/>
                  </a:ext>
                </a:extLst>
              </a:tr>
              <a:tr h="339144">
                <a:tc>
                  <a:txBody>
                    <a:bodyPr/>
                    <a:lstStyle/>
                    <a:p>
                      <a:r>
                        <a:rPr lang="en-US" dirty="0"/>
                        <a:t>ME 70 </a:t>
                      </a:r>
                    </a:p>
                  </a:txBody>
                  <a:tcPr/>
                </a:tc>
                <a:tc>
                  <a:txBody>
                    <a:bodyPr/>
                    <a:lstStyle/>
                    <a:p>
                      <a:r>
                        <a:rPr lang="en-US" dirty="0"/>
                        <a:t>70 kHz </a:t>
                      </a:r>
                    </a:p>
                  </a:txBody>
                  <a:tcPr/>
                </a:tc>
                <a:extLst>
                  <a:ext uri="{0D108BD9-81ED-4DB2-BD59-A6C34878D82A}">
                    <a16:rowId xmlns:a16="http://schemas.microsoft.com/office/drawing/2014/main" val="1845139181"/>
                  </a:ext>
                </a:extLst>
              </a:tr>
            </a:tbl>
          </a:graphicData>
        </a:graphic>
      </p:graphicFrame>
      <p:pic>
        <p:nvPicPr>
          <p:cNvPr id="11" name="Picture 10">
            <a:extLst>
              <a:ext uri="{FF2B5EF4-FFF2-40B4-BE49-F238E27FC236}">
                <a16:creationId xmlns:a16="http://schemas.microsoft.com/office/drawing/2014/main" id="{EE0D7CCB-D96E-94E6-45FB-7212D0CC1335}"/>
              </a:ext>
            </a:extLst>
          </p:cNvPr>
          <p:cNvPicPr>
            <a:picLocks noChangeAspect="1"/>
          </p:cNvPicPr>
          <p:nvPr/>
        </p:nvPicPr>
        <p:blipFill>
          <a:blip r:embed="rId4"/>
          <a:stretch>
            <a:fillRect/>
          </a:stretch>
        </p:blipFill>
        <p:spPr>
          <a:xfrm>
            <a:off x="5242425" y="1727413"/>
            <a:ext cx="3620262" cy="2638737"/>
          </a:xfrm>
          <a:prstGeom prst="rect">
            <a:avLst/>
          </a:prstGeom>
        </p:spPr>
      </p:pic>
      <p:pic>
        <p:nvPicPr>
          <p:cNvPr id="1026" name="Picture 2" descr="Sound Waves Gif GIFs | Tenor">
            <a:extLst>
              <a:ext uri="{FF2B5EF4-FFF2-40B4-BE49-F238E27FC236}">
                <a16:creationId xmlns:a16="http://schemas.microsoft.com/office/drawing/2014/main" id="{7B0D2C98-39B6-A8A0-5F36-DAD7AAE2F3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607" y="646177"/>
            <a:ext cx="20955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5610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035CC12F-C35B-FE58-003E-21485833D0B1}"/>
              </a:ext>
            </a:extLst>
          </p:cNvPr>
          <p:cNvPicPr>
            <a:picLocks noChangeAspect="1" noChangeArrowheads="1"/>
          </p:cNvPicPr>
          <p:nvPr/>
        </p:nvPicPr>
        <p:blipFill rotWithShape="1">
          <a:blip r:embed="rId4" cstate="print"/>
          <a:srcRect l="19355" t="10921" r="25533"/>
          <a:stretch/>
        </p:blipFill>
        <p:spPr>
          <a:xfrm>
            <a:off x="5023755" y="974554"/>
            <a:ext cx="3662260" cy="3496949"/>
          </a:xfrm>
          <a:prstGeom prst="rect">
            <a:avLst/>
          </a:prstGeom>
          <a:noFill/>
        </p:spPr>
      </p:pic>
      <p:sp>
        <p:nvSpPr>
          <p:cNvPr id="2" name="Title 1">
            <a:extLst>
              <a:ext uri="{FF2B5EF4-FFF2-40B4-BE49-F238E27FC236}">
                <a16:creationId xmlns:a16="http://schemas.microsoft.com/office/drawing/2014/main" id="{C508FA26-E97A-5CB5-216B-0A00E28DAA3D}"/>
              </a:ext>
            </a:extLst>
          </p:cNvPr>
          <p:cNvSpPr>
            <a:spLocks noGrp="1"/>
          </p:cNvSpPr>
          <p:nvPr>
            <p:ph type="title"/>
          </p:nvPr>
        </p:nvSpPr>
        <p:spPr/>
        <p:txBody>
          <a:bodyPr/>
          <a:lstStyle/>
          <a:p>
            <a:r>
              <a:rPr lang="es-MX" dirty="0"/>
              <a:t>Synchronization</a:t>
            </a:r>
            <a:endParaRPr lang="en-US" dirty="0"/>
          </a:p>
        </p:txBody>
      </p:sp>
      <p:sp>
        <p:nvSpPr>
          <p:cNvPr id="3" name="Content Placeholder 2">
            <a:extLst>
              <a:ext uri="{FF2B5EF4-FFF2-40B4-BE49-F238E27FC236}">
                <a16:creationId xmlns:a16="http://schemas.microsoft.com/office/drawing/2014/main" id="{CB1D0D1B-BC79-4989-2ADA-AB33EE9CE11E}"/>
              </a:ext>
            </a:extLst>
          </p:cNvPr>
          <p:cNvSpPr>
            <a:spLocks noGrp="1"/>
          </p:cNvSpPr>
          <p:nvPr>
            <p:ph idx="1"/>
          </p:nvPr>
        </p:nvSpPr>
        <p:spPr>
          <a:xfrm>
            <a:off x="342691" y="1328975"/>
            <a:ext cx="4795150" cy="2543345"/>
          </a:xfrm>
        </p:spPr>
        <p:txBody>
          <a:bodyPr>
            <a:normAutofit fontScale="92500" lnSpcReduction="10000"/>
          </a:bodyPr>
          <a:lstStyle/>
          <a:p>
            <a:pPr marL="0" indent="0" algn="just">
              <a:buNone/>
            </a:pPr>
            <a:endParaRPr lang="en-US" sz="2000" dirty="0"/>
          </a:p>
          <a:p>
            <a:pPr marL="0" indent="0" algn="just">
              <a:buNone/>
            </a:pPr>
            <a:r>
              <a:rPr lang="en-US" sz="2000" dirty="0"/>
              <a:t>Synchronize your systems together! </a:t>
            </a:r>
          </a:p>
          <a:p>
            <a:pPr marL="0" indent="0" algn="just">
              <a:buNone/>
            </a:pPr>
            <a:endParaRPr lang="en-US" sz="2000" dirty="0"/>
          </a:p>
          <a:p>
            <a:pPr marL="0" indent="0" algn="just">
              <a:buNone/>
            </a:pPr>
            <a:endParaRPr lang="en-US" sz="2000" b="1" dirty="0"/>
          </a:p>
          <a:p>
            <a:pPr marL="0" indent="0" algn="just">
              <a:buNone/>
            </a:pPr>
            <a:r>
              <a:rPr lang="en-US" sz="2000" b="1" dirty="0"/>
              <a:t>Note: </a:t>
            </a:r>
            <a:r>
              <a:rPr lang="en-US" sz="2000" dirty="0"/>
              <a:t>Using a K-SYNC unit with several active acoustic systems will slow down ping rate and reduce the data density on the sensors involved.</a:t>
            </a:r>
          </a:p>
          <a:p>
            <a:pPr marL="0" indent="0">
              <a:buNone/>
            </a:pPr>
            <a:endParaRPr lang="en-US" sz="1000" dirty="0"/>
          </a:p>
        </p:txBody>
      </p:sp>
      <p:sp>
        <p:nvSpPr>
          <p:cNvPr id="4" name="Footer Placeholder 3">
            <a:extLst>
              <a:ext uri="{FF2B5EF4-FFF2-40B4-BE49-F238E27FC236}">
                <a16:creationId xmlns:a16="http://schemas.microsoft.com/office/drawing/2014/main" id="{FDCF0072-D5BC-933C-6C00-1B4D0DD9646E}"/>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CEF525D1-3B21-BCEF-863B-89122A529263}"/>
              </a:ext>
            </a:extLst>
          </p:cNvPr>
          <p:cNvSpPr>
            <a:spLocks noGrp="1"/>
          </p:cNvSpPr>
          <p:nvPr>
            <p:ph type="subTitle" sz="quarter" idx="13"/>
          </p:nvPr>
        </p:nvSpPr>
        <p:spPr/>
        <p:txBody>
          <a:bodyPr>
            <a:normAutofit lnSpcReduction="10000"/>
          </a:bodyPr>
          <a:lstStyle/>
          <a:p>
            <a:r>
              <a:rPr lang="en-US" dirty="0"/>
              <a:t>The Solution</a:t>
            </a:r>
          </a:p>
        </p:txBody>
      </p:sp>
      <p:sp>
        <p:nvSpPr>
          <p:cNvPr id="9" name="TextBox 8">
            <a:extLst>
              <a:ext uri="{FF2B5EF4-FFF2-40B4-BE49-F238E27FC236}">
                <a16:creationId xmlns:a16="http://schemas.microsoft.com/office/drawing/2014/main" id="{2203F044-9ED8-24D1-B47F-0BEAF21093F7}"/>
              </a:ext>
            </a:extLst>
          </p:cNvPr>
          <p:cNvSpPr txBox="1"/>
          <p:nvPr/>
        </p:nvSpPr>
        <p:spPr>
          <a:xfrm>
            <a:off x="7954495" y="2229000"/>
            <a:ext cx="1059777" cy="307777"/>
          </a:xfrm>
          <a:prstGeom prst="rect">
            <a:avLst/>
          </a:prstGeom>
          <a:noFill/>
        </p:spPr>
        <p:txBody>
          <a:bodyPr wrap="none" rtlCol="0">
            <a:spAutoFit/>
          </a:bodyPr>
          <a:lstStyle/>
          <a:p>
            <a:r>
              <a:rPr lang="es-MX" sz="1400" dirty="0"/>
              <a:t>Workstation</a:t>
            </a:r>
            <a:endParaRPr lang="en-US" sz="1400" dirty="0"/>
          </a:p>
        </p:txBody>
      </p:sp>
      <p:sp>
        <p:nvSpPr>
          <p:cNvPr id="10" name="TextBox 9">
            <a:extLst>
              <a:ext uri="{FF2B5EF4-FFF2-40B4-BE49-F238E27FC236}">
                <a16:creationId xmlns:a16="http://schemas.microsoft.com/office/drawing/2014/main" id="{9179AC38-43D3-6DBA-788E-16054EF4F4BD}"/>
              </a:ext>
            </a:extLst>
          </p:cNvPr>
          <p:cNvSpPr txBox="1"/>
          <p:nvPr/>
        </p:nvSpPr>
        <p:spPr>
          <a:xfrm>
            <a:off x="8060376" y="2907213"/>
            <a:ext cx="389850" cy="307777"/>
          </a:xfrm>
          <a:prstGeom prst="rect">
            <a:avLst/>
          </a:prstGeom>
          <a:noFill/>
        </p:spPr>
        <p:txBody>
          <a:bodyPr wrap="none" rtlCol="0">
            <a:spAutoFit/>
          </a:bodyPr>
          <a:lstStyle/>
          <a:p>
            <a:r>
              <a:rPr lang="es-MX" sz="1400" dirty="0"/>
              <a:t>PU</a:t>
            </a:r>
            <a:endParaRPr lang="en-US" sz="1400" dirty="0"/>
          </a:p>
        </p:txBody>
      </p:sp>
      <p:sp>
        <p:nvSpPr>
          <p:cNvPr id="11" name="TextBox 10">
            <a:extLst>
              <a:ext uri="{FF2B5EF4-FFF2-40B4-BE49-F238E27FC236}">
                <a16:creationId xmlns:a16="http://schemas.microsoft.com/office/drawing/2014/main" id="{91FA7159-E316-D064-A917-C6E4AD8344A1}"/>
              </a:ext>
            </a:extLst>
          </p:cNvPr>
          <p:cNvSpPr txBox="1"/>
          <p:nvPr/>
        </p:nvSpPr>
        <p:spPr>
          <a:xfrm>
            <a:off x="6212048" y="4405993"/>
            <a:ext cx="1326902" cy="307777"/>
          </a:xfrm>
          <a:prstGeom prst="rect">
            <a:avLst/>
          </a:prstGeom>
          <a:noFill/>
        </p:spPr>
        <p:txBody>
          <a:bodyPr wrap="none" rtlCol="0">
            <a:spAutoFit/>
          </a:bodyPr>
          <a:lstStyle/>
          <a:p>
            <a:r>
              <a:rPr lang="es-MX" sz="1400" dirty="0" err="1"/>
              <a:t>Acoustic</a:t>
            </a:r>
            <a:r>
              <a:rPr lang="es-MX" sz="1400" dirty="0"/>
              <a:t> </a:t>
            </a:r>
            <a:r>
              <a:rPr lang="es-MX" sz="1400" dirty="0" err="1"/>
              <a:t>system</a:t>
            </a:r>
            <a:endParaRPr lang="en-US" sz="1400" dirty="0"/>
          </a:p>
        </p:txBody>
      </p:sp>
    </p:spTree>
    <p:extLst>
      <p:ext uri="{BB962C8B-B14F-4D97-AF65-F5344CB8AC3E}">
        <p14:creationId xmlns:p14="http://schemas.microsoft.com/office/powerpoint/2010/main" val="289002486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B4B0AE9-6F34-6D34-5D0A-8183FFC04CB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491" r="2567"/>
          <a:stretch/>
        </p:blipFill>
        <p:spPr>
          <a:xfrm>
            <a:off x="4571998" y="-2"/>
            <a:ext cx="4572001" cy="5143500"/>
          </a:xfrm>
        </p:spPr>
      </p:pic>
      <p:sp>
        <p:nvSpPr>
          <p:cNvPr id="8" name="Text Placeholder 7">
            <a:extLst>
              <a:ext uri="{FF2B5EF4-FFF2-40B4-BE49-F238E27FC236}">
                <a16:creationId xmlns:a16="http://schemas.microsoft.com/office/drawing/2014/main" id="{108C6D2E-3A3D-9B1D-E5AE-A6C54043B20A}"/>
              </a:ext>
            </a:extLst>
          </p:cNvPr>
          <p:cNvSpPr>
            <a:spLocks noGrp="1"/>
          </p:cNvSpPr>
          <p:nvPr>
            <p:ph type="body" sz="quarter" idx="14"/>
          </p:nvPr>
        </p:nvSpPr>
        <p:spPr>
          <a:xfrm>
            <a:off x="7943744" y="136191"/>
            <a:ext cx="788478" cy="790782"/>
          </a:xfrm>
        </p:spPr>
        <p:txBody>
          <a:bodyPr/>
          <a:lstStyle/>
          <a:p>
            <a:endParaRPr lang="en-US" dirty="0"/>
          </a:p>
        </p:txBody>
      </p:sp>
      <p:sp>
        <p:nvSpPr>
          <p:cNvPr id="3" name="Title 2">
            <a:extLst>
              <a:ext uri="{FF2B5EF4-FFF2-40B4-BE49-F238E27FC236}">
                <a16:creationId xmlns:a16="http://schemas.microsoft.com/office/drawing/2014/main" id="{CD5DC487-4866-813C-2DB0-07743AA3D8F2}"/>
              </a:ext>
            </a:extLst>
          </p:cNvPr>
          <p:cNvSpPr>
            <a:spLocks noGrp="1"/>
          </p:cNvSpPr>
          <p:nvPr>
            <p:ph type="title"/>
          </p:nvPr>
        </p:nvSpPr>
        <p:spPr/>
        <p:txBody>
          <a:bodyPr>
            <a:normAutofit fontScale="90000"/>
          </a:bodyPr>
          <a:lstStyle/>
          <a:p>
            <a:r>
              <a:rPr lang="es-MX" dirty="0"/>
              <a:t>Hardware and </a:t>
            </a:r>
            <a:r>
              <a:rPr lang="es-MX" dirty="0" err="1"/>
              <a:t>Connections</a:t>
            </a:r>
            <a:endParaRPr lang="en-US" dirty="0"/>
          </a:p>
        </p:txBody>
      </p:sp>
      <p:sp>
        <p:nvSpPr>
          <p:cNvPr id="6" name="Text Placeholder 5">
            <a:extLst>
              <a:ext uri="{FF2B5EF4-FFF2-40B4-BE49-F238E27FC236}">
                <a16:creationId xmlns:a16="http://schemas.microsoft.com/office/drawing/2014/main" id="{FF3B4EB5-3785-9831-36DB-AD76ED90C2A9}"/>
              </a:ext>
            </a:extLst>
          </p:cNvPr>
          <p:cNvSpPr>
            <a:spLocks noGrp="1"/>
          </p:cNvSpPr>
          <p:nvPr>
            <p:ph type="body" idx="1"/>
          </p:nvPr>
        </p:nvSpPr>
        <p:spPr>
          <a:xfrm>
            <a:off x="562755" y="3674116"/>
            <a:ext cx="3672647" cy="686022"/>
          </a:xfrm>
        </p:spPr>
        <p:txBody>
          <a:bodyPr/>
          <a:lstStyle/>
          <a:p>
            <a:endParaRPr lang="en-US" dirty="0"/>
          </a:p>
        </p:txBody>
      </p:sp>
      <p:sp>
        <p:nvSpPr>
          <p:cNvPr id="9" name="Text Placeholder 8">
            <a:extLst>
              <a:ext uri="{FF2B5EF4-FFF2-40B4-BE49-F238E27FC236}">
                <a16:creationId xmlns:a16="http://schemas.microsoft.com/office/drawing/2014/main" id="{97F1A11B-8A89-9261-DF0C-26F2FE7B2C2E}"/>
              </a:ext>
            </a:extLst>
          </p:cNvPr>
          <p:cNvSpPr>
            <a:spLocks noGrp="1"/>
          </p:cNvSpPr>
          <p:nvPr>
            <p:ph type="body" idx="15"/>
          </p:nvPr>
        </p:nvSpPr>
        <p:spPr/>
        <p:txBody>
          <a:bodyPr/>
          <a:lstStyle/>
          <a:p>
            <a:r>
              <a:rPr lang="en-US" dirty="0"/>
              <a:t>2</a:t>
            </a:r>
          </a:p>
        </p:txBody>
      </p:sp>
      <p:sp>
        <p:nvSpPr>
          <p:cNvPr id="5" name="Footer Placeholder 4">
            <a:extLst>
              <a:ext uri="{FF2B5EF4-FFF2-40B4-BE49-F238E27FC236}">
                <a16:creationId xmlns:a16="http://schemas.microsoft.com/office/drawing/2014/main" id="{731A6014-20F3-03E9-D2B5-2DE910B468C9}"/>
              </a:ext>
            </a:extLst>
          </p:cNvPr>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35952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CB9781-8D0A-B330-EC61-E8B5768D8E45}"/>
              </a:ext>
            </a:extLst>
          </p:cNvPr>
          <p:cNvPicPr>
            <a:picLocks noGrp="1" noChangeAspect="1"/>
          </p:cNvPicPr>
          <p:nvPr>
            <p:ph idx="1"/>
          </p:nvPr>
        </p:nvPicPr>
        <p:blipFill>
          <a:blip r:embed="rId2"/>
          <a:stretch>
            <a:fillRect/>
          </a:stretch>
        </p:blipFill>
        <p:spPr>
          <a:xfrm>
            <a:off x="0" y="161482"/>
            <a:ext cx="8957624" cy="4556034"/>
          </a:xfrm>
        </p:spPr>
      </p:pic>
      <p:sp>
        <p:nvSpPr>
          <p:cNvPr id="6" name="Title 5">
            <a:extLst>
              <a:ext uri="{FF2B5EF4-FFF2-40B4-BE49-F238E27FC236}">
                <a16:creationId xmlns:a16="http://schemas.microsoft.com/office/drawing/2014/main" id="{1E8A2162-24A4-52EC-40D8-CD51C1C9867D}"/>
              </a:ext>
            </a:extLst>
          </p:cNvPr>
          <p:cNvSpPr>
            <a:spLocks noGrp="1"/>
          </p:cNvSpPr>
          <p:nvPr>
            <p:ph type="title"/>
          </p:nvPr>
        </p:nvSpPr>
        <p:spPr/>
        <p:txBody>
          <a:bodyPr/>
          <a:lstStyle/>
          <a:p>
            <a:r>
              <a:rPr lang="en-US" dirty="0"/>
              <a:t>System Integration</a:t>
            </a:r>
          </a:p>
        </p:txBody>
      </p:sp>
      <p:sp>
        <p:nvSpPr>
          <p:cNvPr id="4" name="Footer Placeholder 3">
            <a:extLst>
              <a:ext uri="{FF2B5EF4-FFF2-40B4-BE49-F238E27FC236}">
                <a16:creationId xmlns:a16="http://schemas.microsoft.com/office/drawing/2014/main" id="{9E908F50-6553-DE46-9DC4-5978030F4FE9}"/>
              </a:ext>
            </a:extLst>
          </p:cNvPr>
          <p:cNvSpPr>
            <a:spLocks noGrp="1"/>
          </p:cNvSpPr>
          <p:nvPr>
            <p:ph type="ftr" sz="quarter" idx="11"/>
          </p:nvPr>
        </p:nvSpPr>
        <p:spPr/>
        <p:txBody>
          <a:bodyPr/>
          <a:lstStyle/>
          <a:p>
            <a:r>
              <a:rPr lang="en-US"/>
              <a:t>See Statement of Proprietary information</a:t>
            </a:r>
            <a:endParaRPr lang="nb-NO"/>
          </a:p>
        </p:txBody>
      </p:sp>
      <p:sp>
        <p:nvSpPr>
          <p:cNvPr id="9" name="Subtitle 8">
            <a:extLst>
              <a:ext uri="{FF2B5EF4-FFF2-40B4-BE49-F238E27FC236}">
                <a16:creationId xmlns:a16="http://schemas.microsoft.com/office/drawing/2014/main" id="{C7B73240-1D26-1701-B104-B0C1FB87BCCB}"/>
              </a:ext>
            </a:extLst>
          </p:cNvPr>
          <p:cNvSpPr>
            <a:spLocks noGrp="1"/>
          </p:cNvSpPr>
          <p:nvPr>
            <p:ph type="subTitle" sz="quarter" idx="13"/>
          </p:nvPr>
        </p:nvSpPr>
        <p:spPr/>
        <p:txBody>
          <a:bodyPr>
            <a:normAutofit lnSpcReduction="10000"/>
          </a:bodyPr>
          <a:lstStyle/>
          <a:p>
            <a:r>
              <a:rPr lang="en-US" dirty="0"/>
              <a:t>Hardware and Connections</a:t>
            </a:r>
          </a:p>
        </p:txBody>
      </p:sp>
    </p:spTree>
    <p:extLst>
      <p:ext uri="{BB962C8B-B14F-4D97-AF65-F5344CB8AC3E}">
        <p14:creationId xmlns:p14="http://schemas.microsoft.com/office/powerpoint/2010/main" val="2123899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5B4235-1862-5425-CF6E-01A5DE7C6313}"/>
              </a:ext>
            </a:extLst>
          </p:cNvPr>
          <p:cNvSpPr>
            <a:spLocks noGrp="1"/>
          </p:cNvSpPr>
          <p:nvPr>
            <p:ph type="title"/>
          </p:nvPr>
        </p:nvSpPr>
        <p:spPr/>
        <p:txBody>
          <a:bodyPr>
            <a:normAutofit/>
          </a:bodyPr>
          <a:lstStyle/>
          <a:p>
            <a:r>
              <a:rPr lang="en-US" dirty="0"/>
              <a:t>Processing Units (PU)</a:t>
            </a:r>
          </a:p>
        </p:txBody>
      </p:sp>
      <p:sp>
        <p:nvSpPr>
          <p:cNvPr id="4" name="Footer Placeholder 3">
            <a:extLst>
              <a:ext uri="{FF2B5EF4-FFF2-40B4-BE49-F238E27FC236}">
                <a16:creationId xmlns:a16="http://schemas.microsoft.com/office/drawing/2014/main" id="{B2D1045C-AADB-C1E7-4ED2-B618DFD7CDA2}"/>
              </a:ext>
            </a:extLst>
          </p:cNvPr>
          <p:cNvSpPr>
            <a:spLocks noGrp="1"/>
          </p:cNvSpPr>
          <p:nvPr>
            <p:ph type="ftr" sz="quarter" idx="11"/>
          </p:nvPr>
        </p:nvSpPr>
        <p:spPr/>
        <p:txBody>
          <a:bodyPr/>
          <a:lstStyle/>
          <a:p>
            <a:r>
              <a:rPr lang="en-US"/>
              <a:t>See Statement of Proprietary information</a:t>
            </a:r>
            <a:endParaRPr lang="nb-NO"/>
          </a:p>
        </p:txBody>
      </p:sp>
      <p:sp>
        <p:nvSpPr>
          <p:cNvPr id="9" name="Subtitle 8">
            <a:extLst>
              <a:ext uri="{FF2B5EF4-FFF2-40B4-BE49-F238E27FC236}">
                <a16:creationId xmlns:a16="http://schemas.microsoft.com/office/drawing/2014/main" id="{7BD61CD4-5070-25B1-BD2A-A04ED973A84F}"/>
              </a:ext>
            </a:extLst>
          </p:cNvPr>
          <p:cNvSpPr>
            <a:spLocks noGrp="1"/>
          </p:cNvSpPr>
          <p:nvPr>
            <p:ph type="subTitle" sz="quarter" idx="15"/>
          </p:nvPr>
        </p:nvSpPr>
        <p:spPr/>
        <p:txBody>
          <a:bodyPr>
            <a:normAutofit lnSpcReduction="10000"/>
          </a:bodyPr>
          <a:lstStyle/>
          <a:p>
            <a:r>
              <a:rPr lang="es-MX" dirty="0"/>
              <a:t>Hardware and </a:t>
            </a:r>
            <a:r>
              <a:rPr lang="es-MX" dirty="0" err="1"/>
              <a:t>Connections</a:t>
            </a:r>
            <a:endParaRPr lang="en-US" dirty="0"/>
          </a:p>
        </p:txBody>
      </p:sp>
      <p:pic>
        <p:nvPicPr>
          <p:cNvPr id="10" name="Content Placeholder 10">
            <a:extLst>
              <a:ext uri="{FF2B5EF4-FFF2-40B4-BE49-F238E27FC236}">
                <a16:creationId xmlns:a16="http://schemas.microsoft.com/office/drawing/2014/main" id="{BBC47C76-C54C-3628-6875-B508E96135ED}"/>
              </a:ext>
            </a:extLst>
          </p:cNvPr>
          <p:cNvPicPr>
            <a:picLocks noGrp="1"/>
          </p:cNvPicPr>
          <p:nvPr>
            <p:ph sz="half" idx="1"/>
          </p:nvPr>
        </p:nvPicPr>
        <p:blipFill rotWithShape="1">
          <a:blip r:embed="rId3"/>
          <a:srcRect t="-146"/>
          <a:stretch/>
        </p:blipFill>
        <p:spPr>
          <a:xfrm>
            <a:off x="338138" y="1595750"/>
            <a:ext cx="3908425" cy="2255212"/>
          </a:xfrm>
          <a:prstGeom prst="rect">
            <a:avLst/>
          </a:prstGeom>
          <a:scene3d>
            <a:camera prst="orthographicFront">
              <a:rot lat="10800000" lon="0" rev="0"/>
            </a:camera>
            <a:lightRig rig="threePt" dir="t"/>
          </a:scene3d>
        </p:spPr>
      </p:pic>
      <p:pic>
        <p:nvPicPr>
          <p:cNvPr id="11" name="Content Placeholder 9">
            <a:extLst>
              <a:ext uri="{FF2B5EF4-FFF2-40B4-BE49-F238E27FC236}">
                <a16:creationId xmlns:a16="http://schemas.microsoft.com/office/drawing/2014/main" id="{A26FF262-C5B1-39EC-8904-70B6FB271AA0}"/>
              </a:ext>
            </a:extLst>
          </p:cNvPr>
          <p:cNvPicPr>
            <a:picLocks noGrp="1"/>
          </p:cNvPicPr>
          <p:nvPr>
            <p:ph sz="half" idx="2"/>
          </p:nvPr>
        </p:nvPicPr>
        <p:blipFill>
          <a:blip r:embed="rId4"/>
          <a:stretch>
            <a:fillRect/>
          </a:stretch>
        </p:blipFill>
        <p:spPr>
          <a:xfrm>
            <a:off x="5224129" y="1328974"/>
            <a:ext cx="2960254" cy="2754387"/>
          </a:xfrm>
          <a:prstGeom prst="rect">
            <a:avLst/>
          </a:prstGeom>
        </p:spPr>
      </p:pic>
      <p:sp>
        <p:nvSpPr>
          <p:cNvPr id="12" name="TextBox 11">
            <a:extLst>
              <a:ext uri="{FF2B5EF4-FFF2-40B4-BE49-F238E27FC236}">
                <a16:creationId xmlns:a16="http://schemas.microsoft.com/office/drawing/2014/main" id="{76BAB956-5ADA-8D36-D7CE-8C6DB4760F7B}"/>
              </a:ext>
            </a:extLst>
          </p:cNvPr>
          <p:cNvSpPr txBox="1"/>
          <p:nvPr/>
        </p:nvSpPr>
        <p:spPr>
          <a:xfrm>
            <a:off x="1338491" y="3944861"/>
            <a:ext cx="2244204" cy="276999"/>
          </a:xfrm>
          <a:prstGeom prst="rect">
            <a:avLst/>
          </a:prstGeom>
          <a:noFill/>
        </p:spPr>
        <p:txBody>
          <a:bodyPr wrap="none" rtlCol="0">
            <a:spAutoFit/>
          </a:bodyPr>
          <a:lstStyle/>
          <a:p>
            <a:r>
              <a:rPr lang="es-MX" sz="1200" b="1" dirty="0"/>
              <a:t>19-Inch rack-</a:t>
            </a:r>
            <a:r>
              <a:rPr lang="es-MX" sz="1200" b="1" dirty="0" err="1"/>
              <a:t>mounted</a:t>
            </a:r>
            <a:r>
              <a:rPr lang="es-MX" sz="1200" b="1" dirty="0"/>
              <a:t> K-SYNC PU</a:t>
            </a:r>
            <a:endParaRPr lang="en-US" sz="1200" b="1" dirty="0"/>
          </a:p>
        </p:txBody>
      </p:sp>
      <p:sp>
        <p:nvSpPr>
          <p:cNvPr id="13" name="TextBox 12">
            <a:extLst>
              <a:ext uri="{FF2B5EF4-FFF2-40B4-BE49-F238E27FC236}">
                <a16:creationId xmlns:a16="http://schemas.microsoft.com/office/drawing/2014/main" id="{C22816B5-DAB0-86F3-056E-D7F44E75D2A2}"/>
              </a:ext>
            </a:extLst>
          </p:cNvPr>
          <p:cNvSpPr txBox="1"/>
          <p:nvPr/>
        </p:nvSpPr>
        <p:spPr>
          <a:xfrm>
            <a:off x="5770282" y="4184026"/>
            <a:ext cx="1867947" cy="276999"/>
          </a:xfrm>
          <a:prstGeom prst="rect">
            <a:avLst/>
          </a:prstGeom>
          <a:noFill/>
        </p:spPr>
        <p:txBody>
          <a:bodyPr wrap="none" rtlCol="0">
            <a:spAutoFit/>
          </a:bodyPr>
          <a:lstStyle/>
          <a:p>
            <a:r>
              <a:rPr lang="es-MX" sz="1200" b="1" dirty="0"/>
              <a:t>1K-SYNC PU </a:t>
            </a:r>
            <a:r>
              <a:rPr lang="es-MX" sz="1200" b="1" dirty="0" err="1"/>
              <a:t>for</a:t>
            </a:r>
            <a:r>
              <a:rPr lang="es-MX" sz="1200" b="1" dirty="0"/>
              <a:t> </a:t>
            </a:r>
            <a:r>
              <a:rPr lang="es-MX" sz="1200" b="1" dirty="0" err="1"/>
              <a:t>wall-mount</a:t>
            </a:r>
            <a:endParaRPr lang="en-US" sz="1200" b="1" dirty="0"/>
          </a:p>
        </p:txBody>
      </p:sp>
    </p:spTree>
    <p:extLst>
      <p:ext uri="{BB962C8B-B14F-4D97-AF65-F5344CB8AC3E}">
        <p14:creationId xmlns:p14="http://schemas.microsoft.com/office/powerpoint/2010/main" val="38294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KOG Colours">
      <a:dk1>
        <a:srgbClr val="000000"/>
      </a:dk1>
      <a:lt1>
        <a:srgbClr val="FFFFFF"/>
      </a:lt1>
      <a:dk2>
        <a:srgbClr val="001638"/>
      </a:dk2>
      <a:lt2>
        <a:srgbClr val="E7E6E6"/>
      </a:lt2>
      <a:accent1>
        <a:srgbClr val="2463C2"/>
      </a:accent1>
      <a:accent2>
        <a:srgbClr val="09BCAD"/>
      </a:accent2>
      <a:accent3>
        <a:srgbClr val="0A9754"/>
      </a:accent3>
      <a:accent4>
        <a:srgbClr val="AA906E"/>
      </a:accent4>
      <a:accent5>
        <a:srgbClr val="FFF571"/>
      </a:accent5>
      <a:accent6>
        <a:srgbClr val="D71D15"/>
      </a:accent6>
      <a:hlink>
        <a:srgbClr val="000000"/>
      </a:hlink>
      <a:folHlink>
        <a:srgbClr val="000000"/>
      </a:folHlink>
    </a:clrScheme>
    <a:fontScheme name="Egendefinert 67">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470B16"/>
    </a:custClr>
    <a:custClr name="Custom Color 2">
      <a:srgbClr val="870C21"/>
    </a:custClr>
    <a:custClr name="Custom Color 3">
      <a:srgbClr val="D71D15"/>
    </a:custClr>
    <a:custClr name="Custom Color 4">
      <a:srgbClr val="EF91A1"/>
    </a:custClr>
    <a:custClr name="Custom Color 5">
      <a:srgbClr val="FAE6E9"/>
    </a:custClr>
    <a:custClr name="Custom Color 6">
      <a:srgbClr val="E77601"/>
    </a:custClr>
    <a:custClr name="Custom Color 7">
      <a:srgbClr val="FABB3E"/>
    </a:custClr>
    <a:custClr name="Custom Color 8">
      <a:srgbClr val="F9DD4A"/>
    </a:custClr>
    <a:custClr name="Custom Color 9">
      <a:srgbClr val="FFF572"/>
    </a:custClr>
    <a:custClr name="Custom Color 10">
      <a:srgbClr val="FFFFDF"/>
    </a:custClr>
    <a:custClr name="Custom Color 11">
      <a:srgbClr val="374E2D"/>
    </a:custClr>
    <a:custClr name="Custom Color 12">
      <a:srgbClr val="5B834D"/>
    </a:custClr>
    <a:custClr name="Custom Color 13">
      <a:srgbClr val="6EA25D"/>
    </a:custClr>
    <a:custClr name="Custom Color 14">
      <a:srgbClr val="ADD8A0"/>
    </a:custClr>
    <a:custClr name="Custom Color 15">
      <a:srgbClr val="D8FACF"/>
    </a:custClr>
    <a:custClr name="Custom Color 16">
      <a:srgbClr val="223F2E"/>
    </a:custClr>
    <a:custClr name="Custom Color 17">
      <a:srgbClr val="0A9754"/>
    </a:custClr>
    <a:custClr name="Custom Color 18">
      <a:srgbClr val="15C470"/>
    </a:custClr>
    <a:custClr name="Custom Color 19">
      <a:srgbClr val="49E092"/>
    </a:custClr>
    <a:custClr name="Custom Color 20">
      <a:srgbClr val="CBFAD5"/>
    </a:custClr>
    <a:custClr name="Custom Color 21">
      <a:srgbClr val="014A42"/>
    </a:custClr>
    <a:custClr name="Custom Color 22">
      <a:srgbClr val="08A698"/>
    </a:custClr>
    <a:custClr name="Custom Color 23">
      <a:srgbClr val="09BCAD"/>
    </a:custClr>
    <a:custClr name="Custom Color 24">
      <a:srgbClr val="5DE1D9"/>
    </a:custClr>
    <a:custClr name="Custom Color 25">
      <a:srgbClr val="BCFFF3"/>
    </a:custClr>
    <a:custClr name="Custom Color 26">
      <a:srgbClr val="001639"/>
    </a:custClr>
    <a:custClr name="Custom Color 27">
      <a:srgbClr val="174283"/>
    </a:custClr>
    <a:custClr name="Custom Color 28">
      <a:srgbClr val="2463C2"/>
    </a:custClr>
    <a:custClr name="Custom Color 29">
      <a:srgbClr val="629EF9"/>
    </a:custClr>
    <a:custClr name="Custom Color 30">
      <a:srgbClr val="DAF2FF"/>
    </a:custClr>
    <a:custClr name="Custom Color 31">
      <a:srgbClr val="5A3D18"/>
    </a:custClr>
    <a:custClr name="Custom Color 32">
      <a:srgbClr val="84643C"/>
    </a:custClr>
    <a:custClr name="Custom Color 33">
      <a:srgbClr val="AA906E"/>
    </a:custClr>
    <a:custClr name="Custom Color 34">
      <a:srgbClr val="DACAB4"/>
    </a:custClr>
    <a:custClr name="Custom Color 35">
      <a:srgbClr val="F8F2EB"/>
    </a:custClr>
    <a:custClr name="Custom Color 36">
      <a:srgbClr val="393B3F"/>
    </a:custClr>
    <a:custClr name="Custom Color 37">
      <a:srgbClr val="64686D"/>
    </a:custClr>
    <a:custClr name="Custom Color 38">
      <a:srgbClr val="868C93"/>
    </a:custClr>
    <a:custClr name="Custom Color 39">
      <a:srgbClr val="B3B7BC"/>
    </a:custClr>
    <a:custClr name="Custom Color 40">
      <a:srgbClr val="EBEBEB"/>
    </a:custClr>
  </a:custClrLst>
  <a:extLst>
    <a:ext uri="{05A4C25C-085E-4340-85A3-A5531E510DB2}">
      <thm15:themeFamily xmlns:thm15="http://schemas.microsoft.com/office/thememl/2012/main" name="KOG_PPT" id="{41C5B982-5945-42E2-BD47-1CB669BA0338}" vid="{F77DF196-2D64-4CBA-AE32-7F447EFCF89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82FC97A4EB864EBF6B6ADD443A67CC" ma:contentTypeVersion="16" ma:contentTypeDescription="Create a new document." ma:contentTypeScope="" ma:versionID="708d7fa6c2ecc464925f2b7a498ad758">
  <xsd:schema xmlns:xsd="http://www.w3.org/2001/XMLSchema" xmlns:xs="http://www.w3.org/2001/XMLSchema" xmlns:p="http://schemas.microsoft.com/office/2006/metadata/properties" xmlns:ns2="3b00a67f-9791-437e-b702-303a706ea042" xmlns:ns3="7dc3d6ed-56f1-49b6-b310-0ff680cfe62a" targetNamespace="http://schemas.microsoft.com/office/2006/metadata/properties" ma:root="true" ma:fieldsID="5de9aa2e14c38ecc95c2c62160be349b" ns2:_="" ns3:_="">
    <xsd:import namespace="3b00a67f-9791-437e-b702-303a706ea042"/>
    <xsd:import namespace="7dc3d6ed-56f1-49b6-b310-0ff680cfe6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8a55df-a9cd-4882-8adc-9ae50d80558a"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c3d6ed-56f1-49b6-b310-0ff680cfe62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9d73458-8fb0-4777-9551-357d96ad6676}" ma:internalName="TaxCatchAll" ma:showField="CatchAllData" ma:web="7dc3d6ed-56f1-49b6-b310-0ff680cfe6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b00a67f-9791-437e-b702-303a706ea042">
      <Terms xmlns="http://schemas.microsoft.com/office/infopath/2007/PartnerControls"/>
    </lcf76f155ced4ddcb4097134ff3c332f>
    <TaxCatchAll xmlns="7dc3d6ed-56f1-49b6-b310-0ff680cfe62a" xsi:nil="true"/>
  </documentManagement>
</p:properties>
</file>

<file path=customXml/itemProps1.xml><?xml version="1.0" encoding="utf-8"?>
<ds:datastoreItem xmlns:ds="http://schemas.openxmlformats.org/officeDocument/2006/customXml" ds:itemID="{8E75B825-2D70-4D5E-8D97-1CF8AE653C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7dc3d6ed-56f1-49b6-b310-0ff680cfe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0183B2-BEAC-44D6-99C6-BA876A145E33}">
  <ds:schemaRefs>
    <ds:schemaRef ds:uri="http://schemas.microsoft.com/sharepoint/v3/contenttype/forms"/>
  </ds:schemaRefs>
</ds:datastoreItem>
</file>

<file path=customXml/itemProps3.xml><?xml version="1.0" encoding="utf-8"?>
<ds:datastoreItem xmlns:ds="http://schemas.openxmlformats.org/officeDocument/2006/customXml" ds:itemID="{272A76B6-A72B-4DA5-BEFF-E1CE393BDF4E}">
  <ds:schemaRefs>
    <ds:schemaRef ds:uri="http://schemas.microsoft.com/office/2006/documentManagement/types"/>
    <ds:schemaRef ds:uri="http://purl.org/dc/elements/1.1/"/>
    <ds:schemaRef ds:uri="http://schemas.microsoft.com/office/2006/metadata/properties"/>
    <ds:schemaRef ds:uri="6a1fd5fa-7381-48e3-b79c-5ec0c65765f1"/>
    <ds:schemaRef ds:uri="http://purl.org/dc/dcmitype/"/>
    <ds:schemaRef ds:uri="http://schemas.microsoft.com/office/infopath/2007/PartnerControls"/>
    <ds:schemaRef ds:uri="http://purl.org/dc/terms/"/>
    <ds:schemaRef ds:uri="http://schemas.openxmlformats.org/package/2006/metadata/core-properties"/>
    <ds:schemaRef ds:uri="0bec1a84-4cfb-4cdb-b910-98681d002f9a"/>
    <ds:schemaRef ds:uri="http://www.w3.org/XML/1998/namespace"/>
    <ds:schemaRef ds:uri="3b00a67f-9791-437e-b702-303a706ea042"/>
    <ds:schemaRef ds:uri="7dc3d6ed-56f1-49b6-b310-0ff680cfe62a"/>
  </ds:schemaRefs>
</ds:datastoreItem>
</file>

<file path=docProps/app.xml><?xml version="1.0" encoding="utf-8"?>
<Properties xmlns="http://schemas.openxmlformats.org/officeDocument/2006/extended-properties" xmlns:vt="http://schemas.openxmlformats.org/officeDocument/2006/docPropsVTypes">
  <Template>KONGSBERG</Template>
  <TotalTime>3879</TotalTime>
  <Words>1543</Words>
  <Application>Microsoft Office PowerPoint</Application>
  <PresentationFormat>On-screen Show (16:9)</PresentationFormat>
  <Paragraphs>325</Paragraphs>
  <Slides>33</Slides>
  <Notes>22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Calibri Light</vt:lpstr>
      <vt:lpstr>Soehne</vt:lpstr>
      <vt:lpstr>Symbol</vt:lpstr>
      <vt:lpstr>Office-tema</vt:lpstr>
      <vt:lpstr>Photo Editor Photo</vt:lpstr>
      <vt:lpstr>K-SYNC</vt:lpstr>
      <vt:lpstr>System Overview</vt:lpstr>
      <vt:lpstr>Course Objectives </vt:lpstr>
      <vt:lpstr>System Overview</vt:lpstr>
      <vt:lpstr>Frequencies and Interference </vt:lpstr>
      <vt:lpstr>Synchronization</vt:lpstr>
      <vt:lpstr>Hardware and Connections</vt:lpstr>
      <vt:lpstr>System Integration</vt:lpstr>
      <vt:lpstr>Processing Units (PU)</vt:lpstr>
      <vt:lpstr>PU Internal Components </vt:lpstr>
      <vt:lpstr>Modules</vt:lpstr>
      <vt:lpstr>Module Connections</vt:lpstr>
      <vt:lpstr>Software Overview</vt:lpstr>
      <vt:lpstr>Software Overview</vt:lpstr>
      <vt:lpstr>Synchronizing Unit Operation</vt:lpstr>
      <vt:lpstr>System Control</vt:lpstr>
      <vt:lpstr>System Status</vt:lpstr>
      <vt:lpstr>System Status</vt:lpstr>
      <vt:lpstr>Activity Display</vt:lpstr>
      <vt:lpstr>Realtime Trigger Display</vt:lpstr>
      <vt:lpstr>Echo Sounder Status</vt:lpstr>
      <vt:lpstr>Trigger Group</vt:lpstr>
      <vt:lpstr>Trigger Group Configuration </vt:lpstr>
      <vt:lpstr>Trigger Group Example</vt:lpstr>
      <vt:lpstr>Diagnostic Tool</vt:lpstr>
      <vt:lpstr>Installation Settings</vt:lpstr>
      <vt:lpstr>System Settings</vt:lpstr>
      <vt:lpstr>Manage Echosounders</vt:lpstr>
      <vt:lpstr>Add New Echosounder</vt:lpstr>
      <vt:lpstr>Installation Settings</vt:lpstr>
      <vt:lpstr>Runtime Settings</vt:lpstr>
      <vt:lpstr>Optimizing Settings </vt:lpstr>
      <vt:lpstr>Knowing Crosstalk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Julio Chavez</dc:creator>
  <cp:lastModifiedBy>Jackson Swan</cp:lastModifiedBy>
  <cp:revision>25</cp:revision>
  <dcterms:created xsi:type="dcterms:W3CDTF">2023-09-19T18:28:34Z</dcterms:created>
  <dcterms:modified xsi:type="dcterms:W3CDTF">2025-10-28T22:09:04Z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0x010100A1A7B8DB130A72428C465BA7B31832E3</vt:lpwstr>
  </property>
  <property fmtid="{D5CDD505-2E9C-101B-9397-08002B2CF9AE}" pid="3" name="MediaServiceImageTags">
    <vt:lpwstr/>
  </property>
</Properties>
</file>