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518a0773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9518a0773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88de9acb3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88de9acb3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9518a0773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9518a0773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9518a0773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9518a0773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8c4de3d8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8c4de3d8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9518a077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9518a077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88de9acb3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88de9acb3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88de9acb3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88de9acb3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980d288c7c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980d288c7c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9518a0773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9518a0773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88de9acb3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88de9acb3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9518a0773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9518a0773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9"/>
          <p:cNvSpPr/>
          <p:nvPr/>
        </p:nvSpPr>
        <p:spPr>
          <a:xfrm>
            <a:off x="-23550" y="0"/>
            <a:ext cx="3837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hyperlink" Target="mailto:rvtecwiki@unols.or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5" Type="http://schemas.openxmlformats.org/officeDocument/2006/relationships/hyperlink" Target="mailto:rvtecwiki@unols.or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RVTEC Wiki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Breakout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Kristin Beem, Bonny Clarke, Rebecca Hudak,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November 3 - 6 San Diego, CA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/>
        </p:nvSpPr>
        <p:spPr>
          <a:xfrm>
            <a:off x="459825" y="406350"/>
            <a:ext cx="8073600" cy="36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lt1"/>
                </a:solidFill>
              </a:rPr>
              <a:t>Walkthrough of the Wiki</a:t>
            </a:r>
            <a:endParaRPr sz="5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Rest of the breakout: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17" name="Google Shape;117;p23"/>
          <p:cNvSpPr txBox="1"/>
          <p:nvPr/>
        </p:nvSpPr>
        <p:spPr>
          <a:xfrm>
            <a:off x="523975" y="1368750"/>
            <a:ext cx="8158800" cy="3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Working session! 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Check out the playground/sandbox if you are unfamiliar with wiki formats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If you have wiki experience, start adding content!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Sign up to stay involved and part of this project (email us- </a:t>
            </a:r>
            <a:r>
              <a:rPr lang="en" sz="1800" u="sng">
                <a:solidFill>
                  <a:schemeClr val="l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rvtecwiki@unols.org</a:t>
            </a:r>
            <a:r>
              <a:rPr lang="en" sz="2300">
                <a:solidFill>
                  <a:schemeClr val="lt1"/>
                </a:solidFill>
              </a:rPr>
              <a:t>) 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Potential Action Items: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23" name="Google Shape;123;p24"/>
          <p:cNvSpPr txBox="1"/>
          <p:nvPr/>
        </p:nvSpPr>
        <p:spPr>
          <a:xfrm>
            <a:off x="523975" y="1368750"/>
            <a:ext cx="8158800" cy="3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Create an account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Create a page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Adding a document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Embedding a video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Edit a page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Plug-ins 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Data Mine/ Look through documents /Pictures related to instruments (use QR code)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  <p:pic>
        <p:nvPicPr>
          <p:cNvPr id="124" name="Google Shape;124;p24" title="dump_folder_rvtec_wik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5950" y="1197650"/>
            <a:ext cx="1627475" cy="16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/>
        </p:nvSpPr>
        <p:spPr>
          <a:xfrm>
            <a:off x="6905825" y="2833650"/>
            <a:ext cx="1627500" cy="3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Gdrive - file dump folder</a:t>
            </a:r>
            <a:endParaRPr b="1"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Plug-ins We’ve Added</a:t>
            </a:r>
            <a:r>
              <a:rPr lang="en" sz="4100">
                <a:solidFill>
                  <a:schemeClr val="lt1"/>
                </a:solidFill>
              </a:rPr>
              <a:t>: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417225" y="1776250"/>
            <a:ext cx="8158800" cy="26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Authorlist - shows contributing authors per page 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Auto-tooltip - hoverable summaries for key phrases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Copy, delete, move pages 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Filelisting - list files in namespace 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Indexmenu - show sortable index or a namespace 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Prosemirror - WYSIWYG editor for dokuwiki 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Publish - </a:t>
            </a:r>
            <a:r>
              <a:rPr lang="en" sz="2300">
                <a:solidFill>
                  <a:schemeClr val="lt1"/>
                </a:solidFill>
              </a:rPr>
              <a:t>integrate</a:t>
            </a:r>
            <a:r>
              <a:rPr lang="en" sz="2300">
                <a:solidFill>
                  <a:schemeClr val="lt1"/>
                </a:solidFill>
              </a:rPr>
              <a:t> </a:t>
            </a:r>
            <a:r>
              <a:rPr lang="en" sz="2300">
                <a:solidFill>
                  <a:schemeClr val="lt1"/>
                </a:solidFill>
              </a:rPr>
              <a:t>publishing</a:t>
            </a:r>
            <a:r>
              <a:rPr lang="en" sz="2300">
                <a:solidFill>
                  <a:schemeClr val="lt1"/>
                </a:solidFill>
              </a:rPr>
              <a:t> process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Introduction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23975" y="1368750"/>
            <a:ext cx="8158800" cy="3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Came about last RVTEC when interest in providing access to resources collected during Best Practice documentation for the Tech Community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Sent out Google Form for feedback and volunteers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We now have a official wiki!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https://rvtecwiki.unols.org/doku.php?id=welcome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62" name="Google Shape;62;p14" title="rvtec_wiki_q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3450" y="3229850"/>
            <a:ext cx="1519975" cy="15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Poll results- 16 responses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descr="Forms response chart. Question title: Should this Wiki be public facing? (Our working group has been going back and forth on this item and could use your input) . Number of responses: 16 responses." id="68" name="Google Shape;68;p15" title="Should this Wiki be public facing? (Our working group has been going back and forth on this item and could use your input) 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275" y="1325850"/>
            <a:ext cx="7744154" cy="351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Wiki ‘Code of Conduct’: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523975" y="1368750"/>
            <a:ext cx="8158800" cy="3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652300" y="1358050"/>
            <a:ext cx="8073600" cy="3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rgbClr val="FF0000"/>
                </a:solidFill>
              </a:rPr>
              <a:t>Disclaimer:</a:t>
            </a:r>
            <a:r>
              <a:rPr lang="en" sz="1800">
                <a:solidFill>
                  <a:schemeClr val="lt1"/>
                </a:solidFill>
              </a:rPr>
              <a:t> The information provided here is intended as general guidance and may not reflect ship-specific configurations or procedures. Please use caution and always refer to vessel-specific documentation and protocols when applicable.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We want to work with the community to develop community </a:t>
            </a:r>
            <a:r>
              <a:rPr lang="en" sz="1800">
                <a:solidFill>
                  <a:schemeClr val="lt1"/>
                </a:solidFill>
              </a:rPr>
              <a:t>guidelines</a:t>
            </a:r>
            <a:r>
              <a:rPr lang="en" sz="1800">
                <a:solidFill>
                  <a:schemeClr val="lt1"/>
                </a:solidFill>
              </a:rPr>
              <a:t> for the RVTEC wiki to encourage positive recommendations and respect the structure and formatting (page health) of our shared website. 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Wiki Roles: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81" name="Google Shape;81;p17" title="Rvtec_wiki_flo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63475"/>
            <a:ext cx="8839200" cy="241653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470500" y="4170400"/>
            <a:ext cx="83943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* If any changes are requested please email: </a:t>
            </a:r>
            <a:r>
              <a:rPr lang="en" sz="1800" u="sng">
                <a:solidFill>
                  <a:schemeClr val="l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rvtecwiki@unols.org</a:t>
            </a:r>
            <a:r>
              <a:rPr lang="en" sz="1800">
                <a:solidFill>
                  <a:schemeClr val="lt2"/>
                </a:solidFill>
              </a:rPr>
              <a:t> 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Infrastructure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1254025" y="1325625"/>
            <a:ext cx="693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Hosted on UNOLS Azure account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Use of plugins for file management, indexing of namespaces, moving pages and documents, etc. 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WYSIWYG editor for more familiar editing 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User management for editing and approval process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459825" y="203175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Approval Process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94" name="Google Shape;94;p19" title="Publishing flow.png"/>
          <p:cNvPicPr preferRelativeResize="0"/>
          <p:nvPr/>
        </p:nvPicPr>
        <p:blipFill rotWithShape="1">
          <a:blip r:embed="rId4">
            <a:alphaModFix/>
          </a:blip>
          <a:srcRect b="5667" l="6395" r="6821" t="9485"/>
          <a:stretch/>
        </p:blipFill>
        <p:spPr>
          <a:xfrm>
            <a:off x="1796500" y="820525"/>
            <a:ext cx="5720950" cy="419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Wiki </a:t>
            </a:r>
            <a:r>
              <a:rPr lang="en" sz="4100">
                <a:solidFill>
                  <a:schemeClr val="lt1"/>
                </a:solidFill>
              </a:rPr>
              <a:t>Guidelines</a:t>
            </a:r>
            <a:r>
              <a:rPr lang="en" sz="4100">
                <a:solidFill>
                  <a:schemeClr val="lt1"/>
                </a:solidFill>
              </a:rPr>
              <a:t>: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492600" y="1208350"/>
            <a:ext cx="8158800" cy="3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PDF and JPG preferred (no videos and editable documents)</a:t>
            </a:r>
            <a:endParaRPr sz="23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We can embed youtube links (WWWW recordings, and tech training videos will be made available)</a:t>
            </a:r>
            <a:endParaRPr sz="23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Scrub sensitive information (e.g., IP addresses, user account info) for cybersecurity compliance before submitting to the wiki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/>
        </p:nvSpPr>
        <p:spPr>
          <a:xfrm>
            <a:off x="459825" y="406350"/>
            <a:ext cx="80736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Wiki Guidelines (continued):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492600" y="1208350"/>
            <a:ext cx="8158800" cy="3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Avoid ship specific documentation - Fleet Specific; NOT ship specific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Avoid </a:t>
            </a:r>
            <a:r>
              <a:rPr lang="en" sz="2300">
                <a:solidFill>
                  <a:schemeClr val="lt1"/>
                </a:solidFill>
              </a:rPr>
              <a:t>opinionated</a:t>
            </a:r>
            <a:r>
              <a:rPr lang="en" sz="2300">
                <a:solidFill>
                  <a:schemeClr val="lt1"/>
                </a:solidFill>
              </a:rPr>
              <a:t> statements, as </a:t>
            </a:r>
            <a:r>
              <a:rPr lang="en" sz="2300">
                <a:solidFill>
                  <a:schemeClr val="lt1"/>
                </a:solidFill>
              </a:rPr>
              <a:t>unbiased</a:t>
            </a:r>
            <a:r>
              <a:rPr lang="en" sz="2300">
                <a:solidFill>
                  <a:schemeClr val="lt1"/>
                </a:solidFill>
              </a:rPr>
              <a:t> as possible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Not operational systems (ie engines, bridge, satellite systems)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We will link to other UNOLS groups (SatNAG, Hiseasnet, Tech training group, MAC group)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