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500"/>
    <a:srgbClr val="245D90"/>
    <a:srgbClr val="1A345E"/>
    <a:srgbClr val="005A00"/>
    <a:srgbClr val="FFCD00"/>
    <a:srgbClr val="FFFFFF"/>
    <a:srgbClr val="3288D6"/>
    <a:srgbClr val="D8A924"/>
    <a:srgbClr val="071435"/>
    <a:srgbClr val="3966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87" autoAdjust="0"/>
    <p:restoredTop sz="91272" autoAdjust="0"/>
  </p:normalViewPr>
  <p:slideViewPr>
    <p:cSldViewPr snapToGrid="0">
      <p:cViewPr varScale="1">
        <p:scale>
          <a:sx n="124" d="100"/>
          <a:sy n="124" d="100"/>
        </p:scale>
        <p:origin x="208" y="2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920E-9C09-4DA1-B426-D0E92D250B0D}" type="datetimeFigureOut">
              <a:rPr lang="en-US" smtClean="0"/>
              <a:t>1/7/25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BE1AD-2A45-44F9-B213-7CC92FCC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8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7BE1AD-2A45-44F9-B213-7CC92FCCC2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9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TS A-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122997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Color palette for SOMTS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482354" cy="365125"/>
          </a:xfrm>
        </p:spPr>
        <p:txBody>
          <a:bodyPr/>
          <a:lstStyle/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99" y="6368073"/>
            <a:ext cx="2074425" cy="3870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8531" y="40192"/>
            <a:ext cx="773723" cy="773723"/>
          </a:xfrm>
          <a:prstGeom prst="rect">
            <a:avLst/>
          </a:prstGeom>
        </p:spPr>
      </p:pic>
      <p:grpSp>
        <p:nvGrpSpPr>
          <p:cNvPr id="7" name="Group 6"/>
          <p:cNvGrpSpPr/>
          <p:nvPr userDrawn="1"/>
        </p:nvGrpSpPr>
        <p:grpSpPr>
          <a:xfrm>
            <a:off x="4306528" y="2332158"/>
            <a:ext cx="7720825" cy="646331"/>
            <a:chOff x="4306528" y="2574192"/>
            <a:chExt cx="7720825" cy="64633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19BD93-08C1-4749-B454-96E9C41DE072}"/>
                </a:ext>
              </a:extLst>
            </p:cNvPr>
            <p:cNvSpPr/>
            <p:nvPr/>
          </p:nvSpPr>
          <p:spPr>
            <a:xfrm>
              <a:off x="8234068" y="2585303"/>
              <a:ext cx="3793285" cy="624109"/>
            </a:xfrm>
            <a:prstGeom prst="rect">
              <a:avLst/>
            </a:prstGeom>
            <a:solidFill>
              <a:srgbClr val="D8A9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923DE15-8E20-43DB-B6D1-C6E3EC961C32}"/>
                </a:ext>
              </a:extLst>
            </p:cNvPr>
            <p:cNvSpPr/>
            <p:nvPr userDrawn="1"/>
          </p:nvSpPr>
          <p:spPr>
            <a:xfrm>
              <a:off x="4306528" y="2574192"/>
              <a:ext cx="374609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Gold: 216 169 36</a:t>
              </a:r>
            </a:p>
          </p:txBody>
        </p:sp>
      </p:grpSp>
      <p:grpSp>
        <p:nvGrpSpPr>
          <p:cNvPr id="16" name="Group 15"/>
          <p:cNvGrpSpPr/>
          <p:nvPr userDrawn="1"/>
        </p:nvGrpSpPr>
        <p:grpSpPr>
          <a:xfrm>
            <a:off x="3840480" y="2995730"/>
            <a:ext cx="8186873" cy="646331"/>
            <a:chOff x="3840480" y="3325844"/>
            <a:chExt cx="8186873" cy="64633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66C7DA7-C08F-405B-89B6-E8FD19C772D7}"/>
                </a:ext>
              </a:extLst>
            </p:cNvPr>
            <p:cNvSpPr/>
            <p:nvPr/>
          </p:nvSpPr>
          <p:spPr>
            <a:xfrm>
              <a:off x="8234068" y="3336955"/>
              <a:ext cx="3793285" cy="624109"/>
            </a:xfrm>
            <a:prstGeom prst="rect">
              <a:avLst/>
            </a:prstGeom>
            <a:solidFill>
              <a:srgbClr val="3288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01AD1FD-B17B-4A84-9FB8-009F2141577B}"/>
                </a:ext>
              </a:extLst>
            </p:cNvPr>
            <p:cNvSpPr/>
            <p:nvPr userDrawn="1"/>
          </p:nvSpPr>
          <p:spPr>
            <a:xfrm>
              <a:off x="3840480" y="3325844"/>
              <a:ext cx="42121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Sky Blue: 50 136 214</a:t>
              </a: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3504217" y="4322874"/>
            <a:ext cx="8523136" cy="646331"/>
            <a:chOff x="3504217" y="4826290"/>
            <a:chExt cx="8523136" cy="64633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36CEBE7-091C-48C1-92CF-5C86D3DF0764}"/>
                </a:ext>
              </a:extLst>
            </p:cNvPr>
            <p:cNvSpPr/>
            <p:nvPr/>
          </p:nvSpPr>
          <p:spPr>
            <a:xfrm>
              <a:off x="8234068" y="4837400"/>
              <a:ext cx="3793285" cy="624110"/>
            </a:xfrm>
            <a:prstGeom prst="rect">
              <a:avLst/>
            </a:prstGeom>
            <a:solidFill>
              <a:srgbClr val="1A34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F70BD1B-C4D8-4C93-8846-D7FE88C0577B}"/>
                </a:ext>
              </a:extLst>
            </p:cNvPr>
            <p:cNvSpPr/>
            <p:nvPr userDrawn="1"/>
          </p:nvSpPr>
          <p:spPr>
            <a:xfrm>
              <a:off x="3504217" y="4826290"/>
              <a:ext cx="45484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Ocean Blue: 26 52 94</a:t>
              </a:r>
            </a:p>
          </p:txBody>
        </p:sp>
      </p:grpSp>
      <p:grpSp>
        <p:nvGrpSpPr>
          <p:cNvPr id="45" name="Group 44"/>
          <p:cNvGrpSpPr/>
          <p:nvPr userDrawn="1"/>
        </p:nvGrpSpPr>
        <p:grpSpPr>
          <a:xfrm>
            <a:off x="3232846" y="4986444"/>
            <a:ext cx="8794507" cy="646331"/>
            <a:chOff x="3232846" y="5571854"/>
            <a:chExt cx="8794507" cy="64633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3AC0111-D44C-46CC-8D70-34AF3CA0AFC4}"/>
                </a:ext>
              </a:extLst>
            </p:cNvPr>
            <p:cNvSpPr/>
            <p:nvPr/>
          </p:nvSpPr>
          <p:spPr>
            <a:xfrm>
              <a:off x="8234068" y="5582964"/>
              <a:ext cx="3793285" cy="624110"/>
            </a:xfrm>
            <a:prstGeom prst="rect">
              <a:avLst/>
            </a:prstGeom>
            <a:solidFill>
              <a:srgbClr val="0714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04BBA8A-752B-46EA-927D-8F3451A98BDA}"/>
                </a:ext>
              </a:extLst>
            </p:cNvPr>
            <p:cNvSpPr/>
            <p:nvPr userDrawn="1"/>
          </p:nvSpPr>
          <p:spPr>
            <a:xfrm>
              <a:off x="3232846" y="5571854"/>
              <a:ext cx="481977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Deep Sea Blue: 7 20 53</a:t>
              </a:r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3504217" y="3659302"/>
            <a:ext cx="8523136" cy="646331"/>
            <a:chOff x="3504217" y="4077496"/>
            <a:chExt cx="8523136" cy="64633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C71229-5B46-4C3E-8D1F-48552EBD9F90}"/>
                </a:ext>
              </a:extLst>
            </p:cNvPr>
            <p:cNvSpPr/>
            <p:nvPr userDrawn="1"/>
          </p:nvSpPr>
          <p:spPr>
            <a:xfrm>
              <a:off x="8234068" y="4088607"/>
              <a:ext cx="3793285" cy="624109"/>
            </a:xfrm>
            <a:prstGeom prst="rect">
              <a:avLst/>
            </a:prstGeom>
            <a:solidFill>
              <a:srgbClr val="245D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BE13FCA-1936-4979-A3C7-DFA0AD46AC5B}"/>
                </a:ext>
              </a:extLst>
            </p:cNvPr>
            <p:cNvSpPr/>
            <p:nvPr userDrawn="1"/>
          </p:nvSpPr>
          <p:spPr>
            <a:xfrm>
              <a:off x="3504217" y="4077496"/>
              <a:ext cx="45484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Sea Blue: 36 93 144</a:t>
              </a:r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091940" y="1668586"/>
            <a:ext cx="7935413" cy="646331"/>
            <a:chOff x="4091940" y="1823684"/>
            <a:chExt cx="7935413" cy="64633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BE28B38-FC59-40F2-8183-2D4E7A99E5A5}"/>
                </a:ext>
              </a:extLst>
            </p:cNvPr>
            <p:cNvSpPr/>
            <p:nvPr userDrawn="1"/>
          </p:nvSpPr>
          <p:spPr>
            <a:xfrm>
              <a:off x="8234068" y="1834795"/>
              <a:ext cx="3793285" cy="624109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5E5E02-960A-4F0C-BB46-653D09C6C78E}"/>
                </a:ext>
              </a:extLst>
            </p:cNvPr>
            <p:cNvSpPr/>
            <p:nvPr userDrawn="1"/>
          </p:nvSpPr>
          <p:spPr>
            <a:xfrm>
              <a:off x="4091940" y="1823684"/>
              <a:ext cx="396067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Sunrise: 255 205 0</a:t>
              </a:r>
            </a:p>
          </p:txBody>
        </p:sp>
      </p:grpSp>
      <p:grpSp>
        <p:nvGrpSpPr>
          <p:cNvPr id="4" name="Group 3"/>
          <p:cNvGrpSpPr/>
          <p:nvPr userDrawn="1"/>
        </p:nvGrpSpPr>
        <p:grpSpPr>
          <a:xfrm>
            <a:off x="4091940" y="1005014"/>
            <a:ext cx="7935413" cy="646331"/>
            <a:chOff x="4091940" y="1068882"/>
            <a:chExt cx="7935413" cy="64633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87CE114-ED94-4A61-AC3B-C5D2AD3C5882}"/>
                </a:ext>
              </a:extLst>
            </p:cNvPr>
            <p:cNvSpPr/>
            <p:nvPr userDrawn="1"/>
          </p:nvSpPr>
          <p:spPr>
            <a:xfrm>
              <a:off x="8234068" y="1079993"/>
              <a:ext cx="3793285" cy="624109"/>
            </a:xfrm>
            <a:prstGeom prst="rect">
              <a:avLst/>
            </a:prstGeom>
            <a:solidFill>
              <a:srgbClr val="F3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84C50C-4EF5-431D-8066-D16652751F84}"/>
                </a:ext>
              </a:extLst>
            </p:cNvPr>
            <p:cNvSpPr/>
            <p:nvPr userDrawn="1"/>
          </p:nvSpPr>
          <p:spPr>
            <a:xfrm>
              <a:off x="4091940" y="1068882"/>
              <a:ext cx="396067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Yellow: 255 205 0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5C5B609-79D9-479A-8565-35AB7BD8BE19}"/>
              </a:ext>
            </a:extLst>
          </p:cNvPr>
          <p:cNvGrpSpPr/>
          <p:nvPr userDrawn="1"/>
        </p:nvGrpSpPr>
        <p:grpSpPr>
          <a:xfrm>
            <a:off x="0" y="892140"/>
            <a:ext cx="1866899" cy="1924048"/>
            <a:chOff x="450397" y="1042936"/>
            <a:chExt cx="1866899" cy="192404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13A9739-A525-4A70-B791-B9B8A8D590A9}"/>
                </a:ext>
              </a:extLst>
            </p:cNvPr>
            <p:cNvGrpSpPr/>
            <p:nvPr userDrawn="1"/>
          </p:nvGrpSpPr>
          <p:grpSpPr>
            <a:xfrm rot="5400000" flipH="1" flipV="1">
              <a:off x="1326697" y="166636"/>
              <a:ext cx="114300" cy="1866899"/>
              <a:chOff x="8234068" y="551699"/>
              <a:chExt cx="3793288" cy="4357094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3BC15217-7C3B-4016-AC75-C98B8A7B4C4E}"/>
                  </a:ext>
                </a:extLst>
              </p:cNvPr>
              <p:cNvSpPr/>
              <p:nvPr/>
            </p:nvSpPr>
            <p:spPr>
              <a:xfrm>
                <a:off x="8234068" y="2424029"/>
                <a:ext cx="3793285" cy="624109"/>
              </a:xfrm>
              <a:prstGeom prst="rect">
                <a:avLst/>
              </a:prstGeom>
              <a:solidFill>
                <a:srgbClr val="3288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75644B7-56F3-42C1-BD5C-3D779A99C93F}"/>
                  </a:ext>
                </a:extLst>
              </p:cNvPr>
              <p:cNvSpPr/>
              <p:nvPr/>
            </p:nvSpPr>
            <p:spPr>
              <a:xfrm>
                <a:off x="8234070" y="4284683"/>
                <a:ext cx="3793286" cy="624110"/>
              </a:xfrm>
              <a:prstGeom prst="rect">
                <a:avLst/>
              </a:prstGeom>
              <a:solidFill>
                <a:srgbClr val="0714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0D4A3DF-E297-474C-8DCF-E8FECE7EAF08}"/>
                  </a:ext>
                </a:extLst>
              </p:cNvPr>
              <p:cNvSpPr/>
              <p:nvPr/>
            </p:nvSpPr>
            <p:spPr>
              <a:xfrm>
                <a:off x="8234068" y="3671982"/>
                <a:ext cx="3793285" cy="624110"/>
              </a:xfrm>
              <a:prstGeom prst="rect">
                <a:avLst/>
              </a:prstGeom>
              <a:solidFill>
                <a:srgbClr val="1A34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04638649-AE14-4417-96EB-164A73F8B134}"/>
                  </a:ext>
                </a:extLst>
              </p:cNvPr>
              <p:cNvSpPr/>
              <p:nvPr/>
            </p:nvSpPr>
            <p:spPr>
              <a:xfrm>
                <a:off x="8234068" y="1799919"/>
                <a:ext cx="3793285" cy="624109"/>
              </a:xfrm>
              <a:prstGeom prst="rect">
                <a:avLst/>
              </a:prstGeom>
              <a:solidFill>
                <a:srgbClr val="D8A9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45FF8FE-CD13-4719-AE41-6D315B072EA9}"/>
                  </a:ext>
                </a:extLst>
              </p:cNvPr>
              <p:cNvSpPr/>
              <p:nvPr userDrawn="1"/>
            </p:nvSpPr>
            <p:spPr>
              <a:xfrm>
                <a:off x="8234068" y="3048006"/>
                <a:ext cx="3793285" cy="624109"/>
              </a:xfrm>
              <a:prstGeom prst="rect">
                <a:avLst/>
              </a:prstGeom>
              <a:solidFill>
                <a:srgbClr val="245D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9B8D496-0618-4E0B-B18F-C58568068802}"/>
                  </a:ext>
                </a:extLst>
              </p:cNvPr>
              <p:cNvSpPr/>
              <p:nvPr userDrawn="1"/>
            </p:nvSpPr>
            <p:spPr>
              <a:xfrm>
                <a:off x="8234068" y="1175809"/>
                <a:ext cx="3793285" cy="624109"/>
              </a:xfrm>
              <a:prstGeom prst="rect">
                <a:avLst/>
              </a:prstGeom>
              <a:solidFill>
                <a:srgbClr val="FFC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BC885F4-F489-4194-B79A-37C9465C2932}"/>
                  </a:ext>
                </a:extLst>
              </p:cNvPr>
              <p:cNvSpPr/>
              <p:nvPr userDrawn="1"/>
            </p:nvSpPr>
            <p:spPr>
              <a:xfrm>
                <a:off x="8234068" y="551699"/>
                <a:ext cx="3793285" cy="624109"/>
              </a:xfrm>
              <a:prstGeom prst="rect">
                <a:avLst/>
              </a:prstGeom>
              <a:solidFill>
                <a:srgbClr val="F3E5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A924D84-7016-45BE-98E5-858B42F79732}"/>
                </a:ext>
              </a:extLst>
            </p:cNvPr>
            <p:cNvGrpSpPr/>
            <p:nvPr userDrawn="1"/>
          </p:nvGrpSpPr>
          <p:grpSpPr>
            <a:xfrm flipH="1">
              <a:off x="450397" y="1100085"/>
              <a:ext cx="114300" cy="1866899"/>
              <a:chOff x="8234068" y="551699"/>
              <a:chExt cx="3793288" cy="4357094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5BA2DBD-6EA9-4E87-A77D-04F11F8EB520}"/>
                  </a:ext>
                </a:extLst>
              </p:cNvPr>
              <p:cNvSpPr/>
              <p:nvPr/>
            </p:nvSpPr>
            <p:spPr>
              <a:xfrm>
                <a:off x="8234068" y="2424029"/>
                <a:ext cx="3793285" cy="624109"/>
              </a:xfrm>
              <a:prstGeom prst="rect">
                <a:avLst/>
              </a:prstGeom>
              <a:solidFill>
                <a:srgbClr val="3288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7894A65F-7999-402B-905E-6C854AF17198}"/>
                  </a:ext>
                </a:extLst>
              </p:cNvPr>
              <p:cNvSpPr/>
              <p:nvPr/>
            </p:nvSpPr>
            <p:spPr>
              <a:xfrm>
                <a:off x="8234070" y="4284683"/>
                <a:ext cx="3793286" cy="624110"/>
              </a:xfrm>
              <a:prstGeom prst="rect">
                <a:avLst/>
              </a:prstGeom>
              <a:solidFill>
                <a:srgbClr val="0714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59EC1A8-7CC0-4598-B40B-D8B8F4275385}"/>
                  </a:ext>
                </a:extLst>
              </p:cNvPr>
              <p:cNvSpPr/>
              <p:nvPr/>
            </p:nvSpPr>
            <p:spPr>
              <a:xfrm>
                <a:off x="8234068" y="3671982"/>
                <a:ext cx="3793285" cy="624110"/>
              </a:xfrm>
              <a:prstGeom prst="rect">
                <a:avLst/>
              </a:prstGeom>
              <a:solidFill>
                <a:srgbClr val="1A34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1E9EAF0-210B-405E-9175-49A239BEB3B8}"/>
                  </a:ext>
                </a:extLst>
              </p:cNvPr>
              <p:cNvSpPr/>
              <p:nvPr/>
            </p:nvSpPr>
            <p:spPr>
              <a:xfrm>
                <a:off x="8234068" y="1799919"/>
                <a:ext cx="3793285" cy="624109"/>
              </a:xfrm>
              <a:prstGeom prst="rect">
                <a:avLst/>
              </a:prstGeom>
              <a:solidFill>
                <a:srgbClr val="D8A9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5D453FB-C4ED-4A07-A875-5DB8126F5F99}"/>
                  </a:ext>
                </a:extLst>
              </p:cNvPr>
              <p:cNvSpPr/>
              <p:nvPr userDrawn="1"/>
            </p:nvSpPr>
            <p:spPr>
              <a:xfrm>
                <a:off x="8234068" y="3048006"/>
                <a:ext cx="3793285" cy="624109"/>
              </a:xfrm>
              <a:prstGeom prst="rect">
                <a:avLst/>
              </a:prstGeom>
              <a:solidFill>
                <a:srgbClr val="245D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027131-F63B-4EDE-BC36-2B66E04E1A59}"/>
                  </a:ext>
                </a:extLst>
              </p:cNvPr>
              <p:cNvSpPr/>
              <p:nvPr userDrawn="1"/>
            </p:nvSpPr>
            <p:spPr>
              <a:xfrm>
                <a:off x="8234068" y="1175809"/>
                <a:ext cx="3793285" cy="624109"/>
              </a:xfrm>
              <a:prstGeom prst="rect">
                <a:avLst/>
              </a:prstGeom>
              <a:solidFill>
                <a:srgbClr val="FFC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627A023-C3D9-4046-93AD-C62B28124932}"/>
                  </a:ext>
                </a:extLst>
              </p:cNvPr>
              <p:cNvSpPr/>
              <p:nvPr userDrawn="1"/>
            </p:nvSpPr>
            <p:spPr>
              <a:xfrm>
                <a:off x="8234068" y="551699"/>
                <a:ext cx="3793285" cy="624109"/>
              </a:xfrm>
              <a:prstGeom prst="rect">
                <a:avLst/>
              </a:prstGeom>
              <a:solidFill>
                <a:srgbClr val="F3E5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6" name="Group 45"/>
          <p:cNvGrpSpPr/>
          <p:nvPr userDrawn="1"/>
        </p:nvGrpSpPr>
        <p:grpSpPr>
          <a:xfrm>
            <a:off x="3232846" y="5650014"/>
            <a:ext cx="8794507" cy="646331"/>
            <a:chOff x="3232846" y="5571854"/>
            <a:chExt cx="8794507" cy="64633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3AC0111-D44C-46CC-8D70-34AF3CA0AFC4}"/>
                </a:ext>
              </a:extLst>
            </p:cNvPr>
            <p:cNvSpPr/>
            <p:nvPr/>
          </p:nvSpPr>
          <p:spPr>
            <a:xfrm>
              <a:off x="8234068" y="5582964"/>
              <a:ext cx="3793285" cy="62411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04BBA8A-752B-46EA-927D-8F3451A98BDA}"/>
                </a:ext>
              </a:extLst>
            </p:cNvPr>
            <p:cNvSpPr/>
            <p:nvPr userDrawn="1"/>
          </p:nvSpPr>
          <p:spPr>
            <a:xfrm>
              <a:off x="3232846" y="5571854"/>
              <a:ext cx="481977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4625" algn="r"/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Emergency Red: 192</a:t>
              </a:r>
              <a:r>
                <a:rPr lang="en-US" sz="3600" baseline="0" dirty="0">
                  <a:latin typeface="Calibri" panose="020F0502020204030204" pitchFamily="34" charset="0"/>
                  <a:cs typeface="Calibri" panose="020F0502020204030204" pitchFamily="34" charset="0"/>
                </a:rPr>
                <a:t> 0 0</a:t>
              </a:r>
              <a:endParaRPr lang="en-US" sz="3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472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TS B-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"/>
            <a:ext cx="12191999" cy="854110"/>
          </a:xfrm>
          <a:prstGeom prst="rect">
            <a:avLst/>
          </a:prstGeom>
          <a:solidFill>
            <a:srgbClr val="245D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39978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482354" cy="365125"/>
          </a:xfrm>
        </p:spPr>
        <p:txBody>
          <a:bodyPr/>
          <a:lstStyle/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9785" y="40192"/>
            <a:ext cx="773723" cy="7737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7785" y="88702"/>
            <a:ext cx="2874469" cy="631429"/>
          </a:xfrm>
          <a:prstGeom prst="rect">
            <a:avLst/>
          </a:prstGeom>
        </p:spPr>
      </p:pic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B47FFF61-5DC8-4657-94F6-3BA9EF9B8B4F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894303"/>
            <a:ext cx="12191999" cy="5179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525F5976-F393-4719-9453-59CE71D1FE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3844"/>
            <a:ext cx="12191999" cy="7441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200" i="1">
                <a:latin typeface="+mn-lt"/>
              </a:defRPr>
            </a:lvl1pPr>
          </a:lstStyle>
          <a:p>
            <a:pPr lvl="0"/>
            <a:r>
              <a:rPr lang="en-US" dirty="0"/>
              <a:t>Photo caption</a:t>
            </a:r>
          </a:p>
        </p:txBody>
      </p:sp>
    </p:spTree>
    <p:extLst>
      <p:ext uri="{BB962C8B-B14F-4D97-AF65-F5344CB8AC3E}">
        <p14:creationId xmlns:p14="http://schemas.microsoft.com/office/powerpoint/2010/main" val="314800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TS A-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1249588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Logos for SOMTS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482354" cy="365125"/>
          </a:xfrm>
        </p:spPr>
        <p:txBody>
          <a:bodyPr/>
          <a:lstStyle/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1860" y="1148112"/>
            <a:ext cx="2074425" cy="3870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8531" y="40192"/>
            <a:ext cx="773723" cy="773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1860" y="1789569"/>
            <a:ext cx="1905000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4588" y="1794153"/>
            <a:ext cx="1905000" cy="1905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4588" y="1155592"/>
            <a:ext cx="2083950" cy="41498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3305" y="3908316"/>
            <a:ext cx="1996283" cy="199185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9325" y="4261306"/>
            <a:ext cx="2857500" cy="128587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450" y="3985647"/>
            <a:ext cx="1905000" cy="191452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316" y="4192851"/>
            <a:ext cx="2217259" cy="150011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436" y="1111520"/>
            <a:ext cx="3364714" cy="847274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C66C7DA7-C08F-405B-89B6-E8FD19C772D7}"/>
              </a:ext>
            </a:extLst>
          </p:cNvPr>
          <p:cNvSpPr/>
          <p:nvPr userDrawn="1"/>
        </p:nvSpPr>
        <p:spPr>
          <a:xfrm>
            <a:off x="482432" y="2608650"/>
            <a:ext cx="3526639" cy="913579"/>
          </a:xfrm>
          <a:prstGeom prst="rect">
            <a:avLst/>
          </a:prstGeom>
          <a:solidFill>
            <a:srgbClr val="328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3" name="Picture 52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390" y="2691485"/>
            <a:ext cx="3404722" cy="74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2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TS A-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121092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 All Caps 48 </a:t>
            </a:r>
            <a:r>
              <a:rPr lang="en-US" dirty="0" err="1"/>
              <a:t>pt</a:t>
            </a:r>
            <a:r>
              <a:rPr lang="en-US" dirty="0"/>
              <a:t> Calibri font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482354" cy="365125"/>
          </a:xfrm>
        </p:spPr>
        <p:txBody>
          <a:bodyPr/>
          <a:lstStyle/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99" y="6368073"/>
            <a:ext cx="2074425" cy="3870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8531" y="40192"/>
            <a:ext cx="773723" cy="773723"/>
          </a:xfrm>
          <a:prstGeom prst="rect">
            <a:avLst/>
          </a:prstGeom>
        </p:spPr>
      </p:pic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94AB60EE-B8C3-41C5-BC88-10EA0020A0D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05724" y="894302"/>
            <a:ext cx="4486275" cy="542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8AFF124B-A82D-4566-B014-5C934508D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894302"/>
            <a:ext cx="7613650" cy="5422361"/>
          </a:xfrm>
          <a:prstGeom prst="rect">
            <a:avLst/>
          </a:prstGeom>
        </p:spPr>
        <p:txBody>
          <a:bodyPr/>
          <a:lstStyle>
            <a:lvl1pPr marL="176213" indent="0">
              <a:spcBef>
                <a:spcPts val="0"/>
              </a:spcBef>
              <a:buFontTx/>
              <a:buNone/>
              <a:defRPr baseline="0">
                <a:latin typeface="+mn-lt"/>
              </a:defRPr>
            </a:lvl1pPr>
            <a:lvl2pPr marL="574675" indent="-336550">
              <a:buFont typeface="Arial" panose="020B0604020202020204" pitchFamily="34" charset="0"/>
              <a:buChar char="•"/>
              <a:defRPr baseline="0">
                <a:latin typeface="+mn-lt"/>
              </a:defRPr>
            </a:lvl2pPr>
            <a:lvl3pPr marL="796925" indent="-2349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031875" indent="-222250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254125" indent="-234950"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 dirty="0"/>
              <a:t>Top text 44 </a:t>
            </a:r>
            <a:r>
              <a:rPr lang="en-US" dirty="0" err="1"/>
              <a:t>pt</a:t>
            </a:r>
            <a:r>
              <a:rPr lang="en-US" dirty="0"/>
              <a:t> Calibri, capitals in sentence case</a:t>
            </a:r>
          </a:p>
          <a:p>
            <a:pPr lvl="1"/>
            <a:r>
              <a:rPr lang="en-US" dirty="0"/>
              <a:t>First bullet 36 </a:t>
            </a:r>
            <a:r>
              <a:rPr lang="en-US" dirty="0" err="1"/>
              <a:t>pt</a:t>
            </a:r>
            <a:r>
              <a:rPr lang="en-US" dirty="0"/>
              <a:t> Calibri, sentence case </a:t>
            </a:r>
          </a:p>
          <a:p>
            <a:pPr lvl="2"/>
            <a:r>
              <a:rPr lang="en-US" dirty="0"/>
              <a:t>Second bullet 28 </a:t>
            </a:r>
            <a:r>
              <a:rPr lang="en-US" dirty="0" err="1"/>
              <a:t>pt</a:t>
            </a:r>
            <a:r>
              <a:rPr lang="en-US" dirty="0"/>
              <a:t> Calibri, sentence case</a:t>
            </a:r>
          </a:p>
          <a:p>
            <a:pPr lvl="3"/>
            <a:r>
              <a:rPr lang="en-US" dirty="0"/>
              <a:t>Same for third, if needed</a:t>
            </a:r>
          </a:p>
          <a:p>
            <a:pPr lvl="4"/>
            <a:r>
              <a:rPr lang="en-US" dirty="0"/>
              <a:t>Why would you need a fourth? But if you do, it’s the same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85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TS A-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0" y="894303"/>
            <a:ext cx="12191999" cy="5179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1077" y="40192"/>
            <a:ext cx="773723" cy="77372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3844"/>
            <a:ext cx="12191999" cy="7441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200" i="1">
                <a:latin typeface="+mn-lt"/>
              </a:defRPr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0F612D5-C1C3-4F97-BC7B-B3408A1B60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39978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522419-0F61-4AF3-868E-B7B29105175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99" y="6368073"/>
            <a:ext cx="2074425" cy="38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6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TS A-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1077" y="40192"/>
            <a:ext cx="773723" cy="773723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EF54272-80B9-4093-BE86-D7C5CF6FB0BF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05724" y="894302"/>
            <a:ext cx="4486275" cy="542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3FCC7330-FF35-44BD-93B9-1A2B72A7805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894302"/>
            <a:ext cx="7613650" cy="5422361"/>
          </a:xfrm>
          <a:prstGeom prst="rect">
            <a:avLst/>
          </a:prstGeom>
        </p:spPr>
        <p:txBody>
          <a:bodyPr/>
          <a:lstStyle>
            <a:lvl1pPr marL="176213" indent="0">
              <a:spcBef>
                <a:spcPts val="0"/>
              </a:spcBef>
              <a:buFontTx/>
              <a:buNone/>
              <a:defRPr>
                <a:latin typeface="+mn-lt"/>
              </a:defRPr>
            </a:lvl1pPr>
            <a:lvl2pPr marL="574675" indent="-336550"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796925" indent="-2349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031875" indent="-222250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254125" indent="-234950"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 dirty="0"/>
              <a:t>Text for slide goes here</a:t>
            </a:r>
          </a:p>
          <a:p>
            <a:pPr lvl="0"/>
            <a:r>
              <a:rPr lang="en-US" dirty="0"/>
              <a:t>Other text goes here</a:t>
            </a:r>
          </a:p>
          <a:p>
            <a:pPr lvl="1"/>
            <a:r>
              <a:rPr lang="en-US" dirty="0"/>
              <a:t>Bullet stuff goes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038CCB6-9CF5-4C34-AE83-8485C6AD0E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39978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40521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TS A-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0" y="894303"/>
            <a:ext cx="12191999" cy="5179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1077" y="40192"/>
            <a:ext cx="773723" cy="77372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3844"/>
            <a:ext cx="12191999" cy="7441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200" i="1">
                <a:latin typeface="+mn-lt"/>
              </a:defRPr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0F612D5-C1C3-4F97-BC7B-B3408A1B60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39978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58990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TS B-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39978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482354" cy="365125"/>
          </a:xfrm>
        </p:spPr>
        <p:txBody>
          <a:bodyPr/>
          <a:lstStyle/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99" y="6368073"/>
            <a:ext cx="2074425" cy="38704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7705724" y="894302"/>
            <a:ext cx="4486275" cy="542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9785" y="40192"/>
            <a:ext cx="773723" cy="7737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7785" y="88702"/>
            <a:ext cx="2874469" cy="631429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894302"/>
            <a:ext cx="7613650" cy="5422361"/>
          </a:xfrm>
          <a:prstGeom prst="rect">
            <a:avLst/>
          </a:prstGeom>
        </p:spPr>
        <p:txBody>
          <a:bodyPr/>
          <a:lstStyle>
            <a:lvl1pPr marL="176213" indent="0">
              <a:spcBef>
                <a:spcPts val="0"/>
              </a:spcBef>
              <a:buFontTx/>
              <a:buNone/>
              <a:defRPr>
                <a:latin typeface="+mn-lt"/>
              </a:defRPr>
            </a:lvl1pPr>
            <a:lvl2pPr marL="574675" indent="-336550"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796925" indent="-2349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031875" indent="-222250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254125" indent="-234950"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 dirty="0"/>
              <a:t>Text for slide goes here</a:t>
            </a:r>
          </a:p>
          <a:p>
            <a:pPr lvl="0"/>
            <a:r>
              <a:rPr lang="en-US" dirty="0"/>
              <a:t>Other text goes here</a:t>
            </a:r>
          </a:p>
          <a:p>
            <a:pPr lvl="1"/>
            <a:r>
              <a:rPr lang="en-US" dirty="0"/>
              <a:t>Bullet stuff goes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42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TS B-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"/>
            <a:ext cx="12191999" cy="854110"/>
          </a:xfrm>
          <a:prstGeom prst="rect">
            <a:avLst/>
          </a:prstGeom>
          <a:solidFill>
            <a:srgbClr val="245D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39978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482354" cy="365125"/>
          </a:xfrm>
        </p:spPr>
        <p:txBody>
          <a:bodyPr/>
          <a:lstStyle/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9785" y="40192"/>
            <a:ext cx="773723" cy="7737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7785" y="88702"/>
            <a:ext cx="2874469" cy="631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60C0F4-0D75-479A-92F9-5BCBB8E45DE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99" y="6368073"/>
            <a:ext cx="2074425" cy="387045"/>
          </a:xfrm>
          <a:prstGeom prst="rect">
            <a:avLst/>
          </a:prstGeom>
        </p:spPr>
      </p:pic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B47FFF61-5DC8-4657-94F6-3BA9EF9B8B4F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894303"/>
            <a:ext cx="12191999" cy="5179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525F5976-F393-4719-9453-59CE71D1FE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3844"/>
            <a:ext cx="12191999" cy="7441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200" i="1">
                <a:latin typeface="+mn-lt"/>
              </a:defRPr>
            </a:lvl1pPr>
          </a:lstStyle>
          <a:p>
            <a:pPr lvl="0"/>
            <a:r>
              <a:rPr lang="en-US" dirty="0"/>
              <a:t>Photo caption</a:t>
            </a:r>
          </a:p>
        </p:txBody>
      </p:sp>
    </p:spTree>
    <p:extLst>
      <p:ext uri="{BB962C8B-B14F-4D97-AF65-F5344CB8AC3E}">
        <p14:creationId xmlns:p14="http://schemas.microsoft.com/office/powerpoint/2010/main" val="254878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TS B-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8399785" cy="854110"/>
          </a:xfrm>
          <a:noFill/>
        </p:spPr>
        <p:txBody>
          <a:bodyPr/>
          <a:lstStyle>
            <a:lvl1pPr marL="1714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9900" y="6356350"/>
            <a:ext cx="1482354" cy="365125"/>
          </a:xfrm>
        </p:spPr>
        <p:txBody>
          <a:bodyPr/>
          <a:lstStyle/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7705724" y="894302"/>
            <a:ext cx="4486275" cy="542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9785" y="40192"/>
            <a:ext cx="773723" cy="7737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7785" y="88702"/>
            <a:ext cx="2874469" cy="631429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894302"/>
            <a:ext cx="7613650" cy="5422361"/>
          </a:xfrm>
          <a:prstGeom prst="rect">
            <a:avLst/>
          </a:prstGeom>
        </p:spPr>
        <p:txBody>
          <a:bodyPr/>
          <a:lstStyle>
            <a:lvl1pPr marL="176213" indent="0">
              <a:spcBef>
                <a:spcPts val="0"/>
              </a:spcBef>
              <a:buFontTx/>
              <a:buNone/>
              <a:defRPr>
                <a:latin typeface="+mn-lt"/>
              </a:defRPr>
            </a:lvl1pPr>
            <a:lvl2pPr marL="574675" indent="-336550"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796925" indent="-2349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031875" indent="-222250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254125" indent="-234950"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 dirty="0"/>
              <a:t>Text for slide goes here</a:t>
            </a:r>
          </a:p>
          <a:p>
            <a:pPr lvl="0"/>
            <a:r>
              <a:rPr lang="en-US" dirty="0"/>
              <a:t>Other text goes here</a:t>
            </a:r>
          </a:p>
          <a:p>
            <a:pPr lvl="1"/>
            <a:r>
              <a:rPr lang="en-US" dirty="0"/>
              <a:t>Bullet stuff goes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203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4154" y="6356350"/>
            <a:ext cx="9378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73615-0F3C-486F-BB6D-ACBDA5E8FE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12191999" cy="854110"/>
          </a:xfrm>
          <a:prstGeom prst="rect">
            <a:avLst/>
          </a:prstGeom>
          <a:solidFill>
            <a:srgbClr val="245D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1998" cy="854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097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50" r:id="rId3"/>
    <p:sldLayoutId id="2147483659" r:id="rId4"/>
    <p:sldLayoutId id="2147483662" r:id="rId5"/>
    <p:sldLayoutId id="2147483664" r:id="rId6"/>
    <p:sldLayoutId id="2147483661" r:id="rId7"/>
    <p:sldLayoutId id="2147483660" r:id="rId8"/>
    <p:sldLayoutId id="2147483663" r:id="rId9"/>
    <p:sldLayoutId id="2147483665" r:id="rId10"/>
  </p:sldLayoutIdLst>
  <p:txStyles>
    <p:titleStyle>
      <a:lvl1pPr marL="176213" indent="0"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STARC Healy Instrumentation Updates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8AFF124B-A82D-4566-B014-5C934508D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995902"/>
            <a:ext cx="6908801" cy="5521011"/>
          </a:xfrm>
          <a:prstGeom prst="rect">
            <a:avLst/>
          </a:prstGeom>
        </p:spPr>
        <p:txBody>
          <a:bodyPr>
            <a:normAutofit/>
          </a:bodyPr>
          <a:lstStyle>
            <a:lvl1pPr marL="176213" indent="0">
              <a:spcBef>
                <a:spcPts val="0"/>
              </a:spcBef>
              <a:buFontTx/>
              <a:buNone/>
              <a:defRPr baseline="0">
                <a:latin typeface="+mn-lt"/>
              </a:defRPr>
            </a:lvl1pPr>
            <a:lvl2pPr marL="574675" indent="-336550">
              <a:buFont typeface="Arial" panose="020B0604020202020204" pitchFamily="34" charset="0"/>
              <a:buChar char="•"/>
              <a:defRPr baseline="0">
                <a:latin typeface="+mn-lt"/>
              </a:defRPr>
            </a:lvl2pPr>
            <a:lvl3pPr marL="796925" indent="-2349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031875" indent="-222250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254125" indent="-234950"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endParaRPr lang="en-US" sz="2800" dirty="0"/>
          </a:p>
          <a:p>
            <a:pPr lvl="0"/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57FC39F-0558-7A4D-AE49-3CD4462602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921" y="0"/>
            <a:ext cx="849861" cy="8541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E606941-7B97-4B43-B6B4-3497A34743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359" y="6092704"/>
            <a:ext cx="1931441" cy="774758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DC48FD3-E1DE-6D48-A399-BA898797E7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8202" y="6092704"/>
            <a:ext cx="763798" cy="7637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3F0A45-D9E4-B84F-866F-7E17CB3460AA}"/>
              </a:ext>
            </a:extLst>
          </p:cNvPr>
          <p:cNvSpPr/>
          <p:nvPr/>
        </p:nvSpPr>
        <p:spPr>
          <a:xfrm>
            <a:off x="231227" y="995901"/>
            <a:ext cx="11729546" cy="518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125" lvl="1">
              <a:lnSpc>
                <a:spcPct val="90000"/>
              </a:lnSpc>
              <a:spcBef>
                <a:spcPts val="500"/>
              </a:spcBef>
            </a:pPr>
            <a:r>
              <a:rPr lang="en-US" sz="2400" i="0" dirty="0">
                <a:solidFill>
                  <a:prstClr val="black"/>
                </a:solidFill>
                <a:effectLst/>
                <a:latin typeface="Calibri" panose="020F0502020204030204" pitchFamily="34" charset="0"/>
              </a:rPr>
              <a:t>EM304 and SBP29</a:t>
            </a:r>
          </a:p>
          <a:p>
            <a:pPr marL="1038225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Transducers, Frames, and Windows Purchased</a:t>
            </a:r>
          </a:p>
          <a:p>
            <a:pPr marL="1038225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Hydrophone mounts incorporated into transducer frames</a:t>
            </a:r>
          </a:p>
          <a:p>
            <a:pPr marL="1038225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Topside Electronics final quote for funding in progress</a:t>
            </a:r>
            <a:endParaRPr lang="en-US" sz="2400" i="0" dirty="0">
              <a:solidFill>
                <a:prstClr val="black"/>
              </a:solidFill>
              <a:effectLst/>
              <a:latin typeface="Calibri" panose="020F0502020204030204" pitchFamily="34" charset="0"/>
            </a:endParaRPr>
          </a:p>
          <a:p>
            <a:pPr marL="238125" lvl="1">
              <a:lnSpc>
                <a:spcPct val="90000"/>
              </a:lnSpc>
              <a:spcBef>
                <a:spcPts val="500"/>
              </a:spcBef>
            </a:pPr>
            <a:r>
              <a:rPr lang="en-US" sz="2400" dirty="0" err="1">
                <a:solidFill>
                  <a:prstClr val="black"/>
                </a:solidFill>
                <a:latin typeface="Calibri" panose="020F0502020204030204" pitchFamily="34" charset="0"/>
              </a:rPr>
              <a:t>Seapath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385 R3 – Motion Gyro Compass (MGC)</a:t>
            </a:r>
          </a:p>
          <a:p>
            <a:pPr marL="1038225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Installed and Surveyed for test, recommend purchase</a:t>
            </a:r>
          </a:p>
          <a:p>
            <a:pPr marL="1038225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Patch Test Needed</a:t>
            </a:r>
          </a:p>
          <a:p>
            <a:pPr marL="238125" lvl="1">
              <a:lnSpc>
                <a:spcPct val="90000"/>
              </a:lnSpc>
              <a:spcBef>
                <a:spcPts val="500"/>
              </a:spcBef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New Vessel Coordinate Survey Planning</a:t>
            </a:r>
          </a:p>
          <a:p>
            <a:pPr marL="1038225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Incorporating latest Multibeam Advisory Committee (MAC) recommendations</a:t>
            </a:r>
          </a:p>
          <a:p>
            <a:pPr marL="238125" lvl="1">
              <a:lnSpc>
                <a:spcPct val="90000"/>
              </a:lnSpc>
              <a:spcBef>
                <a:spcPts val="500"/>
              </a:spcBef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1038225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81025" lvl="1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2400" i="0" dirty="0">
              <a:solidFill>
                <a:prstClr val="black"/>
              </a:solidFill>
              <a:effectLst/>
              <a:latin typeface="Calibri" panose="020F0502020204030204" pitchFamily="34" charset="0"/>
            </a:endParaRPr>
          </a:p>
          <a:p>
            <a:pPr marL="238125" lvl="1">
              <a:lnSpc>
                <a:spcPct val="90000"/>
              </a:lnSpc>
              <a:spcBef>
                <a:spcPts val="500"/>
              </a:spcBef>
            </a:pP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709331"/>
      </p:ext>
    </p:extLst>
  </p:cSld>
  <p:clrMapOvr>
    <a:masterClrMapping/>
  </p:clrMapOvr>
</p:sld>
</file>

<file path=ppt/theme/theme1.xml><?xml version="1.0" encoding="utf-8"?>
<a:theme xmlns:a="http://schemas.openxmlformats.org/drawingml/2006/main" name="SOMTS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46985</TotalTime>
  <Words>64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SOMTS Theme</vt:lpstr>
      <vt:lpstr>STARC Healy Instrumentation Updates</vt:lpstr>
    </vt:vector>
  </TitlesOfParts>
  <Company>Scripps Institution of Oceanography (STS)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Appelgate, Bruce</dc:creator>
  <cp:lastModifiedBy>Ellett, Lee</cp:lastModifiedBy>
  <cp:revision>266</cp:revision>
  <cp:lastPrinted>2018-06-13T17:45:35Z</cp:lastPrinted>
  <dcterms:created xsi:type="dcterms:W3CDTF">2017-12-18T20:23:43Z</dcterms:created>
  <dcterms:modified xsi:type="dcterms:W3CDTF">2025-01-08T06:42:17Z</dcterms:modified>
</cp:coreProperties>
</file>