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5"/>
  </p:sldMasterIdLst>
  <p:notesMasterIdLst>
    <p:notesMasterId r:id="rId16"/>
  </p:notesMasterIdLst>
  <p:handoutMasterIdLst>
    <p:handoutMasterId r:id="rId17"/>
  </p:handoutMasterIdLst>
  <p:sldIdLst>
    <p:sldId id="279" r:id="rId6"/>
    <p:sldId id="545" r:id="rId7"/>
    <p:sldId id="498" r:id="rId8"/>
    <p:sldId id="540" r:id="rId9"/>
    <p:sldId id="537" r:id="rId10"/>
    <p:sldId id="542" r:id="rId11"/>
    <p:sldId id="543" r:id="rId12"/>
    <p:sldId id="546" r:id="rId13"/>
    <p:sldId id="547" r:id="rId14"/>
    <p:sldId id="539" r:id="rId15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800" kern="1200">
        <a:solidFill>
          <a:srgbClr val="092565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800" kern="1200">
        <a:solidFill>
          <a:srgbClr val="092565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800" kern="1200">
        <a:solidFill>
          <a:srgbClr val="092565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800" kern="1200">
        <a:solidFill>
          <a:srgbClr val="092565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800" kern="1200">
        <a:solidFill>
          <a:srgbClr val="092565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2800" kern="1200">
        <a:solidFill>
          <a:srgbClr val="092565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2800" kern="1200">
        <a:solidFill>
          <a:srgbClr val="092565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2800" kern="1200">
        <a:solidFill>
          <a:srgbClr val="092565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2800" kern="1200">
        <a:solidFill>
          <a:srgbClr val="092565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744" userDrawn="1">
          <p15:clr>
            <a:srgbClr val="A4A3A4"/>
          </p15:clr>
        </p15:guide>
        <p15:guide id="2" pos="57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25" userDrawn="1">
          <p15:clr>
            <a:srgbClr val="A4A3A4"/>
          </p15:clr>
        </p15:guide>
        <p15:guide id="2" pos="2305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060"/>
    <a:srgbClr val="092565"/>
    <a:srgbClr val="FFFFCC"/>
    <a:srgbClr val="A5A5E9"/>
    <a:srgbClr val="FFFF00"/>
    <a:srgbClr val="ADADEB"/>
    <a:srgbClr val="D71313"/>
    <a:srgbClr val="898989"/>
    <a:srgbClr val="333399"/>
    <a:srgbClr val="FFFFB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6D8FDC2-461E-F802-8DE8-759E4510D583}" v="52" dt="2024-06-11T18:47:46.073"/>
    <p1510:client id="{5C72915B-2B06-AF54-CC23-E36E87F1B94E}" v="3" dt="2024-06-11T19:16:20.274"/>
  </p1510:revLst>
</p1510:revInfo>
</file>

<file path=ppt/tableStyles.xml><?xml version="1.0" encoding="utf-8"?>
<a:tblStyleLst xmlns:a="http://schemas.openxmlformats.org/drawingml/2006/main" def="{5C22544A-7EE6-4342-B048-85BDC9FD1C3A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205" autoAdjust="0"/>
    <p:restoredTop sz="63572" autoAdjust="0"/>
  </p:normalViewPr>
  <p:slideViewPr>
    <p:cSldViewPr snapToGrid="0">
      <p:cViewPr varScale="1">
        <p:scale>
          <a:sx n="65" d="100"/>
          <a:sy n="65" d="100"/>
        </p:scale>
        <p:origin x="2478" y="72"/>
      </p:cViewPr>
      <p:guideLst>
        <p:guide orient="horz" pos="744"/>
        <p:guide pos="57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0"/>
    </p:cViewPr>
  </p:sorterViewPr>
  <p:notesViewPr>
    <p:cSldViewPr snapToGrid="0">
      <p:cViewPr varScale="1">
        <p:scale>
          <a:sx n="50" d="100"/>
          <a:sy n="50" d="100"/>
        </p:scale>
        <p:origin x="2636" y="28"/>
      </p:cViewPr>
      <p:guideLst>
        <p:guide orient="horz" pos="3025"/>
        <p:guide pos="2305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10.xml"/><Relationship Id="rId23" Type="http://schemas.microsoft.com/office/2015/10/relationships/revisionInfo" Target="revisionInfo.xml"/><Relationship Id="rId10" Type="http://schemas.openxmlformats.org/officeDocument/2006/relationships/slide" Target="slides/slide5.xml"/><Relationship Id="rId19" Type="http://schemas.openxmlformats.org/officeDocument/2006/relationships/viewProps" Target="viewProps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ook, Mason D LCDR USCG COMDT (USA)" userId="S::mason.d.cook@uscg.mil::6fda0897-4bd6-4b71-9ecc-a6a034aa9c91" providerId="AD" clId="Web-{5C72915B-2B06-AF54-CC23-E36E87F1B94E}"/>
    <pc:docChg chg="modSld">
      <pc:chgData name="Cook, Mason D LCDR USCG COMDT (USA)" userId="S::mason.d.cook@uscg.mil::6fda0897-4bd6-4b71-9ecc-a6a034aa9c91" providerId="AD" clId="Web-{5C72915B-2B06-AF54-CC23-E36E87F1B94E}" dt="2024-06-11T19:16:20.258" v="1" actId="20577"/>
      <pc:docMkLst>
        <pc:docMk/>
      </pc:docMkLst>
      <pc:sldChg chg="modSp">
        <pc:chgData name="Cook, Mason D LCDR USCG COMDT (USA)" userId="S::mason.d.cook@uscg.mil::6fda0897-4bd6-4b71-9ecc-a6a034aa9c91" providerId="AD" clId="Web-{5C72915B-2B06-AF54-CC23-E36E87F1B94E}" dt="2024-06-11T19:16:20.258" v="1" actId="20577"/>
        <pc:sldMkLst>
          <pc:docMk/>
          <pc:sldMk cId="2909645265" sldId="537"/>
        </pc:sldMkLst>
        <pc:spChg chg="mod">
          <ac:chgData name="Cook, Mason D LCDR USCG COMDT (USA)" userId="S::mason.d.cook@uscg.mil::6fda0897-4bd6-4b71-9ecc-a6a034aa9c91" providerId="AD" clId="Web-{5C72915B-2B06-AF54-CC23-E36E87F1B94E}" dt="2024-06-11T19:16:20.258" v="1" actId="20577"/>
          <ac:spMkLst>
            <pc:docMk/>
            <pc:sldMk cId="2909645265" sldId="537"/>
            <ac:spMk id="6" creationId="{00000000-0000-0000-0000-000000000000}"/>
          </ac:spMkLst>
        </pc:spChg>
      </pc:sldChg>
      <pc:sldChg chg="modSp">
        <pc:chgData name="Cook, Mason D LCDR USCG COMDT (USA)" userId="S::mason.d.cook@uscg.mil::6fda0897-4bd6-4b71-9ecc-a6a034aa9c91" providerId="AD" clId="Web-{5C72915B-2B06-AF54-CC23-E36E87F1B94E}" dt="2024-06-11T19:16:03.242" v="0" actId="20577"/>
        <pc:sldMkLst>
          <pc:docMk/>
          <pc:sldMk cId="2247761739" sldId="540"/>
        </pc:sldMkLst>
        <pc:spChg chg="mod">
          <ac:chgData name="Cook, Mason D LCDR USCG COMDT (USA)" userId="S::mason.d.cook@uscg.mil::6fda0897-4bd6-4b71-9ecc-a6a034aa9c91" providerId="AD" clId="Web-{5C72915B-2B06-AF54-CC23-E36E87F1B94E}" dt="2024-06-11T19:16:03.242" v="0" actId="20577"/>
          <ac:spMkLst>
            <pc:docMk/>
            <pc:sldMk cId="2247761739" sldId="540"/>
            <ac:spMk id="6" creationId="{00000000-0000-0000-0000-000000000000}"/>
          </ac:spMkLst>
        </pc:spChg>
      </pc:sldChg>
    </pc:docChg>
  </pc:docChgLst>
  <pc:docChgLst>
    <pc:chgData name="Hummer, Thomas R CIV USCG (USA)" userId="78ec12a7-4e96-462b-921f-ace29def3117" providerId="ADAL" clId="{B13EBF7E-FA1D-46B9-B731-F2814622C3E1}"/>
    <pc:docChg chg="custSel delSld modSld modMainMaster">
      <pc:chgData name="Hummer, Thomas R CIV USCG (USA)" userId="78ec12a7-4e96-462b-921f-ace29def3117" providerId="ADAL" clId="{B13EBF7E-FA1D-46B9-B731-F2814622C3E1}" dt="2024-05-29T18:36:55.673" v="701" actId="1038"/>
      <pc:docMkLst>
        <pc:docMk/>
      </pc:docMkLst>
      <pc:sldChg chg="modSp mod">
        <pc:chgData name="Hummer, Thomas R CIV USCG (USA)" userId="78ec12a7-4e96-462b-921f-ace29def3117" providerId="ADAL" clId="{B13EBF7E-FA1D-46B9-B731-F2814622C3E1}" dt="2024-05-29T14:19:41.519" v="25" actId="20577"/>
        <pc:sldMkLst>
          <pc:docMk/>
          <pc:sldMk cId="0" sldId="498"/>
        </pc:sldMkLst>
        <pc:spChg chg="mod">
          <ac:chgData name="Hummer, Thomas R CIV USCG (USA)" userId="78ec12a7-4e96-462b-921f-ace29def3117" providerId="ADAL" clId="{B13EBF7E-FA1D-46B9-B731-F2814622C3E1}" dt="2024-05-29T14:19:41.519" v="25" actId="20577"/>
          <ac:spMkLst>
            <pc:docMk/>
            <pc:sldMk cId="0" sldId="498"/>
            <ac:spMk id="6" creationId="{00000000-0000-0000-0000-000000000000}"/>
          </ac:spMkLst>
        </pc:spChg>
      </pc:sldChg>
      <pc:sldChg chg="del">
        <pc:chgData name="Hummer, Thomas R CIV USCG (USA)" userId="78ec12a7-4e96-462b-921f-ace29def3117" providerId="ADAL" clId="{B13EBF7E-FA1D-46B9-B731-F2814622C3E1}" dt="2024-05-29T15:48:09.942" v="445" actId="47"/>
        <pc:sldMkLst>
          <pc:docMk/>
          <pc:sldMk cId="0" sldId="518"/>
        </pc:sldMkLst>
      </pc:sldChg>
      <pc:sldChg chg="addSp delSp modSp mod">
        <pc:chgData name="Hummer, Thomas R CIV USCG (USA)" userId="78ec12a7-4e96-462b-921f-ace29def3117" providerId="ADAL" clId="{B13EBF7E-FA1D-46B9-B731-F2814622C3E1}" dt="2024-05-29T18:36:55.673" v="701" actId="1038"/>
        <pc:sldMkLst>
          <pc:docMk/>
          <pc:sldMk cId="2909645265" sldId="537"/>
        </pc:sldMkLst>
        <pc:picChg chg="add mod ord">
          <ac:chgData name="Hummer, Thomas R CIV USCG (USA)" userId="78ec12a7-4e96-462b-921f-ace29def3117" providerId="ADAL" clId="{B13EBF7E-FA1D-46B9-B731-F2814622C3E1}" dt="2024-05-29T15:12:46.840" v="442" actId="167"/>
          <ac:picMkLst>
            <pc:docMk/>
            <pc:sldMk cId="2909645265" sldId="537"/>
            <ac:picMk id="7" creationId="{9BEDDBDF-FADF-6B68-CAAE-8308BCACDC0D}"/>
          </ac:picMkLst>
        </pc:picChg>
        <pc:picChg chg="del mod">
          <ac:chgData name="Hummer, Thomas R CIV USCG (USA)" userId="78ec12a7-4e96-462b-921f-ace29def3117" providerId="ADAL" clId="{B13EBF7E-FA1D-46B9-B731-F2814622C3E1}" dt="2024-05-29T15:12:00.234" v="395" actId="478"/>
          <ac:picMkLst>
            <pc:docMk/>
            <pc:sldMk cId="2909645265" sldId="537"/>
            <ac:picMk id="9" creationId="{55A89004-3ADE-117E-7609-970E71BA8906}"/>
          </ac:picMkLst>
        </pc:picChg>
        <pc:cxnChg chg="mod">
          <ac:chgData name="Hummer, Thomas R CIV USCG (USA)" userId="78ec12a7-4e96-462b-921f-ace29def3117" providerId="ADAL" clId="{B13EBF7E-FA1D-46B9-B731-F2814622C3E1}" dt="2024-05-29T18:36:55.673" v="701" actId="1038"/>
          <ac:cxnSpMkLst>
            <pc:docMk/>
            <pc:sldMk cId="2909645265" sldId="537"/>
            <ac:cxnSpMk id="8" creationId="{00000000-0000-0000-0000-000000000000}"/>
          </ac:cxnSpMkLst>
        </pc:cxnChg>
      </pc:sldChg>
      <pc:sldChg chg="modSp mod">
        <pc:chgData name="Hummer, Thomas R CIV USCG (USA)" userId="78ec12a7-4e96-462b-921f-ace29def3117" providerId="ADAL" clId="{B13EBF7E-FA1D-46B9-B731-F2814622C3E1}" dt="2024-05-29T18:31:15.190" v="671" actId="20577"/>
        <pc:sldMkLst>
          <pc:docMk/>
          <pc:sldMk cId="2247761739" sldId="540"/>
        </pc:sldMkLst>
        <pc:spChg chg="mod">
          <ac:chgData name="Hummer, Thomas R CIV USCG (USA)" userId="78ec12a7-4e96-462b-921f-ace29def3117" providerId="ADAL" clId="{B13EBF7E-FA1D-46B9-B731-F2814622C3E1}" dt="2024-05-29T18:31:15.190" v="671" actId="20577"/>
          <ac:spMkLst>
            <pc:docMk/>
            <pc:sldMk cId="2247761739" sldId="540"/>
            <ac:spMk id="6" creationId="{00000000-0000-0000-0000-000000000000}"/>
          </ac:spMkLst>
        </pc:spChg>
      </pc:sldChg>
      <pc:sldChg chg="addSp delSp modSp mod">
        <pc:chgData name="Hummer, Thomas R CIV USCG (USA)" userId="78ec12a7-4e96-462b-921f-ace29def3117" providerId="ADAL" clId="{B13EBF7E-FA1D-46B9-B731-F2814622C3E1}" dt="2024-05-29T18:28:41.150" v="624"/>
        <pc:sldMkLst>
          <pc:docMk/>
          <pc:sldMk cId="2913406907" sldId="542"/>
        </pc:sldMkLst>
        <pc:spChg chg="mod">
          <ac:chgData name="Hummer, Thomas R CIV USCG (USA)" userId="78ec12a7-4e96-462b-921f-ace29def3117" providerId="ADAL" clId="{B13EBF7E-FA1D-46B9-B731-F2814622C3E1}" dt="2024-05-29T18:21:45.918" v="477" actId="20577"/>
          <ac:spMkLst>
            <pc:docMk/>
            <pc:sldMk cId="2913406907" sldId="542"/>
            <ac:spMk id="2" creationId="{00000000-0000-0000-0000-000000000000}"/>
          </ac:spMkLst>
        </pc:spChg>
        <pc:graphicFrameChg chg="del">
          <ac:chgData name="Hummer, Thomas R CIV USCG (USA)" userId="78ec12a7-4e96-462b-921f-ace29def3117" providerId="ADAL" clId="{B13EBF7E-FA1D-46B9-B731-F2814622C3E1}" dt="2024-05-29T18:21:52.514" v="478" actId="478"/>
          <ac:graphicFrameMkLst>
            <pc:docMk/>
            <pc:sldMk cId="2913406907" sldId="542"/>
            <ac:graphicFrameMk id="3" creationId="{00000000-0000-0000-0000-000000000000}"/>
          </ac:graphicFrameMkLst>
        </pc:graphicFrameChg>
        <pc:graphicFrameChg chg="add del mod modGraphic">
          <ac:chgData name="Hummer, Thomas R CIV USCG (USA)" userId="78ec12a7-4e96-462b-921f-ace29def3117" providerId="ADAL" clId="{B13EBF7E-FA1D-46B9-B731-F2814622C3E1}" dt="2024-05-29T18:22:56.839" v="484" actId="478"/>
          <ac:graphicFrameMkLst>
            <pc:docMk/>
            <pc:sldMk cId="2913406907" sldId="542"/>
            <ac:graphicFrameMk id="6" creationId="{EEC746D7-6FB8-DE56-2646-F27687877198}"/>
          </ac:graphicFrameMkLst>
        </pc:graphicFrameChg>
        <pc:graphicFrameChg chg="add mod">
          <ac:chgData name="Hummer, Thomas R CIV USCG (USA)" userId="78ec12a7-4e96-462b-921f-ace29def3117" providerId="ADAL" clId="{B13EBF7E-FA1D-46B9-B731-F2814622C3E1}" dt="2024-05-29T18:28:41.150" v="624"/>
          <ac:graphicFrameMkLst>
            <pc:docMk/>
            <pc:sldMk cId="2913406907" sldId="542"/>
            <ac:graphicFrameMk id="7" creationId="{A85C6EE5-6749-A531-6EB2-8E2A2FB3C95C}"/>
          </ac:graphicFrameMkLst>
        </pc:graphicFrameChg>
      </pc:sldChg>
      <pc:sldChg chg="addSp delSp modSp mod">
        <pc:chgData name="Hummer, Thomas R CIV USCG (USA)" userId="78ec12a7-4e96-462b-921f-ace29def3117" providerId="ADAL" clId="{B13EBF7E-FA1D-46B9-B731-F2814622C3E1}" dt="2024-05-29T18:29:01.048" v="625"/>
        <pc:sldMkLst>
          <pc:docMk/>
          <pc:sldMk cId="3424957551" sldId="543"/>
        </pc:sldMkLst>
        <pc:spChg chg="mod">
          <ac:chgData name="Hummer, Thomas R CIV USCG (USA)" userId="78ec12a7-4e96-462b-921f-ace29def3117" providerId="ADAL" clId="{B13EBF7E-FA1D-46B9-B731-F2814622C3E1}" dt="2024-05-29T18:23:36.863" v="486"/>
          <ac:spMkLst>
            <pc:docMk/>
            <pc:sldMk cId="3424957551" sldId="543"/>
            <ac:spMk id="2" creationId="{00000000-0000-0000-0000-000000000000}"/>
          </ac:spMkLst>
        </pc:spChg>
        <pc:graphicFrameChg chg="del">
          <ac:chgData name="Hummer, Thomas R CIV USCG (USA)" userId="78ec12a7-4e96-462b-921f-ace29def3117" providerId="ADAL" clId="{B13EBF7E-FA1D-46B9-B731-F2814622C3E1}" dt="2024-05-29T18:22:06.334" v="480" actId="478"/>
          <ac:graphicFrameMkLst>
            <pc:docMk/>
            <pc:sldMk cId="3424957551" sldId="543"/>
            <ac:graphicFrameMk id="3" creationId="{00000000-0000-0000-0000-000000000000}"/>
          </ac:graphicFrameMkLst>
        </pc:graphicFrameChg>
        <pc:graphicFrameChg chg="add mod">
          <ac:chgData name="Hummer, Thomas R CIV USCG (USA)" userId="78ec12a7-4e96-462b-921f-ace29def3117" providerId="ADAL" clId="{B13EBF7E-FA1D-46B9-B731-F2814622C3E1}" dt="2024-05-29T18:29:01.048" v="625"/>
          <ac:graphicFrameMkLst>
            <pc:docMk/>
            <pc:sldMk cId="3424957551" sldId="543"/>
            <ac:graphicFrameMk id="6" creationId="{171A31B8-4DB6-2899-26A4-D78DB2B44F6B}"/>
          </ac:graphicFrameMkLst>
        </pc:graphicFrameChg>
      </pc:sldChg>
      <pc:sldChg chg="delSp modSp del mod">
        <pc:chgData name="Hummer, Thomas R CIV USCG (USA)" userId="78ec12a7-4e96-462b-921f-ace29def3117" providerId="ADAL" clId="{B13EBF7E-FA1D-46B9-B731-F2814622C3E1}" dt="2024-05-29T18:30:42.595" v="644" actId="47"/>
        <pc:sldMkLst>
          <pc:docMk/>
          <pc:sldMk cId="3275248457" sldId="544"/>
        </pc:sldMkLst>
        <pc:spChg chg="mod">
          <ac:chgData name="Hummer, Thomas R CIV USCG (USA)" userId="78ec12a7-4e96-462b-921f-ace29def3117" providerId="ADAL" clId="{B13EBF7E-FA1D-46B9-B731-F2814622C3E1}" dt="2024-05-29T18:23:43.534" v="487"/>
          <ac:spMkLst>
            <pc:docMk/>
            <pc:sldMk cId="3275248457" sldId="544"/>
            <ac:spMk id="2" creationId="{00000000-0000-0000-0000-000000000000}"/>
          </ac:spMkLst>
        </pc:spChg>
        <pc:graphicFrameChg chg="del">
          <ac:chgData name="Hummer, Thomas R CIV USCG (USA)" userId="78ec12a7-4e96-462b-921f-ace29def3117" providerId="ADAL" clId="{B13EBF7E-FA1D-46B9-B731-F2814622C3E1}" dt="2024-05-29T18:22:11.718" v="481" actId="478"/>
          <ac:graphicFrameMkLst>
            <pc:docMk/>
            <pc:sldMk cId="3275248457" sldId="544"/>
            <ac:graphicFrameMk id="3" creationId="{00000000-0000-0000-0000-000000000000}"/>
          </ac:graphicFrameMkLst>
        </pc:graphicFrameChg>
      </pc:sldChg>
      <pc:sldChg chg="modSp mod">
        <pc:chgData name="Hummer, Thomas R CIV USCG (USA)" userId="78ec12a7-4e96-462b-921f-ace29def3117" providerId="ADAL" clId="{B13EBF7E-FA1D-46B9-B731-F2814622C3E1}" dt="2024-05-29T18:30:05.568" v="641" actId="1037"/>
        <pc:sldMkLst>
          <pc:docMk/>
          <pc:sldMk cId="2474662511" sldId="546"/>
        </pc:sldMkLst>
        <pc:graphicFrameChg chg="mod">
          <ac:chgData name="Hummer, Thomas R CIV USCG (USA)" userId="78ec12a7-4e96-462b-921f-ace29def3117" providerId="ADAL" clId="{B13EBF7E-FA1D-46B9-B731-F2814622C3E1}" dt="2024-05-29T18:30:05.568" v="641" actId="1037"/>
          <ac:graphicFrameMkLst>
            <pc:docMk/>
            <pc:sldMk cId="2474662511" sldId="546"/>
            <ac:graphicFrameMk id="6" creationId="{171A31B8-4DB6-2899-26A4-D78DB2B44F6B}"/>
          </ac:graphicFrameMkLst>
        </pc:graphicFrameChg>
      </pc:sldChg>
      <pc:sldChg chg="modSp mod">
        <pc:chgData name="Hummer, Thomas R CIV USCG (USA)" userId="78ec12a7-4e96-462b-921f-ace29def3117" providerId="ADAL" clId="{B13EBF7E-FA1D-46B9-B731-F2814622C3E1}" dt="2024-05-29T18:30:31.901" v="643"/>
        <pc:sldMkLst>
          <pc:docMk/>
          <pc:sldMk cId="2910819004" sldId="547"/>
        </pc:sldMkLst>
        <pc:graphicFrameChg chg="mod">
          <ac:chgData name="Hummer, Thomas R CIV USCG (USA)" userId="78ec12a7-4e96-462b-921f-ace29def3117" providerId="ADAL" clId="{B13EBF7E-FA1D-46B9-B731-F2814622C3E1}" dt="2024-05-29T18:30:31.901" v="643"/>
          <ac:graphicFrameMkLst>
            <pc:docMk/>
            <pc:sldMk cId="2910819004" sldId="547"/>
            <ac:graphicFrameMk id="6" creationId="{171A31B8-4DB6-2899-26A4-D78DB2B44F6B}"/>
          </ac:graphicFrameMkLst>
        </pc:graphicFrameChg>
      </pc:sldChg>
      <pc:sldMasterChg chg="modSldLayout">
        <pc:chgData name="Hummer, Thomas R CIV USCG (USA)" userId="78ec12a7-4e96-462b-921f-ace29def3117" providerId="ADAL" clId="{B13EBF7E-FA1D-46B9-B731-F2814622C3E1}" dt="2024-05-29T14:14:38.333" v="10" actId="20577"/>
        <pc:sldMasterMkLst>
          <pc:docMk/>
          <pc:sldMasterMk cId="0" sldId="2147483648"/>
        </pc:sldMasterMkLst>
        <pc:sldLayoutChg chg="modSp mod">
          <pc:chgData name="Hummer, Thomas R CIV USCG (USA)" userId="78ec12a7-4e96-462b-921f-ace29def3117" providerId="ADAL" clId="{B13EBF7E-FA1D-46B9-B731-F2814622C3E1}" dt="2024-05-29T14:14:38.333" v="10" actId="20577"/>
          <pc:sldLayoutMkLst>
            <pc:docMk/>
            <pc:sldMasterMk cId="0" sldId="2147483648"/>
            <pc:sldLayoutMk cId="0" sldId="2147484012"/>
          </pc:sldLayoutMkLst>
          <pc:spChg chg="mod">
            <ac:chgData name="Hummer, Thomas R CIV USCG (USA)" userId="78ec12a7-4e96-462b-921f-ace29def3117" providerId="ADAL" clId="{B13EBF7E-FA1D-46B9-B731-F2814622C3E1}" dt="2024-05-29T14:14:38.333" v="10" actId="20577"/>
            <ac:spMkLst>
              <pc:docMk/>
              <pc:sldMasterMk cId="0" sldId="2147483648"/>
              <pc:sldLayoutMk cId="0" sldId="2147484012"/>
              <ac:spMk id="5" creationId="{00000000-0000-0000-0000-000000000000}"/>
            </ac:spMkLst>
          </pc:spChg>
        </pc:sldLayoutChg>
      </pc:sldMasterChg>
    </pc:docChg>
  </pc:docChgLst>
  <pc:docChgLst>
    <pc:chgData name="Hummer, Thomas R CIV USCG (USA)" userId="S::thomas.r.hummer@uscg.mil::78ec12a7-4e96-462b-921f-ace29def3117" providerId="AD" clId="Web-{9BA1139D-B9A9-4F70-ABAE-AD5DED31A172}"/>
    <pc:docChg chg="modSld sldOrd">
      <pc:chgData name="Hummer, Thomas R CIV USCG (USA)" userId="S::thomas.r.hummer@uscg.mil::78ec12a7-4e96-462b-921f-ace29def3117" providerId="AD" clId="Web-{9BA1139D-B9A9-4F70-ABAE-AD5DED31A172}" dt="2024-05-29T14:12:22.845" v="18" actId="20577"/>
      <pc:docMkLst>
        <pc:docMk/>
      </pc:docMkLst>
      <pc:sldChg chg="ord">
        <pc:chgData name="Hummer, Thomas R CIV USCG (USA)" userId="S::thomas.r.hummer@uscg.mil::78ec12a7-4e96-462b-921f-ace29def3117" providerId="AD" clId="Web-{9BA1139D-B9A9-4F70-ABAE-AD5DED31A172}" dt="2024-05-29T14:11:07.110" v="0"/>
        <pc:sldMkLst>
          <pc:docMk/>
          <pc:sldMk cId="0" sldId="518"/>
        </pc:sldMkLst>
      </pc:sldChg>
      <pc:sldChg chg="modSp">
        <pc:chgData name="Hummer, Thomas R CIV USCG (USA)" userId="S::thomas.r.hummer@uscg.mil::78ec12a7-4e96-462b-921f-ace29def3117" providerId="AD" clId="Web-{9BA1139D-B9A9-4F70-ABAE-AD5DED31A172}" dt="2024-05-29T14:12:22.845" v="18" actId="20577"/>
        <pc:sldMkLst>
          <pc:docMk/>
          <pc:sldMk cId="2247761739" sldId="540"/>
        </pc:sldMkLst>
        <pc:spChg chg="mod">
          <ac:chgData name="Hummer, Thomas R CIV USCG (USA)" userId="S::thomas.r.hummer@uscg.mil::78ec12a7-4e96-462b-921f-ace29def3117" providerId="AD" clId="Web-{9BA1139D-B9A9-4F70-ABAE-AD5DED31A172}" dt="2024-05-29T14:12:22.845" v="18" actId="20577"/>
          <ac:spMkLst>
            <pc:docMk/>
            <pc:sldMk cId="2247761739" sldId="540"/>
            <ac:spMk id="6" creationId="{00000000-0000-0000-0000-000000000000}"/>
          </ac:spMkLst>
        </pc:spChg>
      </pc:sldChg>
    </pc:docChg>
  </pc:docChgLst>
  <pc:docChgLst>
    <pc:chgData name="Cook, Mason D LCDR USCG COMDT (USA)" userId="S::mason.d.cook@uscg.mil::6fda0897-4bd6-4b71-9ecc-a6a034aa9c91" providerId="AD" clId="Web-{26D8FDC2-461E-F802-8DE8-759E4510D583}"/>
    <pc:docChg chg="modSld">
      <pc:chgData name="Cook, Mason D LCDR USCG COMDT (USA)" userId="S::mason.d.cook@uscg.mil::6fda0897-4bd6-4b71-9ecc-a6a034aa9c91" providerId="AD" clId="Web-{26D8FDC2-461E-F802-8DE8-759E4510D583}" dt="2024-06-11T18:47:46.073" v="46" actId="20577"/>
      <pc:docMkLst>
        <pc:docMk/>
      </pc:docMkLst>
      <pc:sldChg chg="modSp">
        <pc:chgData name="Cook, Mason D LCDR USCG COMDT (USA)" userId="S::mason.d.cook@uscg.mil::6fda0897-4bd6-4b71-9ecc-a6a034aa9c91" providerId="AD" clId="Web-{26D8FDC2-461E-F802-8DE8-759E4510D583}" dt="2024-06-11T18:42:10.957" v="9" actId="20577"/>
        <pc:sldMkLst>
          <pc:docMk/>
          <pc:sldMk cId="0" sldId="279"/>
        </pc:sldMkLst>
        <pc:spChg chg="mod">
          <ac:chgData name="Cook, Mason D LCDR USCG COMDT (USA)" userId="S::mason.d.cook@uscg.mil::6fda0897-4bd6-4b71-9ecc-a6a034aa9c91" providerId="AD" clId="Web-{26D8FDC2-461E-F802-8DE8-759E4510D583}" dt="2024-06-11T18:42:10.957" v="9" actId="20577"/>
          <ac:spMkLst>
            <pc:docMk/>
            <pc:sldMk cId="0" sldId="279"/>
            <ac:spMk id="9219" creationId="{00000000-0000-0000-0000-000000000000}"/>
          </ac:spMkLst>
        </pc:spChg>
      </pc:sldChg>
      <pc:sldChg chg="modSp">
        <pc:chgData name="Cook, Mason D LCDR USCG COMDT (USA)" userId="S::mason.d.cook@uscg.mil::6fda0897-4bd6-4b71-9ecc-a6a034aa9c91" providerId="AD" clId="Web-{26D8FDC2-461E-F802-8DE8-759E4510D583}" dt="2024-06-11T18:47:03.382" v="38" actId="20577"/>
        <pc:sldMkLst>
          <pc:docMk/>
          <pc:sldMk cId="0" sldId="498"/>
        </pc:sldMkLst>
        <pc:spChg chg="mod">
          <ac:chgData name="Cook, Mason D LCDR USCG COMDT (USA)" userId="S::mason.d.cook@uscg.mil::6fda0897-4bd6-4b71-9ecc-a6a034aa9c91" providerId="AD" clId="Web-{26D8FDC2-461E-F802-8DE8-759E4510D583}" dt="2024-06-11T18:42:41.021" v="10" actId="20577"/>
          <ac:spMkLst>
            <pc:docMk/>
            <pc:sldMk cId="0" sldId="498"/>
            <ac:spMk id="6" creationId="{00000000-0000-0000-0000-000000000000}"/>
          </ac:spMkLst>
        </pc:spChg>
        <pc:spChg chg="mod">
          <ac:chgData name="Cook, Mason D LCDR USCG COMDT (USA)" userId="S::mason.d.cook@uscg.mil::6fda0897-4bd6-4b71-9ecc-a6a034aa9c91" providerId="AD" clId="Web-{26D8FDC2-461E-F802-8DE8-759E4510D583}" dt="2024-06-11T18:47:03.382" v="38" actId="20577"/>
          <ac:spMkLst>
            <pc:docMk/>
            <pc:sldMk cId="0" sldId="498"/>
            <ac:spMk id="7" creationId="{00000000-0000-0000-0000-000000000000}"/>
          </ac:spMkLst>
        </pc:spChg>
      </pc:sldChg>
      <pc:sldChg chg="modSp">
        <pc:chgData name="Cook, Mason D LCDR USCG COMDT (USA)" userId="S::mason.d.cook@uscg.mil::6fda0897-4bd6-4b71-9ecc-a6a034aa9c91" providerId="AD" clId="Web-{26D8FDC2-461E-F802-8DE8-759E4510D583}" dt="2024-06-11T18:47:10.477" v="40" actId="20577"/>
        <pc:sldMkLst>
          <pc:docMk/>
          <pc:sldMk cId="2909645265" sldId="537"/>
        </pc:sldMkLst>
        <pc:spChg chg="mod">
          <ac:chgData name="Cook, Mason D LCDR USCG COMDT (USA)" userId="S::mason.d.cook@uscg.mil::6fda0897-4bd6-4b71-9ecc-a6a034aa9c91" providerId="AD" clId="Web-{26D8FDC2-461E-F802-8DE8-759E4510D583}" dt="2024-06-11T18:47:10.477" v="40" actId="20577"/>
          <ac:spMkLst>
            <pc:docMk/>
            <pc:sldMk cId="2909645265" sldId="537"/>
            <ac:spMk id="5" creationId="{00000000-0000-0000-0000-000000000000}"/>
          </ac:spMkLst>
        </pc:spChg>
      </pc:sldChg>
      <pc:sldChg chg="modSp">
        <pc:chgData name="Cook, Mason D LCDR USCG COMDT (USA)" userId="S::mason.d.cook@uscg.mil::6fda0897-4bd6-4b71-9ecc-a6a034aa9c91" providerId="AD" clId="Web-{26D8FDC2-461E-F802-8DE8-759E4510D583}" dt="2024-06-11T18:47:46.073" v="46" actId="20577"/>
        <pc:sldMkLst>
          <pc:docMk/>
          <pc:sldMk cId="1909020624" sldId="539"/>
        </pc:sldMkLst>
        <pc:spChg chg="mod">
          <ac:chgData name="Cook, Mason D LCDR USCG COMDT (USA)" userId="S::mason.d.cook@uscg.mil::6fda0897-4bd6-4b71-9ecc-a6a034aa9c91" providerId="AD" clId="Web-{26D8FDC2-461E-F802-8DE8-759E4510D583}" dt="2024-06-11T18:47:46.073" v="46" actId="20577"/>
          <ac:spMkLst>
            <pc:docMk/>
            <pc:sldMk cId="1909020624" sldId="539"/>
            <ac:spMk id="7" creationId="{00000000-0000-0000-0000-000000000000}"/>
          </ac:spMkLst>
        </pc:spChg>
      </pc:sldChg>
      <pc:sldChg chg="modSp">
        <pc:chgData name="Cook, Mason D LCDR USCG COMDT (USA)" userId="S::mason.d.cook@uscg.mil::6fda0897-4bd6-4b71-9ecc-a6a034aa9c91" providerId="AD" clId="Web-{26D8FDC2-461E-F802-8DE8-759E4510D583}" dt="2024-06-11T18:47:06.726" v="39" actId="20577"/>
        <pc:sldMkLst>
          <pc:docMk/>
          <pc:sldMk cId="2247761739" sldId="540"/>
        </pc:sldMkLst>
        <pc:spChg chg="mod">
          <ac:chgData name="Cook, Mason D LCDR USCG COMDT (USA)" userId="S::mason.d.cook@uscg.mil::6fda0897-4bd6-4b71-9ecc-a6a034aa9c91" providerId="AD" clId="Web-{26D8FDC2-461E-F802-8DE8-759E4510D583}" dt="2024-06-11T18:46:18.504" v="36" actId="20577"/>
          <ac:spMkLst>
            <pc:docMk/>
            <pc:sldMk cId="2247761739" sldId="540"/>
            <ac:spMk id="6" creationId="{00000000-0000-0000-0000-000000000000}"/>
          </ac:spMkLst>
        </pc:spChg>
        <pc:spChg chg="mod">
          <ac:chgData name="Cook, Mason D LCDR USCG COMDT (USA)" userId="S::mason.d.cook@uscg.mil::6fda0897-4bd6-4b71-9ecc-a6a034aa9c91" providerId="AD" clId="Web-{26D8FDC2-461E-F802-8DE8-759E4510D583}" dt="2024-06-11T18:47:06.726" v="39" actId="20577"/>
          <ac:spMkLst>
            <pc:docMk/>
            <pc:sldMk cId="2247761739" sldId="540"/>
            <ac:spMk id="7" creationId="{00000000-0000-0000-0000-000000000000}"/>
          </ac:spMkLst>
        </pc:spChg>
      </pc:sldChg>
      <pc:sldChg chg="modSp">
        <pc:chgData name="Cook, Mason D LCDR USCG COMDT (USA)" userId="S::mason.d.cook@uscg.mil::6fda0897-4bd6-4b71-9ecc-a6a034aa9c91" providerId="AD" clId="Web-{26D8FDC2-461E-F802-8DE8-759E4510D583}" dt="2024-06-11T18:47:15.555" v="41" actId="20577"/>
        <pc:sldMkLst>
          <pc:docMk/>
          <pc:sldMk cId="2913406907" sldId="542"/>
        </pc:sldMkLst>
        <pc:spChg chg="mod">
          <ac:chgData name="Cook, Mason D LCDR USCG COMDT (USA)" userId="S::mason.d.cook@uscg.mil::6fda0897-4bd6-4b71-9ecc-a6a034aa9c91" providerId="AD" clId="Web-{26D8FDC2-461E-F802-8DE8-759E4510D583}" dt="2024-06-11T18:47:15.555" v="41" actId="20577"/>
          <ac:spMkLst>
            <pc:docMk/>
            <pc:sldMk cId="2913406907" sldId="542"/>
            <ac:spMk id="5" creationId="{00000000-0000-0000-0000-000000000000}"/>
          </ac:spMkLst>
        </pc:spChg>
      </pc:sldChg>
      <pc:sldChg chg="modSp">
        <pc:chgData name="Cook, Mason D LCDR USCG COMDT (USA)" userId="S::mason.d.cook@uscg.mil::6fda0897-4bd6-4b71-9ecc-a6a034aa9c91" providerId="AD" clId="Web-{26D8FDC2-461E-F802-8DE8-759E4510D583}" dt="2024-06-11T18:47:24.712" v="43" actId="20577"/>
        <pc:sldMkLst>
          <pc:docMk/>
          <pc:sldMk cId="3424957551" sldId="543"/>
        </pc:sldMkLst>
        <pc:spChg chg="mod">
          <ac:chgData name="Cook, Mason D LCDR USCG COMDT (USA)" userId="S::mason.d.cook@uscg.mil::6fda0897-4bd6-4b71-9ecc-a6a034aa9c91" providerId="AD" clId="Web-{26D8FDC2-461E-F802-8DE8-759E4510D583}" dt="2024-06-11T18:47:24.712" v="43" actId="20577"/>
          <ac:spMkLst>
            <pc:docMk/>
            <pc:sldMk cId="3424957551" sldId="543"/>
            <ac:spMk id="5" creationId="{00000000-0000-0000-0000-000000000000}"/>
          </ac:spMkLst>
        </pc:spChg>
      </pc:sldChg>
      <pc:sldChg chg="modSp">
        <pc:chgData name="Cook, Mason D LCDR USCG COMDT (USA)" userId="S::mason.d.cook@uscg.mil::6fda0897-4bd6-4b71-9ecc-a6a034aa9c91" providerId="AD" clId="Web-{26D8FDC2-461E-F802-8DE8-759E4510D583}" dt="2024-06-11T18:46:55.835" v="37" actId="20577"/>
        <pc:sldMkLst>
          <pc:docMk/>
          <pc:sldMk cId="1020509878" sldId="545"/>
        </pc:sldMkLst>
        <pc:spChg chg="mod">
          <ac:chgData name="Cook, Mason D LCDR USCG COMDT (USA)" userId="S::mason.d.cook@uscg.mil::6fda0897-4bd6-4b71-9ecc-a6a034aa9c91" providerId="AD" clId="Web-{26D8FDC2-461E-F802-8DE8-759E4510D583}" dt="2024-06-11T18:46:55.835" v="37" actId="20577"/>
          <ac:spMkLst>
            <pc:docMk/>
            <pc:sldMk cId="1020509878" sldId="545"/>
            <ac:spMk id="5" creationId="{00000000-0000-0000-0000-000000000000}"/>
          </ac:spMkLst>
        </pc:spChg>
      </pc:sldChg>
      <pc:sldChg chg="modSp">
        <pc:chgData name="Cook, Mason D LCDR USCG COMDT (USA)" userId="S::mason.d.cook@uscg.mil::6fda0897-4bd6-4b71-9ecc-a6a034aa9c91" providerId="AD" clId="Web-{26D8FDC2-461E-F802-8DE8-759E4510D583}" dt="2024-06-11T18:47:31.916" v="44" actId="20577"/>
        <pc:sldMkLst>
          <pc:docMk/>
          <pc:sldMk cId="2474662511" sldId="546"/>
        </pc:sldMkLst>
        <pc:spChg chg="mod">
          <ac:chgData name="Cook, Mason D LCDR USCG COMDT (USA)" userId="S::mason.d.cook@uscg.mil::6fda0897-4bd6-4b71-9ecc-a6a034aa9c91" providerId="AD" clId="Web-{26D8FDC2-461E-F802-8DE8-759E4510D583}" dt="2024-06-11T18:47:31.916" v="44" actId="20577"/>
          <ac:spMkLst>
            <pc:docMk/>
            <pc:sldMk cId="2474662511" sldId="546"/>
            <ac:spMk id="5" creationId="{00000000-0000-0000-0000-000000000000}"/>
          </ac:spMkLst>
        </pc:spChg>
      </pc:sldChg>
      <pc:sldChg chg="modSp">
        <pc:chgData name="Cook, Mason D LCDR USCG COMDT (USA)" userId="S::mason.d.cook@uscg.mil::6fda0897-4bd6-4b71-9ecc-a6a034aa9c91" providerId="AD" clId="Web-{26D8FDC2-461E-F802-8DE8-759E4510D583}" dt="2024-06-11T18:47:41.119" v="45" actId="20577"/>
        <pc:sldMkLst>
          <pc:docMk/>
          <pc:sldMk cId="2910819004" sldId="547"/>
        </pc:sldMkLst>
        <pc:spChg chg="mod">
          <ac:chgData name="Cook, Mason D LCDR USCG COMDT (USA)" userId="S::mason.d.cook@uscg.mil::6fda0897-4bd6-4b71-9ecc-a6a034aa9c91" providerId="AD" clId="Web-{26D8FDC2-461E-F802-8DE8-759E4510D583}" dt="2024-06-11T18:47:41.119" v="45" actId="20577"/>
          <ac:spMkLst>
            <pc:docMk/>
            <pc:sldMk cId="2910819004" sldId="547"/>
            <ac:spMk id="5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3168378" cy="4812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359" tIns="48178" rIns="96359" bIns="48178" numCol="1" anchor="t" anchorCtr="0" compatLnSpc="1">
            <a:prstTxWarp prst="textNoShape">
              <a:avLst/>
            </a:prstTxWarp>
          </a:bodyPr>
          <a:lstStyle>
            <a:lvl1pPr defTabSz="962749">
              <a:defRPr sz="120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6827" y="1"/>
            <a:ext cx="3168377" cy="4812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359" tIns="48178" rIns="96359" bIns="48178" numCol="1" anchor="t" anchorCtr="0" compatLnSpc="1">
            <a:prstTxWarp prst="textNoShape">
              <a:avLst/>
            </a:prstTxWarp>
          </a:bodyPr>
          <a:lstStyle>
            <a:lvl1pPr algn="r" defTabSz="962749">
              <a:defRPr sz="120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4907"/>
            <a:ext cx="3168378" cy="4762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359" tIns="48178" rIns="96359" bIns="48178" numCol="1" anchor="b" anchorCtr="0" compatLnSpc="1">
            <a:prstTxWarp prst="textNoShape">
              <a:avLst/>
            </a:prstTxWarp>
          </a:bodyPr>
          <a:lstStyle>
            <a:lvl1pPr defTabSz="962749">
              <a:defRPr sz="120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test</a:t>
            </a:r>
          </a:p>
        </p:txBody>
      </p:sp>
      <p:sp>
        <p:nvSpPr>
          <p:cNvPr id="8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6827" y="9124907"/>
            <a:ext cx="3168377" cy="4762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359" tIns="48178" rIns="96359" bIns="48178" numCol="1" anchor="b" anchorCtr="0" compatLnSpc="1">
            <a:prstTxWarp prst="textNoShape">
              <a:avLst/>
            </a:prstTxWarp>
          </a:bodyPr>
          <a:lstStyle>
            <a:lvl1pPr algn="r" defTabSz="962749">
              <a:defRPr sz="120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fld id="{8E2AB02E-C5C0-4A72-A681-DA415E1DD3D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hd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3168378" cy="4812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359" tIns="48178" rIns="96359" bIns="48178" numCol="1" anchor="t" anchorCtr="0" compatLnSpc="1">
            <a:prstTxWarp prst="textNoShape">
              <a:avLst/>
            </a:prstTxWarp>
          </a:bodyPr>
          <a:lstStyle>
            <a:lvl1pPr defTabSz="962749">
              <a:defRPr sz="120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6827" y="1"/>
            <a:ext cx="3168377" cy="4812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359" tIns="48178" rIns="96359" bIns="48178" numCol="1" anchor="t" anchorCtr="0" compatLnSpc="1">
            <a:prstTxWarp prst="textNoShape">
              <a:avLst/>
            </a:prstTxWarp>
          </a:bodyPr>
          <a:lstStyle>
            <a:lvl1pPr algn="r" defTabSz="962749">
              <a:defRPr sz="120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94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19138"/>
            <a:ext cx="4805363" cy="36036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5142" y="4561637"/>
            <a:ext cx="5364920" cy="43193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359" tIns="48178" rIns="96359" bIns="4817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4907"/>
            <a:ext cx="3168378" cy="4762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359" tIns="48178" rIns="96359" bIns="48178" numCol="1" anchor="b" anchorCtr="0" compatLnSpc="1">
            <a:prstTxWarp prst="textNoShape">
              <a:avLst/>
            </a:prstTxWarp>
          </a:bodyPr>
          <a:lstStyle>
            <a:lvl1pPr defTabSz="962749">
              <a:defRPr sz="120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6827" y="9124907"/>
            <a:ext cx="3168377" cy="4762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359" tIns="48178" rIns="96359" bIns="48178" numCol="1" anchor="b" anchorCtr="0" compatLnSpc="1">
            <a:prstTxWarp prst="textNoShape">
              <a:avLst/>
            </a:prstTxWarp>
          </a:bodyPr>
          <a:lstStyle>
            <a:lvl1pPr algn="r" defTabSz="962749">
              <a:defRPr sz="120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fld id="{7262AB99-AB13-47E8-8EDB-D2D17E3CCBA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A3CD054-453A-4DF1-BF99-E15FC712C3F5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test</a:t>
            </a: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253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F5C7176-B1C1-4298-9CF4-24CB955D3CE5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07213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We are on slide 2 Agenda</a:t>
            </a:r>
          </a:p>
          <a:p>
            <a:endParaRPr lang="en-US" dirty="0"/>
          </a:p>
          <a:p>
            <a:r>
              <a:rPr lang="en-US" dirty="0"/>
              <a:t>This is the standard agenda for a level 3 non-major program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62AB99-AB13-47E8-8EDB-D2D17E3CCBA1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017288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dirty="0"/>
              <a:t>Slide 3; overview</a:t>
            </a:r>
          </a:p>
          <a:p>
            <a:endParaRPr lang="en-US" dirty="0"/>
          </a:p>
          <a:p>
            <a:pPr>
              <a:buClr>
                <a:srgbClr val="002060"/>
              </a:buClr>
            </a:pPr>
            <a:r>
              <a:rPr lang="en-US" sz="1200" kern="0" dirty="0">
                <a:solidFill>
                  <a:schemeClr val="tx1"/>
                </a:solidFill>
                <a:latin typeface="Times New Roman" pitchFamily="18" charset="0"/>
                <a:ea typeface="Tahoma"/>
                <a:cs typeface="Tahoma"/>
              </a:rPr>
              <a:t>As we are all aware, the Coast Guard’s current polar icebreaking capability consists of two polar icebreakers: POLAR STAR and HEALY.  Polar icebreakers provide access and presence to national strategic objectives in the Arctic and Antarctic.</a:t>
            </a:r>
          </a:p>
          <a:p>
            <a:pPr>
              <a:buClr>
                <a:srgbClr val="002060"/>
              </a:buClr>
            </a:pPr>
            <a:endParaRPr lang="en-US" sz="1200" kern="0" dirty="0">
              <a:solidFill>
                <a:schemeClr val="tx1"/>
              </a:solidFill>
              <a:latin typeface="Times New Roman" pitchFamily="18" charset="0"/>
              <a:ea typeface="Tahoma"/>
              <a:cs typeface="Tahoma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2060"/>
              </a:buClr>
              <a:buSzTx/>
              <a:buFontTx/>
              <a:buNone/>
              <a:tabLst/>
              <a:defRPr/>
            </a:pPr>
            <a:r>
              <a:rPr lang="en-US" dirty="0"/>
              <a:t>Cutter HEALY is a unique coast guard asset in that she</a:t>
            </a:r>
            <a:r>
              <a:rPr lang="en-US" baseline="0" dirty="0"/>
              <a:t> </a:t>
            </a:r>
            <a:r>
              <a:rPr lang="en-US" sz="1200" kern="0" dirty="0">
                <a:solidFill>
                  <a:schemeClr val="tx1"/>
                </a:solidFill>
                <a:latin typeface="Times New Roman" pitchFamily="18" charset="0"/>
                <a:ea typeface="Tahoma"/>
                <a:cs typeface="Tahoma"/>
              </a:rPr>
              <a:t>provides critical</a:t>
            </a:r>
            <a:r>
              <a:rPr lang="en-US" sz="1200" kern="0" baseline="0" dirty="0">
                <a:solidFill>
                  <a:schemeClr val="tx1"/>
                </a:solidFill>
                <a:latin typeface="Times New Roman" pitchFamily="18" charset="0"/>
                <a:ea typeface="Tahoma"/>
                <a:cs typeface="Tahoma"/>
              </a:rPr>
              <a:t> </a:t>
            </a:r>
            <a:r>
              <a:rPr lang="en-US" sz="1200" kern="0" dirty="0">
                <a:solidFill>
                  <a:schemeClr val="tx1"/>
                </a:solidFill>
                <a:latin typeface="Times New Roman" pitchFamily="18" charset="0"/>
                <a:ea typeface="Tahoma"/>
                <a:cs typeface="Tahoma"/>
              </a:rPr>
              <a:t>support of the nation's strategic science efforts through partnerships with the Office of Naval Research (ONR) and National Science Foundation (NSF).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2060"/>
              </a:buClr>
              <a:buSzTx/>
              <a:buFontTx/>
              <a:buNone/>
              <a:tabLst/>
              <a:defRPr/>
            </a:pPr>
            <a:endParaRPr lang="en-US" sz="1200" kern="0" baseline="0" dirty="0">
              <a:solidFill>
                <a:schemeClr val="tx1"/>
              </a:solidFill>
              <a:latin typeface="Times New Roman" pitchFamily="18" charset="0"/>
              <a:ea typeface="Tahoma"/>
              <a:cs typeface="Tahoma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2060"/>
              </a:buClr>
              <a:buSzTx/>
              <a:buFontTx/>
              <a:buNone/>
              <a:tabLst/>
              <a:defRPr/>
            </a:pPr>
            <a:r>
              <a:rPr lang="en-US" baseline="0" dirty="0"/>
              <a:t>HEALY provides science labs, support systems and space for 50 NSF personnel, as well as other mission support services.  </a:t>
            </a:r>
            <a:endParaRPr lang="en-US" dirty="0"/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2060"/>
              </a:buClr>
              <a:buSzTx/>
              <a:buFontTx/>
              <a:buNone/>
              <a:tabLst/>
              <a:defRPr/>
            </a:pPr>
            <a:endParaRPr lang="en-US" sz="1200" kern="0" dirty="0">
              <a:solidFill>
                <a:schemeClr val="tx1"/>
              </a:solidFill>
              <a:latin typeface="Times New Roman" pitchFamily="18" charset="0"/>
              <a:ea typeface="Tahoma"/>
              <a:cs typeface="Tahoma"/>
            </a:endParaRPr>
          </a:p>
          <a:p>
            <a:pPr>
              <a:buClr>
                <a:srgbClr val="002060"/>
              </a:buClr>
            </a:pPr>
            <a:r>
              <a:rPr lang="en-US" sz="1200" kern="0" dirty="0">
                <a:solidFill>
                  <a:schemeClr val="tx1"/>
                </a:solidFill>
                <a:latin typeface="Times New Roman" pitchFamily="18" charset="0"/>
                <a:ea typeface="Tahoma"/>
                <a:cs typeface="Tahoma"/>
              </a:rPr>
              <a:t>Lastly, HEALY must maintain operational availability until the Polar Security Cutters (PSC) are delivered in order to meet statutory icebreaking requirements and support strategic Arctic objectives, particularly scientific support. </a:t>
            </a:r>
          </a:p>
          <a:p>
            <a:endParaRPr lang="en-US" baseline="0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ABE581F-07EE-4BA2-8355-F55228D5C2C8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test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dirty="0"/>
              <a:t>Slide 4; Overview continued</a:t>
            </a:r>
          </a:p>
          <a:p>
            <a:endParaRPr lang="en-US" dirty="0"/>
          </a:p>
          <a:p>
            <a:r>
              <a:rPr lang="en-US" dirty="0"/>
              <a:t>A SSMEB was completed in 2019.  This report shows</a:t>
            </a:r>
            <a:r>
              <a:rPr lang="en-US" baseline="0" dirty="0"/>
              <a:t> that support expenditures are exceeding current funding and predicted to continue increasing.  The report indicates this is due to obsolescence issues.</a:t>
            </a:r>
          </a:p>
          <a:p>
            <a:endParaRPr lang="en-US" baseline="0" dirty="0"/>
          </a:p>
          <a:p>
            <a:r>
              <a:rPr lang="en-US" baseline="0" dirty="0"/>
              <a:t>The SSMEB identified the systems that require non-standard maintenance or systems that require replacement that are driving the raising cost to operate and maintain the asset.</a:t>
            </a:r>
          </a:p>
          <a:p>
            <a:endParaRPr lang="en-US" baseline="0" dirty="0"/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kern="0" dirty="0">
                <a:latin typeface="Times New Roman"/>
                <a:ea typeface="Tahoma"/>
                <a:cs typeface="Tahoma"/>
              </a:rPr>
              <a:t>Some of these targeted mission degraders</a:t>
            </a:r>
            <a:r>
              <a:rPr lang="en-US" kern="0" baseline="0" dirty="0">
                <a:latin typeface="Times New Roman"/>
                <a:ea typeface="Tahoma"/>
                <a:cs typeface="Tahoma"/>
              </a:rPr>
              <a:t> include</a:t>
            </a:r>
            <a:r>
              <a:rPr lang="en-US" kern="0" dirty="0">
                <a:latin typeface="Times New Roman"/>
                <a:ea typeface="Tahoma"/>
                <a:cs typeface="Tahoma"/>
              </a:rPr>
              <a:t> Propulsion plant support systems, Piping, Structure, Auxiliary systems, &amp; MPCMS integration system recap, various HM&amp;E sub-systems, communications, and CGOne &amp; NSF connectivity improvements.</a:t>
            </a:r>
            <a:endParaRPr lang="en-US" kern="0" baseline="0" dirty="0">
              <a:latin typeface="Times New Roman"/>
              <a:ea typeface="Tahoma"/>
              <a:cs typeface="Tahoma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kern="0" baseline="0" dirty="0">
              <a:latin typeface="Times New Roman"/>
              <a:ea typeface="Tahoma"/>
              <a:cs typeface="Tahoma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kern="0" baseline="0" dirty="0">
                <a:latin typeface="Times New Roman"/>
                <a:ea typeface="Tahoma"/>
                <a:cs typeface="Tahoma"/>
              </a:rPr>
              <a:t>A </a:t>
            </a:r>
            <a:r>
              <a:rPr lang="en-US" kern="0" dirty="0">
                <a:latin typeface="Times New Roman"/>
                <a:ea typeface="Tahoma"/>
                <a:cs typeface="Tahoma"/>
              </a:rPr>
              <a:t>prioritized work list was developed using the SFLCs standard practices </a:t>
            </a:r>
            <a:r>
              <a:rPr lang="en-US" kern="0" baseline="0" dirty="0">
                <a:latin typeface="Times New Roman"/>
                <a:ea typeface="Tahoma"/>
                <a:cs typeface="Tahoma"/>
              </a:rPr>
              <a:t>for all proposed items.  Each item was evaluated for possible solutions with estimated cost.  The prioritized proposed Work Item list is provided within this presentation. </a:t>
            </a:r>
            <a:endParaRPr lang="en-US" sz="1100" b="0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/>
              <a:ea typeface="Tahoma"/>
              <a:cs typeface="Tahoma"/>
            </a:endParaRP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ABE581F-07EE-4BA2-8355-F55228D5C2C8}" type="slidenum">
              <a:rPr lang="en-US">
                <a:solidFill>
                  <a:srgbClr val="000000"/>
                </a:solidFill>
              </a:rPr>
              <a:pPr>
                <a:defRPr/>
              </a:pPr>
              <a:t>4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test</a:t>
            </a:r>
          </a:p>
        </p:txBody>
      </p:sp>
    </p:spTree>
    <p:extLst>
      <p:ext uri="{BB962C8B-B14F-4D97-AF65-F5344CB8AC3E}">
        <p14:creationId xmlns:p14="http://schemas.microsoft.com/office/powerpoint/2010/main" val="307503743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Slide 5</a:t>
            </a:r>
          </a:p>
          <a:p>
            <a:endParaRPr lang="en-US" dirty="0"/>
          </a:p>
          <a:p>
            <a:r>
              <a:rPr lang="en-US" dirty="0"/>
              <a:t>This is the notional program schedule. Please note that we have included some of the key assumptions and best practices from the ongoing POLAR</a:t>
            </a:r>
            <a:r>
              <a:rPr lang="en-US" baseline="0" dirty="0"/>
              <a:t> STAR SLEP project based on feedback from our operational partners. These include:</a:t>
            </a:r>
          </a:p>
          <a:p>
            <a:endParaRPr lang="en-US" baseline="0" dirty="0"/>
          </a:p>
          <a:p>
            <a:pPr marL="171450" indent="-171450">
              <a:buFontTx/>
              <a:buChar char="-"/>
            </a:pPr>
            <a:r>
              <a:rPr lang="en-US" dirty="0"/>
              <a:t>The program assumes </a:t>
            </a:r>
            <a:r>
              <a:rPr lang="en-US" baseline="0" dirty="0"/>
              <a:t>HEALY must be available to support the annual NSF artic mission.  In support of this  assumption the SLEP work will be completed using annual maintenance availabilities over a five year period.</a:t>
            </a:r>
          </a:p>
          <a:p>
            <a:pPr marL="171450" indent="-171450">
              <a:buFontTx/>
              <a:buChar char="-"/>
            </a:pPr>
            <a:r>
              <a:rPr lang="en-US" sz="1200" kern="0" dirty="0">
                <a:solidFill>
                  <a:srgbClr val="002060"/>
                </a:solidFill>
                <a:latin typeface="Times New Roman"/>
                <a:ea typeface="Tahoma"/>
                <a:cs typeface="Tahoma"/>
              </a:rPr>
              <a:t>Same shipyard/ location for all phases </a:t>
            </a:r>
          </a:p>
          <a:p>
            <a:pPr marL="171450" indent="-171450">
              <a:buFontTx/>
              <a:buChar char="-"/>
            </a:pPr>
            <a:r>
              <a:rPr lang="en-US" sz="1200" kern="0" dirty="0">
                <a:solidFill>
                  <a:srgbClr val="002060"/>
                </a:solidFill>
                <a:latin typeface="Times New Roman"/>
                <a:ea typeface="Tahoma"/>
                <a:cs typeface="Tahoma"/>
              </a:rPr>
              <a:t>Maintenance periods will include O&amp;D-level work.</a:t>
            </a:r>
            <a:endParaRPr lang="en-US" dirty="0"/>
          </a:p>
          <a:p>
            <a:pPr marL="0" indent="0">
              <a:buFontTx/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62AB99-AB13-47E8-8EDB-D2D17E3CCBA1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607585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416050" y="1198563"/>
            <a:ext cx="4311650" cy="323373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55623">
              <a:defRPr/>
            </a:pPr>
            <a:r>
              <a:rPr lang="en-US" dirty="0"/>
              <a:t>Slide 6 Notional Work List.</a:t>
            </a:r>
          </a:p>
          <a:p>
            <a:endParaRPr lang="en-US" dirty="0"/>
          </a:p>
          <a:p>
            <a:r>
              <a:rPr lang="en-US" dirty="0"/>
              <a:t>This is Notional Work</a:t>
            </a:r>
            <a:r>
              <a:rPr lang="en-US" baseline="0" dirty="0"/>
              <a:t> Item list.</a:t>
            </a:r>
          </a:p>
          <a:p>
            <a:endParaRPr lang="en-US" baseline="0" dirty="0"/>
          </a:p>
          <a:p>
            <a:pPr defTabSz="955623">
              <a:defRPr/>
            </a:pPr>
            <a:r>
              <a:rPr lang="en-US" baseline="0" dirty="0"/>
              <a:t>The SFLC used a working group and the SSMEB report and input from the C5I community to determine the proposed work items. The first six items are currently being working on using CG-45 S&amp;D funding.  These items must be reviewed, updated and in a working format to insure their usefulness in evaluating the engineering changes as they are being developed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2D47A2-E75E-41F8-B029-88AEB7270AC8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096149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416050" y="1198563"/>
            <a:ext cx="4311650" cy="323373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55623">
              <a:defRPr/>
            </a:pPr>
            <a:r>
              <a:rPr lang="en-US" dirty="0"/>
              <a:t>I am now on slide 7 Notional Work List (cont.).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2D47A2-E75E-41F8-B029-88AEB7270AC8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821799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416050" y="1198563"/>
            <a:ext cx="4311650" cy="323373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55623">
              <a:defRPr/>
            </a:pPr>
            <a:r>
              <a:rPr lang="en-US" dirty="0"/>
              <a:t>Slide 8 Notional Work List (cont.).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2D47A2-E75E-41F8-B029-88AEB7270AC8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617611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416050" y="1198563"/>
            <a:ext cx="4311650" cy="323373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55623">
              <a:defRPr/>
            </a:pPr>
            <a:r>
              <a:rPr lang="en-US" dirty="0"/>
              <a:t>Slide 10 Notional Work List (cont.).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2D47A2-E75E-41F8-B029-88AEB7270AC8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57818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9"/>
          <p:cNvSpPr>
            <a:spLocks noChangeArrowheads="1"/>
          </p:cNvSpPr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gradFill rotWithShape="1">
            <a:gsLst>
              <a:gs pos="0">
                <a:srgbClr val="CCCCFF"/>
              </a:gs>
              <a:gs pos="100000">
                <a:schemeClr val="bg1"/>
              </a:gs>
            </a:gsLst>
            <a:lin ang="27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cs typeface="+mn-cs"/>
            </a:endParaRPr>
          </a:p>
        </p:txBody>
      </p:sp>
      <p:sp>
        <p:nvSpPr>
          <p:cNvPr id="3" name="Rectangle 22"/>
          <p:cNvSpPr>
            <a:spLocks noChangeArrowheads="1"/>
          </p:cNvSpPr>
          <p:nvPr userDrawn="1"/>
        </p:nvSpPr>
        <p:spPr bwMode="auto">
          <a:xfrm>
            <a:off x="0" y="5105400"/>
            <a:ext cx="9144000" cy="1752600"/>
          </a:xfrm>
          <a:prstGeom prst="rect">
            <a:avLst/>
          </a:prstGeom>
          <a:solidFill>
            <a:srgbClr val="092565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cs typeface="+mn-cs"/>
            </a:endParaRPr>
          </a:p>
        </p:txBody>
      </p:sp>
      <p:sp>
        <p:nvSpPr>
          <p:cNvPr id="4" name="Rectangle 25"/>
          <p:cNvSpPr>
            <a:spLocks noChangeArrowheads="1"/>
          </p:cNvSpPr>
          <p:nvPr userDrawn="1"/>
        </p:nvSpPr>
        <p:spPr bwMode="auto">
          <a:xfrm>
            <a:off x="0" y="5105400"/>
            <a:ext cx="9144000" cy="76200"/>
          </a:xfrm>
          <a:prstGeom prst="rect">
            <a:avLst/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cs typeface="+mn-cs"/>
            </a:endParaRPr>
          </a:p>
        </p:txBody>
      </p:sp>
      <p:pic>
        <p:nvPicPr>
          <p:cNvPr id="5" name="Picture 27" descr="embossed flat uscoastguard lower bar copy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9050" y="5092700"/>
            <a:ext cx="9144000" cy="10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370" y="141880"/>
            <a:ext cx="1741091" cy="1739171"/>
          </a:xfrm>
          <a:prstGeom prst="ellipse">
            <a:avLst/>
          </a:prstGeom>
          <a:ln>
            <a:noFill/>
          </a:ln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80886" y="5392420"/>
            <a:ext cx="1280160" cy="1280160"/>
          </a:xfrm>
          <a:prstGeom prst="ellipse">
            <a:avLst/>
          </a:prstGeom>
        </p:spPr>
      </p:pic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ullet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1462" y="1142681"/>
            <a:ext cx="8595360" cy="4846320"/>
          </a:xfrm>
        </p:spPr>
        <p:txBody>
          <a:bodyPr/>
          <a:lstStyle>
            <a:lvl1pPr>
              <a:defRPr>
                <a:solidFill>
                  <a:srgbClr val="002060"/>
                </a:solidFill>
              </a:defRPr>
            </a:lvl1pPr>
            <a:lvl2pPr>
              <a:defRPr>
                <a:solidFill>
                  <a:srgbClr val="002060"/>
                </a:solidFill>
              </a:defRPr>
            </a:lvl2pPr>
            <a:lvl3pPr>
              <a:defRPr>
                <a:solidFill>
                  <a:srgbClr val="002060"/>
                </a:solidFill>
              </a:defRPr>
            </a:lvl3pPr>
            <a:lvl4pPr>
              <a:defRPr>
                <a:solidFill>
                  <a:srgbClr val="002060"/>
                </a:solidFill>
              </a:defRPr>
            </a:lvl4pPr>
            <a:lvl5pPr>
              <a:defRPr>
                <a:solidFill>
                  <a:srgbClr val="002060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271462" y="0"/>
            <a:ext cx="8595360" cy="9144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Slide Number Placeholder 10"/>
          <p:cNvSpPr>
            <a:spLocks noGrp="1"/>
          </p:cNvSpPr>
          <p:nvPr>
            <p:ph type="sldNum" sz="quarter" idx="10"/>
          </p:nvPr>
        </p:nvSpPr>
        <p:spPr>
          <a:xfrm>
            <a:off x="8107363" y="6356350"/>
            <a:ext cx="579437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597A962A-C487-482F-983A-C757CEE9B009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Footer Placeholder 10"/>
          <p:cNvSpPr>
            <a:spLocks noGrp="1" noChangeArrowheads="1"/>
          </p:cNvSpPr>
          <p:nvPr>
            <p:ph type="ftr" sz="quarter" idx="11"/>
          </p:nvPr>
        </p:nvSpPr>
        <p:spPr>
          <a:xfrm>
            <a:off x="350883" y="6356350"/>
            <a:ext cx="76835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Unclassified | AICC | CG-9323 |  Mr. Ken King | USCG | 26 June 2024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21040" y="91440"/>
            <a:ext cx="731520" cy="731520"/>
          </a:xfrm>
          <a:prstGeom prst="ellipse">
            <a:avLst/>
          </a:prstGeom>
        </p:spPr>
      </p:pic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271462" y="0"/>
            <a:ext cx="8595360" cy="9144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Slide Number Placeholder 10"/>
          <p:cNvSpPr>
            <a:spLocks noGrp="1"/>
          </p:cNvSpPr>
          <p:nvPr>
            <p:ph type="sldNum" sz="quarter" idx="10"/>
          </p:nvPr>
        </p:nvSpPr>
        <p:spPr>
          <a:xfrm>
            <a:off x="8107363" y="6356350"/>
            <a:ext cx="579437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597A962A-C487-482F-983A-C757CEE9B009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Footer Placeholder 10"/>
          <p:cNvSpPr>
            <a:spLocks noGrp="1" noChangeArrowheads="1"/>
          </p:cNvSpPr>
          <p:nvPr>
            <p:ph type="ftr" sz="quarter" idx="11"/>
          </p:nvPr>
        </p:nvSpPr>
        <p:spPr>
          <a:xfrm>
            <a:off x="368300" y="6364288"/>
            <a:ext cx="76835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Unclassified | AICC | CG-9323 |  Mr. Ken King | USCG | 26 June 2024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21040" y="91440"/>
            <a:ext cx="731520" cy="731520"/>
          </a:xfrm>
          <a:prstGeom prst="ellipse">
            <a:avLst/>
          </a:prstGeom>
        </p:spPr>
      </p:pic>
    </p:spTree>
    <p:extLst>
      <p:ext uri="{BB962C8B-B14F-4D97-AF65-F5344CB8AC3E}">
        <p14:creationId xmlns:p14="http://schemas.microsoft.com/office/powerpoint/2010/main" val="2341094875"/>
      </p:ext>
    </p:extLst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ullet Indentur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182880"/>
            <a:ext cx="8229600" cy="640080"/>
          </a:xfrm>
          <a:prstGeom prst="rect">
            <a:avLst/>
          </a:prstGeom>
        </p:spPr>
        <p:txBody>
          <a:bodyPr anchor="ctr"/>
          <a:lstStyle>
            <a:lvl1pPr algn="l">
              <a:defRPr sz="2400" b="1">
                <a:solidFill>
                  <a:srgbClr val="092565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defRPr>
            </a:lvl1pPr>
          </a:lstStyle>
          <a:p>
            <a:r>
              <a:rPr lang="en-US" dirty="0"/>
              <a:t>Decisions Requested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1" hasCustomPrompt="1"/>
          </p:nvPr>
        </p:nvSpPr>
        <p:spPr>
          <a:xfrm>
            <a:off x="457200" y="1093790"/>
            <a:ext cx="8229600" cy="5051425"/>
          </a:xfrm>
          <a:prstGeom prst="rect">
            <a:avLst/>
          </a:prstGeom>
        </p:spPr>
        <p:txBody>
          <a:bodyPr/>
          <a:lstStyle>
            <a:lvl1pPr marL="257175" indent="-257175">
              <a:spcBef>
                <a:spcPts val="450"/>
              </a:spcBef>
              <a:spcAft>
                <a:spcPts val="900"/>
              </a:spcAft>
              <a:buFont typeface="Wingdings" pitchFamily="2" charset="2"/>
              <a:buChar char="q"/>
              <a:defRPr sz="2400" baseline="0">
                <a:solidFill>
                  <a:schemeClr val="accent5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>
              <a:defRPr sz="1500">
                <a:solidFill>
                  <a:schemeClr val="bg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>
              <a:defRPr sz="1350">
                <a:solidFill>
                  <a:schemeClr val="bg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>
              <a:defRPr sz="1050">
                <a:solidFill>
                  <a:schemeClr val="bg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>
              <a:defRPr sz="1050">
                <a:solidFill>
                  <a:schemeClr val="bg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marL="342900" indent="-342900">
              <a:spcBef>
                <a:spcPts val="600"/>
              </a:spcBef>
              <a:buFont typeface="Wingdings" pitchFamily="2" charset="2"/>
              <a:buChar char="q"/>
            </a:pPr>
            <a:r>
              <a:rPr lang="en-US" sz="1500" b="0" dirty="0">
                <a:solidFill>
                  <a:srgbClr val="072565"/>
                </a:solidFill>
              </a:rPr>
              <a:t>Designate HEALY MMA as a Major Maintenance Program</a:t>
            </a:r>
          </a:p>
          <a:p>
            <a:pPr marL="342900" indent="-342900">
              <a:spcBef>
                <a:spcPts val="600"/>
              </a:spcBef>
              <a:buFont typeface="Wingdings" pitchFamily="2" charset="2"/>
              <a:buChar char="q"/>
            </a:pPr>
            <a:r>
              <a:rPr lang="en-US" sz="1500" b="0" dirty="0"/>
              <a:t>Authorize </a:t>
            </a:r>
            <a:r>
              <a:rPr lang="en-US" sz="1500" b="0" dirty="0">
                <a:solidFill>
                  <a:srgbClr val="072565"/>
                </a:solidFill>
              </a:rPr>
              <a:t>HEALY MMA </a:t>
            </a:r>
            <a:r>
              <a:rPr lang="en-US" sz="1500" b="0" dirty="0"/>
              <a:t>to enter the “Analyze/Select” Phase</a:t>
            </a:r>
            <a:endParaRPr lang="en-US" sz="1500" b="0" dirty="0">
              <a:solidFill>
                <a:srgbClr val="072565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75E1E-597B-4024-969D-6C6CE09AAC8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Slide Number Placeholder 10"/>
          <p:cNvSpPr txBox="1">
            <a:spLocks/>
          </p:cNvSpPr>
          <p:nvPr userDrawn="1"/>
        </p:nvSpPr>
        <p:spPr>
          <a:xfrm>
            <a:off x="8107363" y="6356350"/>
            <a:ext cx="57943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800" kern="1200">
                <a:solidFill>
                  <a:srgbClr val="092565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800" kern="1200">
                <a:solidFill>
                  <a:srgbClr val="092565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800" kern="1200">
                <a:solidFill>
                  <a:srgbClr val="092565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800" kern="1200">
                <a:solidFill>
                  <a:srgbClr val="092565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2800" kern="1200">
                <a:solidFill>
                  <a:srgbClr val="092565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2800" kern="1200">
                <a:solidFill>
                  <a:srgbClr val="092565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2800" kern="1200">
                <a:solidFill>
                  <a:srgbClr val="092565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2800" kern="1200">
                <a:solidFill>
                  <a:srgbClr val="092565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fld id="{597A962A-C487-482F-983A-C757CEE9B009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Footer Placeholder 10"/>
          <p:cNvSpPr>
            <a:spLocks noGrp="1" noChangeArrowheads="1"/>
          </p:cNvSpPr>
          <p:nvPr>
            <p:ph type="ftr" sz="quarter" idx="13"/>
          </p:nvPr>
        </p:nvSpPr>
        <p:spPr>
          <a:xfrm>
            <a:off x="368300" y="6364288"/>
            <a:ext cx="76835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Unclassified | AICC | CG-9323 |  Mr. Ken King | USCG | 26 June 2024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9231735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9" name="Line 155"/>
          <p:cNvSpPr>
            <a:spLocks noChangeShapeType="1"/>
          </p:cNvSpPr>
          <p:nvPr userDrawn="1"/>
        </p:nvSpPr>
        <p:spPr bwMode="auto">
          <a:xfrm>
            <a:off x="0" y="944563"/>
            <a:ext cx="9144000" cy="0"/>
          </a:xfrm>
          <a:prstGeom prst="line">
            <a:avLst/>
          </a:prstGeom>
          <a:noFill/>
          <a:ln w="12700">
            <a:solidFill>
              <a:srgbClr val="092565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dirty="0">
              <a:cs typeface="+mn-cs"/>
            </a:endParaRPr>
          </a:p>
        </p:txBody>
      </p:sp>
      <p:sp>
        <p:nvSpPr>
          <p:cNvPr id="1180" name="Line 156"/>
          <p:cNvSpPr>
            <a:spLocks noChangeShapeType="1"/>
          </p:cNvSpPr>
          <p:nvPr userDrawn="1"/>
        </p:nvSpPr>
        <p:spPr bwMode="auto">
          <a:xfrm>
            <a:off x="0" y="6249988"/>
            <a:ext cx="9144000" cy="0"/>
          </a:xfrm>
          <a:prstGeom prst="line">
            <a:avLst/>
          </a:prstGeom>
          <a:noFill/>
          <a:ln w="12700">
            <a:solidFill>
              <a:srgbClr val="E10000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dirty="0">
              <a:cs typeface="+mn-cs"/>
            </a:endParaRPr>
          </a:p>
        </p:txBody>
      </p:sp>
      <p:sp>
        <p:nvSpPr>
          <p:cNvPr id="1028" name="Rectangle 157"/>
          <p:cNvSpPr>
            <a:spLocks noGrp="1" noChangeArrowheads="1"/>
          </p:cNvSpPr>
          <p:nvPr>
            <p:ph type="title"/>
          </p:nvPr>
        </p:nvSpPr>
        <p:spPr bwMode="auto">
          <a:xfrm>
            <a:off x="295275" y="0"/>
            <a:ext cx="8580438" cy="968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2" tIns="45716" rIns="91432" bIns="45716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9" name="Rectangle 158"/>
          <p:cNvSpPr>
            <a:spLocks noGrp="1" noChangeArrowheads="1"/>
          </p:cNvSpPr>
          <p:nvPr>
            <p:ph type="body" idx="1"/>
          </p:nvPr>
        </p:nvSpPr>
        <p:spPr bwMode="auto">
          <a:xfrm>
            <a:off x="271463" y="1325563"/>
            <a:ext cx="8626475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2" tIns="45716" rIns="91432" bIns="4571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4"/>
          </p:nvPr>
        </p:nvSpPr>
        <p:spPr>
          <a:xfrm>
            <a:off x="8355879" y="6356349"/>
            <a:ext cx="54864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>
              <a:defRPr/>
            </a:pPr>
            <a:fld id="{5D7DEE2C-AF75-4031-826B-D1BABCD415EA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Footer Placeholder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8300" y="6345330"/>
            <a:ext cx="7772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426" tIns="46712" rIns="93426" bIns="46712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>
              <a:defRPr/>
            </a:pPr>
            <a:r>
              <a:rPr lang="en-US"/>
              <a:t>Unclassified | AICC | CG-9323 |  Mr. Ken King | USCG | 26 June 2024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06" r:id="rId1"/>
    <p:sldLayoutId id="2147484012" r:id="rId2"/>
    <p:sldLayoutId id="2147484013" r:id="rId3"/>
    <p:sldLayoutId id="2147484014" r:id="rId4"/>
  </p:sldLayoutIdLst>
  <p:transition>
    <p:fade/>
  </p:transition>
  <p:hf hd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092565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092565"/>
          </a:solidFill>
          <a:latin typeface="Verdana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092565"/>
          </a:solidFill>
          <a:latin typeface="Verdana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092565"/>
          </a:solidFill>
          <a:latin typeface="Verdana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092565"/>
          </a:solidFill>
          <a:latin typeface="Verdana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092565"/>
          </a:solidFill>
          <a:latin typeface="Verdana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092565"/>
          </a:solidFill>
          <a:latin typeface="Verdana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092565"/>
          </a:solidFill>
          <a:latin typeface="Verdana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092565"/>
          </a:solidFill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50000"/>
        </a:spcBef>
        <a:spcAft>
          <a:spcPct val="0"/>
        </a:spcAft>
        <a:buClr>
          <a:schemeClr val="bg1">
            <a:lumMod val="50000"/>
          </a:schemeClr>
        </a:buClr>
        <a:buSzPct val="120000"/>
        <a:buFont typeface="Times New Roman" panose="02020603050405020304" pitchFamily="18" charset="0"/>
        <a:buChar char="•"/>
        <a:defRPr sz="2400" b="0">
          <a:solidFill>
            <a:srgbClr val="002060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1pPr>
      <a:lvl2pPr marL="579438" indent="-236538" algn="l" rtl="0" eaLnBrk="0" fontAlgn="base" hangingPunct="0">
        <a:spcBef>
          <a:spcPct val="50000"/>
        </a:spcBef>
        <a:spcAft>
          <a:spcPct val="0"/>
        </a:spcAft>
        <a:buClr>
          <a:srgbClr val="092565"/>
        </a:buClr>
        <a:buFont typeface="Times New Roman" pitchFamily="18" charset="0"/>
        <a:buChar char="–"/>
        <a:defRPr sz="2000">
          <a:solidFill>
            <a:srgbClr val="002060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2pPr>
      <a:lvl3pPr marL="982663" indent="-231775" algn="l" rtl="0" eaLnBrk="0" fontAlgn="base" hangingPunct="0">
        <a:spcBef>
          <a:spcPct val="50000"/>
        </a:spcBef>
        <a:spcAft>
          <a:spcPct val="0"/>
        </a:spcAft>
        <a:buClr>
          <a:schemeClr val="bg1">
            <a:lumMod val="50000"/>
          </a:schemeClr>
        </a:buClr>
        <a:buChar char="•"/>
        <a:defRPr sz="2000">
          <a:solidFill>
            <a:srgbClr val="002060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3pPr>
      <a:lvl4pPr marL="1328738" indent="-231775" algn="l" rtl="0" eaLnBrk="0" fontAlgn="base" hangingPunct="0">
        <a:spcBef>
          <a:spcPct val="50000"/>
        </a:spcBef>
        <a:spcAft>
          <a:spcPct val="0"/>
        </a:spcAft>
        <a:buClr>
          <a:srgbClr val="092565"/>
        </a:buClr>
        <a:buFont typeface="Times New Roman" pitchFamily="18" charset="0"/>
        <a:buChar char="–"/>
        <a:defRPr sz="2000">
          <a:solidFill>
            <a:srgbClr val="002060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4pPr>
      <a:lvl5pPr marL="1611313" indent="-168275" algn="l" rtl="0" eaLnBrk="0" fontAlgn="base" hangingPunct="0">
        <a:spcBef>
          <a:spcPct val="50000"/>
        </a:spcBef>
        <a:spcAft>
          <a:spcPct val="0"/>
        </a:spcAft>
        <a:buClr>
          <a:schemeClr val="bg1">
            <a:lumMod val="50000"/>
          </a:schemeClr>
        </a:buClr>
        <a:buChar char="•"/>
        <a:defRPr sz="2000">
          <a:solidFill>
            <a:srgbClr val="002060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5pPr>
      <a:lvl6pPr marL="2068513" indent="-168275" algn="l" rtl="0" fontAlgn="base">
        <a:spcBef>
          <a:spcPct val="50000"/>
        </a:spcBef>
        <a:spcAft>
          <a:spcPct val="0"/>
        </a:spcAft>
        <a:buClr>
          <a:srgbClr val="092565"/>
        </a:buClr>
        <a:buChar char="•"/>
        <a:defRPr sz="2000">
          <a:solidFill>
            <a:srgbClr val="092565"/>
          </a:solidFill>
          <a:latin typeface="+mn-lt"/>
        </a:defRPr>
      </a:lvl6pPr>
      <a:lvl7pPr marL="2525713" indent="-168275" algn="l" rtl="0" fontAlgn="base">
        <a:spcBef>
          <a:spcPct val="50000"/>
        </a:spcBef>
        <a:spcAft>
          <a:spcPct val="0"/>
        </a:spcAft>
        <a:buClr>
          <a:srgbClr val="092565"/>
        </a:buClr>
        <a:buChar char="•"/>
        <a:defRPr sz="2000">
          <a:solidFill>
            <a:srgbClr val="092565"/>
          </a:solidFill>
          <a:latin typeface="+mn-lt"/>
        </a:defRPr>
      </a:lvl7pPr>
      <a:lvl8pPr marL="2982913" indent="-168275" algn="l" rtl="0" fontAlgn="base">
        <a:spcBef>
          <a:spcPct val="50000"/>
        </a:spcBef>
        <a:spcAft>
          <a:spcPct val="0"/>
        </a:spcAft>
        <a:buClr>
          <a:srgbClr val="092565"/>
        </a:buClr>
        <a:buChar char="•"/>
        <a:defRPr sz="2000">
          <a:solidFill>
            <a:srgbClr val="092565"/>
          </a:solidFill>
          <a:latin typeface="+mn-lt"/>
        </a:defRPr>
      </a:lvl8pPr>
      <a:lvl9pPr marL="3440113" indent="-168275" algn="l" rtl="0" fontAlgn="base">
        <a:spcBef>
          <a:spcPct val="50000"/>
        </a:spcBef>
        <a:spcAft>
          <a:spcPct val="0"/>
        </a:spcAft>
        <a:buClr>
          <a:srgbClr val="092565"/>
        </a:buClr>
        <a:buChar char="•"/>
        <a:defRPr sz="2000">
          <a:solidFill>
            <a:srgbClr val="092565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12"/>
          <p:cNvSpPr>
            <a:spLocks noChangeArrowheads="1"/>
          </p:cNvSpPr>
          <p:nvPr/>
        </p:nvSpPr>
        <p:spPr bwMode="auto">
          <a:xfrm>
            <a:off x="786252" y="3468090"/>
            <a:ext cx="7955280" cy="1104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2" tIns="45716" rIns="91432" bIns="45716" anchor="ctr"/>
          <a:lstStyle/>
          <a:p>
            <a:pPr defTabSz="865188">
              <a:lnSpc>
                <a:spcPct val="80000"/>
              </a:lnSpc>
            </a:pPr>
            <a:r>
              <a:rPr lang="en-US" sz="3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Information Brief for</a:t>
            </a:r>
            <a:br>
              <a:rPr lang="en-US" sz="3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en-US" sz="3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Arctic Icebreaker Coordinating Committee (AICC)</a:t>
            </a:r>
            <a:br>
              <a:rPr lang="en-US" sz="3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en-US" sz="3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Winter Meeting</a:t>
            </a:r>
          </a:p>
        </p:txBody>
      </p:sp>
      <p:sp>
        <p:nvSpPr>
          <p:cNvPr id="9219" name="Rectangle 16"/>
          <p:cNvSpPr>
            <a:spLocks noChangeArrowheads="1"/>
          </p:cNvSpPr>
          <p:nvPr/>
        </p:nvSpPr>
        <p:spPr bwMode="auto">
          <a:xfrm>
            <a:off x="157746" y="5068389"/>
            <a:ext cx="7955280" cy="17843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2" tIns="45716" rIns="91432" bIns="45716" anchor="ctr"/>
          <a:lstStyle/>
          <a:p>
            <a:pPr>
              <a:spcBef>
                <a:spcPts val="0"/>
              </a:spcBef>
              <a:spcAft>
                <a:spcPts val="0"/>
              </a:spcAft>
            </a:pPr>
            <a:endParaRPr lang="en-US" sz="20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spcBef>
                <a:spcPct val="50000"/>
              </a:spcBef>
              <a:spcAft>
                <a:spcPct val="5000"/>
              </a:spcAft>
              <a:defRPr/>
            </a:pPr>
            <a:r>
              <a:rPr lang="en-US" sz="2000" b="1" dirty="0">
                <a:solidFill>
                  <a:prstClr val="white"/>
                </a:solidFill>
                <a:latin typeface="Palatino Linotype" pitchFamily="18" charset="0"/>
              </a:rPr>
              <a:t>CG-9323 | PM: Mr. Kenneth King; APM: Thomas Hummer</a:t>
            </a:r>
          </a:p>
          <a:p>
            <a:pPr>
              <a:spcBef>
                <a:spcPct val="50000"/>
              </a:spcBef>
              <a:spcAft>
                <a:spcPct val="5000"/>
              </a:spcAft>
              <a:defRPr/>
            </a:pPr>
            <a:r>
              <a:rPr lang="en-US" sz="2000" b="1" dirty="0">
                <a:solidFill>
                  <a:prstClr val="white"/>
                </a:solidFill>
                <a:latin typeface="Palatino Linotype"/>
                <a:cs typeface="Arial"/>
              </a:rPr>
              <a:t>26 June 2024</a:t>
            </a:r>
            <a:endParaRPr lang="en-US" sz="2000" b="1" dirty="0">
              <a:solidFill>
                <a:prstClr val="white"/>
              </a:solidFill>
              <a:latin typeface="Palatino Linotype" pitchFamily="18" charset="0"/>
            </a:endParaRPr>
          </a:p>
        </p:txBody>
      </p:sp>
      <p:sp>
        <p:nvSpPr>
          <p:cNvPr id="9220" name="Rectangle 19"/>
          <p:cNvSpPr>
            <a:spLocks noChangeArrowheads="1"/>
          </p:cNvSpPr>
          <p:nvPr/>
        </p:nvSpPr>
        <p:spPr bwMode="auto">
          <a:xfrm>
            <a:off x="786252" y="2010666"/>
            <a:ext cx="7955280" cy="962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2" tIns="45716" rIns="91432" bIns="45716" anchor="ctr"/>
          <a:lstStyle/>
          <a:p>
            <a:pPr defTabSz="865188">
              <a:lnSpc>
                <a:spcPct val="80000"/>
              </a:lnSpc>
            </a:pPr>
            <a:r>
              <a:rPr lang="en-US" sz="3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USCGC HEALY (WAGB 20)</a:t>
            </a:r>
            <a:br>
              <a:rPr lang="en-US" sz="3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en-US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Service Life Extension Program (SLEP)</a:t>
            </a:r>
          </a:p>
        </p:txBody>
      </p:sp>
      <p:sp>
        <p:nvSpPr>
          <p:cNvPr id="9221" name="Text Box 20"/>
          <p:cNvSpPr txBox="1">
            <a:spLocks noChangeArrowheads="1"/>
          </p:cNvSpPr>
          <p:nvPr/>
        </p:nvSpPr>
        <p:spPr bwMode="auto">
          <a:xfrm>
            <a:off x="7866063" y="6338888"/>
            <a:ext cx="98742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865188">
              <a:spcBef>
                <a:spcPct val="50000"/>
              </a:spcBef>
            </a:pPr>
            <a:endParaRPr lang="en-US" dirty="0"/>
          </a:p>
        </p:txBody>
      </p:sp>
    </p:spTree>
  </p:cSld>
  <p:clrMapOvr>
    <a:masterClrMapping/>
  </p:clrMapOvr>
  <p:transition spd="slow"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Questions/Discussion</a:t>
            </a:r>
          </a:p>
        </p:txBody>
      </p:sp>
      <p:sp>
        <p:nvSpPr>
          <p:cNvPr id="11268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3869DD-DEAD-4500-9449-78C55468C49A}" type="slidenum">
              <a:rPr lang="en-US" smtClean="0">
                <a:solidFill>
                  <a:schemeClr val="tx1"/>
                </a:solidFill>
              </a:rPr>
              <a:pPr/>
              <a:t>10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srgbClr val="002060"/>
                </a:solidFill>
                <a:latin typeface="Tahoma"/>
                <a:ea typeface="Tahoma"/>
                <a:cs typeface="Tahoma"/>
              </a:rPr>
              <a:t>Unclassified | AICC | CG-9323 |  Mr. Ken King | USCG | 26 June 2024</a:t>
            </a:r>
          </a:p>
        </p:txBody>
      </p:sp>
      <p:pic>
        <p:nvPicPr>
          <p:cNvPr id="2" name="Content Placeholder 8" descr="ashjian_DSC02858_C_87271.jpg">
            <a:extLst>
              <a:ext uri="{FF2B5EF4-FFF2-40B4-BE49-F238E27FC236}">
                <a16:creationId xmlns:a16="http://schemas.microsoft.com/office/drawing/2014/main" id="{F3E0EEC4-5A3F-5B78-B175-3D44A5184BA3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 bwMode="auto">
          <a:xfrm>
            <a:off x="4950608" y="2260376"/>
            <a:ext cx="3604228" cy="27981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pic>
      <p:pic>
        <p:nvPicPr>
          <p:cNvPr id="3" name="Picture 2" descr="healy2213crds_800.jpg">
            <a:extLst>
              <a:ext uri="{FF2B5EF4-FFF2-40B4-BE49-F238E27FC236}">
                <a16:creationId xmlns:a16="http://schemas.microsoft.com/office/drawing/2014/main" id="{7C38CEB7-6A6E-9820-9283-7308446175DA}"/>
              </a:ext>
            </a:extLst>
          </p:cNvPr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60284" y="2260376"/>
            <a:ext cx="3530385" cy="27981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9020624"/>
      </p:ext>
    </p:extLst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97A962A-C487-482F-983A-C757CEE9B009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solidFill>
                  <a:srgbClr val="002060"/>
                </a:solidFill>
                <a:latin typeface="Tahoma"/>
                <a:ea typeface="Tahoma"/>
                <a:cs typeface="Tahoma"/>
              </a:rPr>
              <a:t>Unclassified | AICC | CG-9323 |  Mr. Ken King | USCG | 26 June 2024</a:t>
            </a: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350883" y="1692592"/>
            <a:ext cx="4403285" cy="3219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2" tIns="45716" rIns="91432" bIns="45716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bg1">
                  <a:lumMod val="50000"/>
                </a:schemeClr>
              </a:buClr>
              <a:buSzPct val="120000"/>
              <a:buFont typeface="Times New Roman" panose="02020603050405020304" pitchFamily="18" charset="0"/>
              <a:buChar char="•"/>
              <a:defRPr sz="2400" b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579438" indent="-236538" algn="l" rtl="0" eaLnBrk="0" fontAlgn="base" hangingPunct="0">
              <a:spcBef>
                <a:spcPct val="50000"/>
              </a:spcBef>
              <a:spcAft>
                <a:spcPct val="0"/>
              </a:spcAft>
              <a:buClr>
                <a:srgbClr val="092565"/>
              </a:buClr>
              <a:buFont typeface="Times New Roman" pitchFamily="18" charset="0"/>
              <a:buChar char="–"/>
              <a:defRPr sz="200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982663" indent="-231775" algn="l" rtl="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bg1">
                  <a:lumMod val="50000"/>
                </a:schemeClr>
              </a:buClr>
              <a:buChar char="•"/>
              <a:defRPr sz="200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1328738" indent="-231775" algn="l" rtl="0" eaLnBrk="0" fontAlgn="base" hangingPunct="0">
              <a:spcBef>
                <a:spcPct val="50000"/>
              </a:spcBef>
              <a:spcAft>
                <a:spcPct val="0"/>
              </a:spcAft>
              <a:buClr>
                <a:srgbClr val="092565"/>
              </a:buClr>
              <a:buFont typeface="Times New Roman" pitchFamily="18" charset="0"/>
              <a:buChar char="–"/>
              <a:defRPr sz="200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 marL="1611313" indent="-168275" algn="l" rtl="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bg1">
                  <a:lumMod val="50000"/>
                </a:schemeClr>
              </a:buClr>
              <a:buChar char="•"/>
              <a:defRPr sz="200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  <a:lvl6pPr marL="2068513" indent="-168275" algn="l" rtl="0" fontAlgn="base">
              <a:spcBef>
                <a:spcPct val="50000"/>
              </a:spcBef>
              <a:spcAft>
                <a:spcPct val="0"/>
              </a:spcAft>
              <a:buClr>
                <a:srgbClr val="092565"/>
              </a:buClr>
              <a:buChar char="•"/>
              <a:defRPr sz="2000">
                <a:solidFill>
                  <a:srgbClr val="092565"/>
                </a:solidFill>
                <a:latin typeface="+mn-lt"/>
              </a:defRPr>
            </a:lvl6pPr>
            <a:lvl7pPr marL="2525713" indent="-168275" algn="l" rtl="0" fontAlgn="base">
              <a:spcBef>
                <a:spcPct val="50000"/>
              </a:spcBef>
              <a:spcAft>
                <a:spcPct val="0"/>
              </a:spcAft>
              <a:buClr>
                <a:srgbClr val="092565"/>
              </a:buClr>
              <a:buChar char="•"/>
              <a:defRPr sz="2000">
                <a:solidFill>
                  <a:srgbClr val="092565"/>
                </a:solidFill>
                <a:latin typeface="+mn-lt"/>
              </a:defRPr>
            </a:lvl7pPr>
            <a:lvl8pPr marL="2982913" indent="-168275" algn="l" rtl="0" fontAlgn="base">
              <a:spcBef>
                <a:spcPct val="50000"/>
              </a:spcBef>
              <a:spcAft>
                <a:spcPct val="0"/>
              </a:spcAft>
              <a:buClr>
                <a:srgbClr val="092565"/>
              </a:buClr>
              <a:buChar char="•"/>
              <a:defRPr sz="2000">
                <a:solidFill>
                  <a:srgbClr val="092565"/>
                </a:solidFill>
                <a:latin typeface="+mn-lt"/>
              </a:defRPr>
            </a:lvl8pPr>
            <a:lvl9pPr marL="3440113" indent="-168275" algn="l" rtl="0" fontAlgn="base">
              <a:spcBef>
                <a:spcPct val="50000"/>
              </a:spcBef>
              <a:spcAft>
                <a:spcPct val="0"/>
              </a:spcAft>
              <a:buClr>
                <a:srgbClr val="092565"/>
              </a:buClr>
              <a:buChar char="•"/>
              <a:defRPr sz="2000">
                <a:solidFill>
                  <a:srgbClr val="092565"/>
                </a:solidFill>
                <a:latin typeface="+mn-lt"/>
              </a:defRPr>
            </a:lvl9pPr>
          </a:lstStyle>
          <a:p>
            <a:pPr>
              <a:buClr>
                <a:srgbClr val="002060"/>
              </a:buClr>
            </a:pPr>
            <a:r>
              <a:rPr lang="en-US" kern="0" dirty="0"/>
              <a:t>Program Overview</a:t>
            </a:r>
          </a:p>
          <a:p>
            <a:pPr>
              <a:buClr>
                <a:srgbClr val="002060"/>
              </a:buClr>
            </a:pPr>
            <a:r>
              <a:rPr lang="en-US" kern="0" dirty="0"/>
              <a:t>Notional Milestone Schedule</a:t>
            </a:r>
          </a:p>
          <a:p>
            <a:pPr>
              <a:buClr>
                <a:srgbClr val="002060"/>
              </a:buClr>
            </a:pPr>
            <a:r>
              <a:rPr lang="en-US" kern="0" dirty="0"/>
              <a:t>Notional Worklist</a:t>
            </a: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423862" y="152400"/>
            <a:ext cx="859536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2" tIns="45716" rIns="91432" bIns="45716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92565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92565"/>
                </a:solidFill>
                <a:latin typeface="Verdana" pitchFamily="34" charset="0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92565"/>
                </a:solidFill>
                <a:latin typeface="Verdana" pitchFamily="34" charset="0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92565"/>
                </a:solidFill>
                <a:latin typeface="Verdana" pitchFamily="34" charset="0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92565"/>
                </a:solidFill>
                <a:latin typeface="Verdana" pitchFamily="34" charset="0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92565"/>
                </a:solidFill>
                <a:latin typeface="Verdana" pitchFamily="34" charset="0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92565"/>
                </a:solidFill>
                <a:latin typeface="Verdana" pitchFamily="34" charset="0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92565"/>
                </a:solidFill>
                <a:latin typeface="Verdana" pitchFamily="34" charset="0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92565"/>
                </a:solidFill>
                <a:latin typeface="Verdana" pitchFamily="34" charset="0"/>
              </a:defRPr>
            </a:lvl9pPr>
          </a:lstStyle>
          <a:p>
            <a:r>
              <a:rPr lang="en-US" kern="0" dirty="0"/>
              <a:t>Agenda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84489" y="1818599"/>
            <a:ext cx="3702311" cy="30129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0509878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Program Overview</a:t>
            </a:r>
          </a:p>
        </p:txBody>
      </p:sp>
      <p:sp>
        <p:nvSpPr>
          <p:cNvPr id="13316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2B621D-E05A-439A-B5CC-5A42D1C56E30}" type="slidenum">
              <a:rPr lang="en-US" smtClean="0">
                <a:solidFill>
                  <a:schemeClr val="tx1"/>
                </a:solidFill>
              </a:rPr>
              <a:pPr/>
              <a:t>3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srgbClr val="002060"/>
                </a:solidFill>
                <a:latin typeface="Tahoma"/>
                <a:ea typeface="Tahoma"/>
                <a:cs typeface="Tahoma"/>
              </a:rPr>
              <a:t>Unclassified | AICC | CG-9323 |  Mr. Ken King | USCG | 26 June 2024</a:t>
            </a: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368300" y="1165776"/>
            <a:ext cx="8594725" cy="5198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2" tIns="45716" rIns="91432" bIns="45716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bg1">
                  <a:lumMod val="50000"/>
                </a:schemeClr>
              </a:buClr>
              <a:buSzPct val="120000"/>
              <a:buFont typeface="Times New Roman" panose="02020603050405020304" pitchFamily="18" charset="0"/>
              <a:buChar char="•"/>
              <a:defRPr sz="2400" b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579438" indent="-236538" algn="l" rtl="0" eaLnBrk="0" fontAlgn="base" hangingPunct="0">
              <a:spcBef>
                <a:spcPct val="50000"/>
              </a:spcBef>
              <a:spcAft>
                <a:spcPct val="0"/>
              </a:spcAft>
              <a:buClr>
                <a:srgbClr val="092565"/>
              </a:buClr>
              <a:buFont typeface="Times New Roman" pitchFamily="18" charset="0"/>
              <a:buChar char="–"/>
              <a:defRPr sz="200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982663" indent="-231775" algn="l" rtl="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bg1">
                  <a:lumMod val="50000"/>
                </a:schemeClr>
              </a:buClr>
              <a:buChar char="•"/>
              <a:defRPr sz="200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1328738" indent="-231775" algn="l" rtl="0" eaLnBrk="0" fontAlgn="base" hangingPunct="0">
              <a:spcBef>
                <a:spcPct val="50000"/>
              </a:spcBef>
              <a:spcAft>
                <a:spcPct val="0"/>
              </a:spcAft>
              <a:buClr>
                <a:srgbClr val="092565"/>
              </a:buClr>
              <a:buFont typeface="Times New Roman" pitchFamily="18" charset="0"/>
              <a:buChar char="–"/>
              <a:defRPr sz="200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 marL="1611313" indent="-168275" algn="l" rtl="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bg1">
                  <a:lumMod val="50000"/>
                </a:schemeClr>
              </a:buClr>
              <a:buChar char="•"/>
              <a:defRPr sz="200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  <a:lvl6pPr marL="2068513" indent="-168275" algn="l" rtl="0" fontAlgn="base">
              <a:spcBef>
                <a:spcPct val="50000"/>
              </a:spcBef>
              <a:spcAft>
                <a:spcPct val="0"/>
              </a:spcAft>
              <a:buClr>
                <a:srgbClr val="092565"/>
              </a:buClr>
              <a:buChar char="•"/>
              <a:defRPr sz="2000">
                <a:solidFill>
                  <a:srgbClr val="092565"/>
                </a:solidFill>
                <a:latin typeface="+mn-lt"/>
              </a:defRPr>
            </a:lvl6pPr>
            <a:lvl7pPr marL="2525713" indent="-168275" algn="l" rtl="0" fontAlgn="base">
              <a:spcBef>
                <a:spcPct val="50000"/>
              </a:spcBef>
              <a:spcAft>
                <a:spcPct val="0"/>
              </a:spcAft>
              <a:buClr>
                <a:srgbClr val="092565"/>
              </a:buClr>
              <a:buChar char="•"/>
              <a:defRPr sz="2000">
                <a:solidFill>
                  <a:srgbClr val="092565"/>
                </a:solidFill>
                <a:latin typeface="+mn-lt"/>
              </a:defRPr>
            </a:lvl7pPr>
            <a:lvl8pPr marL="2982913" indent="-168275" algn="l" rtl="0" fontAlgn="base">
              <a:spcBef>
                <a:spcPct val="50000"/>
              </a:spcBef>
              <a:spcAft>
                <a:spcPct val="0"/>
              </a:spcAft>
              <a:buClr>
                <a:srgbClr val="092565"/>
              </a:buClr>
              <a:buChar char="•"/>
              <a:defRPr sz="2000">
                <a:solidFill>
                  <a:srgbClr val="092565"/>
                </a:solidFill>
                <a:latin typeface="+mn-lt"/>
              </a:defRPr>
            </a:lvl8pPr>
            <a:lvl9pPr marL="3440113" indent="-168275" algn="l" rtl="0" fontAlgn="base">
              <a:spcBef>
                <a:spcPct val="50000"/>
              </a:spcBef>
              <a:spcAft>
                <a:spcPct val="0"/>
              </a:spcAft>
              <a:buClr>
                <a:srgbClr val="092565"/>
              </a:buClr>
              <a:buChar char="•"/>
              <a:defRPr sz="2000">
                <a:solidFill>
                  <a:srgbClr val="092565"/>
                </a:solidFill>
                <a:latin typeface="+mn-lt"/>
              </a:defRPr>
            </a:lvl9pPr>
          </a:lstStyle>
          <a:p>
            <a:pPr marL="0" indent="0">
              <a:buClr>
                <a:srgbClr val="002060"/>
              </a:buClr>
              <a:buNone/>
            </a:pPr>
            <a:r>
              <a:rPr lang="en-US" u="sng" kern="0" dirty="0">
                <a:latin typeface="Tahoma"/>
                <a:ea typeface="Tahoma"/>
                <a:cs typeface="Tahoma"/>
              </a:rPr>
              <a:t>Maintain Capabilities</a:t>
            </a:r>
          </a:p>
          <a:p>
            <a:pPr>
              <a:buClr>
                <a:srgbClr val="002060"/>
              </a:buClr>
            </a:pPr>
            <a:r>
              <a:rPr lang="en-US" sz="2000" kern="0" dirty="0">
                <a:latin typeface="Tahoma"/>
                <a:ea typeface="Tahoma"/>
                <a:cs typeface="Tahoma"/>
              </a:rPr>
              <a:t>The Coast Guard’s current polar icebreaking capability consists of two polar icebreakers: POLAR STAR and HEALY</a:t>
            </a:r>
          </a:p>
          <a:p>
            <a:pPr>
              <a:buClr>
                <a:srgbClr val="002060"/>
              </a:buClr>
            </a:pPr>
            <a:r>
              <a:rPr lang="en-US" sz="2000" kern="0" dirty="0">
                <a:latin typeface="Tahoma"/>
                <a:ea typeface="Tahoma"/>
                <a:cs typeface="Tahoma"/>
              </a:rPr>
              <a:t>Polar icebreakers provide access and presence to national strategic objectives in the Arctic and Antarctic</a:t>
            </a:r>
          </a:p>
          <a:p>
            <a:pPr>
              <a:buClr>
                <a:srgbClr val="002060"/>
              </a:buClr>
            </a:pPr>
            <a:r>
              <a:rPr lang="en-US" sz="2000" kern="0" dirty="0">
                <a:latin typeface="Tahoma"/>
                <a:ea typeface="Tahoma"/>
                <a:cs typeface="Tahoma"/>
              </a:rPr>
              <a:t>HEALY provides unique support of the nation's strategic science efforts through partnerships with the Office of Naval Research (ONR) and National Science Foundation (NSF)</a:t>
            </a:r>
          </a:p>
          <a:p>
            <a:pPr>
              <a:buClr>
                <a:srgbClr val="002060"/>
              </a:buClr>
            </a:pPr>
            <a:endParaRPr lang="en-US" sz="2000" kern="0" dirty="0">
              <a:highlight>
                <a:srgbClr val="FFFF00"/>
              </a:highlight>
              <a:latin typeface="+mn-lt"/>
              <a:ea typeface="Tahoma"/>
              <a:cs typeface="Tahoma"/>
            </a:endParaRPr>
          </a:p>
          <a:p>
            <a:pPr>
              <a:buClr>
                <a:srgbClr val="002060"/>
              </a:buClr>
            </a:pPr>
            <a:endParaRPr lang="en-US" sz="2000" kern="0" dirty="0">
              <a:latin typeface="Time new Roman"/>
              <a:ea typeface="Tahoma"/>
              <a:cs typeface="Tahoma"/>
            </a:endParaRPr>
          </a:p>
        </p:txBody>
      </p:sp>
    </p:spTree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Program Overview</a:t>
            </a:r>
          </a:p>
        </p:txBody>
      </p:sp>
      <p:sp>
        <p:nvSpPr>
          <p:cNvPr id="13316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F2B621D-E05A-439A-B5CC-5A42D1C56E30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ahoma"/>
                <a:ea typeface="Tahoma"/>
                <a:cs typeface="Tahoma"/>
              </a:rPr>
              <a:t>Unclassified | AICC | CG-9323 |</a:t>
            </a:r>
            <a:r>
              <a:rPr lang="en-US" dirty="0">
                <a:solidFill>
                  <a:srgbClr val="002060"/>
                </a:solidFill>
                <a:latin typeface="Tahoma"/>
                <a:ea typeface="Tahoma"/>
                <a:cs typeface="Tahoma"/>
              </a:rPr>
              <a:t> 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ahoma"/>
                <a:ea typeface="Tahoma"/>
                <a:cs typeface="Tahoma"/>
              </a:rPr>
              <a:t> Mr. Ken King | USCG | 26 June 2024</a:t>
            </a:r>
            <a:endParaRPr lang="en-US" sz="12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ahoma"/>
              <a:ea typeface="Tahoma"/>
              <a:cs typeface="Tahoma"/>
            </a:endParaRP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349715" y="1239643"/>
            <a:ext cx="8526399" cy="50087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2" tIns="45716" rIns="91432" bIns="45716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bg1">
                  <a:lumMod val="50000"/>
                </a:schemeClr>
              </a:buClr>
              <a:buSzPct val="120000"/>
              <a:buFont typeface="Times New Roman" panose="02020603050405020304" pitchFamily="18" charset="0"/>
              <a:buChar char="•"/>
              <a:defRPr sz="2400" b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579438" indent="-236538" algn="l" rtl="0" eaLnBrk="0" fontAlgn="base" hangingPunct="0">
              <a:spcBef>
                <a:spcPct val="50000"/>
              </a:spcBef>
              <a:spcAft>
                <a:spcPct val="0"/>
              </a:spcAft>
              <a:buClr>
                <a:srgbClr val="092565"/>
              </a:buClr>
              <a:buFont typeface="Times New Roman" pitchFamily="18" charset="0"/>
              <a:buChar char="–"/>
              <a:defRPr sz="200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982663" indent="-231775" algn="l" rtl="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bg1">
                  <a:lumMod val="50000"/>
                </a:schemeClr>
              </a:buClr>
              <a:buChar char="•"/>
              <a:defRPr sz="200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1328738" indent="-231775" algn="l" rtl="0" eaLnBrk="0" fontAlgn="base" hangingPunct="0">
              <a:spcBef>
                <a:spcPct val="50000"/>
              </a:spcBef>
              <a:spcAft>
                <a:spcPct val="0"/>
              </a:spcAft>
              <a:buClr>
                <a:srgbClr val="092565"/>
              </a:buClr>
              <a:buFont typeface="Times New Roman" pitchFamily="18" charset="0"/>
              <a:buChar char="–"/>
              <a:defRPr sz="200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 marL="1611313" indent="-168275" algn="l" rtl="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bg1">
                  <a:lumMod val="50000"/>
                </a:schemeClr>
              </a:buClr>
              <a:buChar char="•"/>
              <a:defRPr sz="200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  <a:lvl6pPr marL="2068513" indent="-168275" algn="l" rtl="0" fontAlgn="base">
              <a:spcBef>
                <a:spcPct val="50000"/>
              </a:spcBef>
              <a:spcAft>
                <a:spcPct val="0"/>
              </a:spcAft>
              <a:buClr>
                <a:srgbClr val="092565"/>
              </a:buClr>
              <a:buChar char="•"/>
              <a:defRPr sz="2000">
                <a:solidFill>
                  <a:srgbClr val="092565"/>
                </a:solidFill>
                <a:latin typeface="+mn-lt"/>
              </a:defRPr>
            </a:lvl6pPr>
            <a:lvl7pPr marL="2525713" indent="-168275" algn="l" rtl="0" fontAlgn="base">
              <a:spcBef>
                <a:spcPct val="50000"/>
              </a:spcBef>
              <a:spcAft>
                <a:spcPct val="0"/>
              </a:spcAft>
              <a:buClr>
                <a:srgbClr val="092565"/>
              </a:buClr>
              <a:buChar char="•"/>
              <a:defRPr sz="2000">
                <a:solidFill>
                  <a:srgbClr val="092565"/>
                </a:solidFill>
                <a:latin typeface="+mn-lt"/>
              </a:defRPr>
            </a:lvl7pPr>
            <a:lvl8pPr marL="2982913" indent="-168275" algn="l" rtl="0" fontAlgn="base">
              <a:spcBef>
                <a:spcPct val="50000"/>
              </a:spcBef>
              <a:spcAft>
                <a:spcPct val="0"/>
              </a:spcAft>
              <a:buClr>
                <a:srgbClr val="092565"/>
              </a:buClr>
              <a:buChar char="•"/>
              <a:defRPr sz="2000">
                <a:solidFill>
                  <a:srgbClr val="092565"/>
                </a:solidFill>
                <a:latin typeface="+mn-lt"/>
              </a:defRPr>
            </a:lvl8pPr>
            <a:lvl9pPr marL="3440113" indent="-168275" algn="l" rtl="0" fontAlgn="base">
              <a:spcBef>
                <a:spcPct val="50000"/>
              </a:spcBef>
              <a:spcAft>
                <a:spcPct val="0"/>
              </a:spcAft>
              <a:buClr>
                <a:srgbClr val="092565"/>
              </a:buClr>
              <a:buChar char="•"/>
              <a:defRPr sz="2000">
                <a:solidFill>
                  <a:srgbClr val="092565"/>
                </a:solidFill>
                <a:latin typeface="+mn-lt"/>
              </a:defRPr>
            </a:lvl9pPr>
          </a:lstStyle>
          <a:p>
            <a:pPr marL="0" indent="0">
              <a:buClr>
                <a:srgbClr val="002060"/>
              </a:buClr>
              <a:buNone/>
              <a:defRPr/>
            </a:pPr>
            <a:r>
              <a:rPr lang="en-US" u="sng" kern="0" dirty="0">
                <a:latin typeface="Tahoma"/>
                <a:ea typeface="Tahoma"/>
                <a:cs typeface="Tahoma"/>
              </a:rPr>
              <a:t>Progress Updates</a:t>
            </a:r>
            <a:endParaRPr lang="en-US" kern="0" dirty="0">
              <a:latin typeface="Tahoma"/>
              <a:ea typeface="Tahoma"/>
              <a:cs typeface="Tahoma"/>
            </a:endParaRPr>
          </a:p>
          <a:p>
            <a:pPr>
              <a:buClr>
                <a:srgbClr val="002060"/>
              </a:buClr>
              <a:defRPr/>
            </a:pPr>
            <a:r>
              <a:rPr lang="en-US" sz="2000" kern="0" dirty="0">
                <a:latin typeface="Tahoma"/>
                <a:ea typeface="Tahoma"/>
                <a:cs typeface="Tahoma"/>
              </a:rPr>
              <a:t>02 April Program achieved ADE 2-A&amp;B </a:t>
            </a:r>
            <a:endParaRPr lang="en-US"/>
          </a:p>
          <a:p>
            <a:pPr>
              <a:buClr>
                <a:srgbClr val="002060"/>
              </a:buClr>
              <a:defRPr/>
            </a:pPr>
            <a:r>
              <a:rPr lang="en-US" sz="2000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ahoma"/>
                <a:ea typeface="Tahoma"/>
                <a:cs typeface="Tahoma"/>
              </a:rPr>
              <a:t>Non-Requiring Engineering efforts are underway targeting the development for FY 27 an</a:t>
            </a:r>
            <a:r>
              <a:rPr lang="en-US" sz="2000" kern="0" dirty="0">
                <a:latin typeface="Tahoma"/>
                <a:ea typeface="Tahoma"/>
                <a:cs typeface="Tahoma"/>
              </a:rPr>
              <a:t>d 28 availabilities.</a:t>
            </a:r>
          </a:p>
          <a:p>
            <a:pPr>
              <a:buClr>
                <a:srgbClr val="002060"/>
              </a:buClr>
              <a:defRPr/>
            </a:pPr>
            <a:r>
              <a:rPr lang="en-US" sz="2000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ahoma"/>
                <a:ea typeface="Tahoma"/>
                <a:cs typeface="Tahoma"/>
              </a:rPr>
              <a:t>Completed installation of new phone system.</a:t>
            </a:r>
          </a:p>
          <a:p>
            <a:pPr>
              <a:buClr>
                <a:srgbClr val="002060"/>
              </a:buClr>
              <a:defRPr/>
            </a:pPr>
            <a:r>
              <a:rPr lang="en-US" sz="2000" kern="0" dirty="0">
                <a:latin typeface="Tahoma"/>
                <a:ea typeface="Tahoma"/>
                <a:cs typeface="Tahoma"/>
              </a:rPr>
              <a:t>Developing Engineering Change and procuring Coast Guard GFE for new multi-beam sonar installation, targeting FY26 DD</a:t>
            </a:r>
          </a:p>
          <a:p>
            <a:pPr marL="579120" lvl="1" indent="-236220">
              <a:buClr>
                <a:srgbClr val="002060"/>
              </a:buClr>
              <a:defRPr/>
            </a:pPr>
            <a:r>
              <a:rPr lang="en-US" kern="0" dirty="0">
                <a:latin typeface="Tahoma"/>
                <a:ea typeface="Tahoma"/>
                <a:cs typeface="Tahoma"/>
              </a:rPr>
              <a:t>NSF is procuring the new sonars</a:t>
            </a:r>
          </a:p>
        </p:txBody>
      </p:sp>
    </p:spTree>
    <p:extLst>
      <p:ext uri="{BB962C8B-B14F-4D97-AF65-F5344CB8AC3E}">
        <p14:creationId xmlns:p14="http://schemas.microsoft.com/office/powerpoint/2010/main" val="2247761739"/>
      </p:ext>
    </p:extLst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alendar">
            <a:extLst>
              <a:ext uri="{FF2B5EF4-FFF2-40B4-BE49-F238E27FC236}">
                <a16:creationId xmlns:a16="http://schemas.microsoft.com/office/drawing/2014/main" id="{9BEDDBDF-FADF-6B68-CAAE-8308BCACDC0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096764"/>
            <a:ext cx="9144000" cy="2935706"/>
          </a:xfrm>
          <a:prstGeom prst="rect">
            <a:avLst/>
          </a:prstGeo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Notional Milestone Schedule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97A962A-C487-482F-983A-C757CEE9B009}" type="slidenum">
              <a:rPr lang="en-US" smtClean="0">
                <a:solidFill>
                  <a:schemeClr val="tx1"/>
                </a:solidFill>
              </a:rPr>
              <a:pPr>
                <a:defRPr/>
              </a:pPr>
              <a:t>5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solidFill>
                  <a:srgbClr val="002060"/>
                </a:solidFill>
                <a:latin typeface="Tahoma"/>
                <a:ea typeface="Tahoma"/>
                <a:cs typeface="Tahoma"/>
              </a:rPr>
              <a:t>Unclassified | AICC | CG-9323 |  Mr. Ken King | USCG | 26 June 2024</a:t>
            </a:r>
          </a:p>
        </p:txBody>
      </p:sp>
      <p:cxnSp>
        <p:nvCxnSpPr>
          <p:cNvPr id="8" name="Straight Connector 7"/>
          <p:cNvCxnSpPr>
            <a:cxnSpLocks/>
          </p:cNvCxnSpPr>
          <p:nvPr/>
        </p:nvCxnSpPr>
        <p:spPr bwMode="auto">
          <a:xfrm>
            <a:off x="3610476" y="3042199"/>
            <a:ext cx="0" cy="2990271"/>
          </a:xfrm>
          <a:prstGeom prst="line">
            <a:avLst/>
          </a:prstGeom>
          <a:solidFill>
            <a:srgbClr val="CCCCFF"/>
          </a:solidFill>
          <a:ln w="158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" name="TextBox 5"/>
          <p:cNvSpPr txBox="1"/>
          <p:nvPr/>
        </p:nvSpPr>
        <p:spPr>
          <a:xfrm>
            <a:off x="91440" y="1041651"/>
            <a:ext cx="8595360" cy="2000548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lvl="0" eaLnBrk="0" hangingPunct="0">
              <a:spcBef>
                <a:spcPct val="50000"/>
              </a:spcBef>
              <a:buClr>
                <a:srgbClr val="002060"/>
              </a:buClr>
              <a:buSzPct val="120000"/>
              <a:defRPr/>
            </a:pPr>
            <a:r>
              <a:rPr lang="en-US" sz="2400" u="sng" kern="0" dirty="0">
                <a:solidFill>
                  <a:srgbClr val="002060"/>
                </a:solidFill>
                <a:latin typeface="Tahoma"/>
                <a:ea typeface="Tahoma"/>
                <a:cs typeface="Tahoma"/>
              </a:rPr>
              <a:t>Key Assumptions &amp; Applied Best Practices:</a:t>
            </a:r>
          </a:p>
          <a:p>
            <a:pPr marL="457200" indent="-457200">
              <a:buClr>
                <a:srgbClr val="002060"/>
              </a:buClr>
              <a:buFont typeface="Arial" panose="020B0604020202020204" pitchFamily="34" charset="0"/>
              <a:buChar char="•"/>
              <a:defRPr/>
            </a:pPr>
            <a:r>
              <a:rPr lang="en-US" sz="2000" kern="0" dirty="0">
                <a:solidFill>
                  <a:srgbClr val="002060"/>
                </a:solidFill>
                <a:latin typeface="Tahoma"/>
                <a:ea typeface="Tahoma"/>
                <a:cs typeface="Tahoma"/>
              </a:rPr>
              <a:t>SLEP will comprise of 5 availability “phases” scheduled around recurring Arctic missions</a:t>
            </a:r>
          </a:p>
          <a:p>
            <a:pPr marL="457200" indent="-457200">
              <a:buClr>
                <a:srgbClr val="002060"/>
              </a:buClr>
              <a:buFont typeface="Arial" panose="020B0604020202020204" pitchFamily="34" charset="0"/>
              <a:buChar char="•"/>
              <a:defRPr/>
            </a:pPr>
            <a:r>
              <a:rPr lang="en-US" sz="2000" kern="0" dirty="0">
                <a:solidFill>
                  <a:srgbClr val="002060"/>
                </a:solidFill>
                <a:latin typeface="Tahoma"/>
                <a:ea typeface="Tahoma"/>
                <a:cs typeface="Tahoma"/>
              </a:rPr>
              <a:t>Same shipyard/location for all 5 phases </a:t>
            </a:r>
          </a:p>
          <a:p>
            <a:pPr marL="457200" indent="-457200">
              <a:buClr>
                <a:srgbClr val="002060"/>
              </a:buClr>
              <a:buFont typeface="Arial" panose="020B0604020202020204" pitchFamily="34" charset="0"/>
              <a:buChar char="•"/>
              <a:defRPr/>
            </a:pPr>
            <a:r>
              <a:rPr lang="en-US" sz="2000" kern="0" dirty="0">
                <a:solidFill>
                  <a:srgbClr val="002060"/>
                </a:solidFill>
                <a:latin typeface="Tahoma"/>
                <a:ea typeface="Tahoma"/>
                <a:cs typeface="Tahoma"/>
              </a:rPr>
              <a:t>To reduce vessel down time, maintenance periods will include O&amp;D-level work items</a:t>
            </a:r>
            <a:endParaRPr lang="en-US" dirty="0">
              <a:latin typeface="Tahoma"/>
            </a:endParaRPr>
          </a:p>
        </p:txBody>
      </p:sp>
    </p:spTree>
    <p:extLst>
      <p:ext uri="{BB962C8B-B14F-4D97-AF65-F5344CB8AC3E}">
        <p14:creationId xmlns:p14="http://schemas.microsoft.com/office/powerpoint/2010/main" val="2909645265"/>
      </p:ext>
    </p:extLst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>
                <a:solidFill>
                  <a:srgbClr val="092565"/>
                </a:solidFill>
              </a:rPr>
              <a:t>Notional Work </a:t>
            </a:r>
            <a:r>
              <a:rPr lang="en-US" dirty="0"/>
              <a:t>Schedule</a:t>
            </a:r>
            <a:endParaRPr lang="en-US" sz="2800" dirty="0">
              <a:solidFill>
                <a:srgbClr val="092565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B75E1E-597B-4024-969D-6C6CE09AAC8E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solidFill>
                  <a:srgbClr val="002060"/>
                </a:solidFill>
                <a:latin typeface="Tahoma"/>
                <a:ea typeface="Tahoma"/>
                <a:cs typeface="Tahoma"/>
              </a:rPr>
              <a:t>Unclassified | AICC | CG-9323 |  Mr. Ken King | USCG | 26 June 2024</a:t>
            </a:r>
          </a:p>
        </p:txBody>
      </p:sp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A85C6EE5-6749-A531-6EB2-8E2A2FB3C95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0040127"/>
              </p:ext>
            </p:extLst>
          </p:nvPr>
        </p:nvGraphicFramePr>
        <p:xfrm>
          <a:off x="854075" y="1978025"/>
          <a:ext cx="7486650" cy="2628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3" imgW="7486496" imgH="2628978" progId="Excel.Sheet.12">
                  <p:embed/>
                </p:oleObj>
              </mc:Choice>
              <mc:Fallback>
                <p:oleObj name="Worksheet" r:id="rId3" imgW="7486496" imgH="2628978" progId="Excel.Sheet.12">
                  <p:embed/>
                  <p:pic>
                    <p:nvPicPr>
                      <p:cNvPr id="7" name="Object 6">
                        <a:extLst>
                          <a:ext uri="{FF2B5EF4-FFF2-40B4-BE49-F238E27FC236}">
                            <a16:creationId xmlns:a16="http://schemas.microsoft.com/office/drawing/2014/main" id="{A85C6EE5-6749-A531-6EB2-8E2A2FB3C95C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854075" y="1978025"/>
                        <a:ext cx="7486650" cy="26289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913406907"/>
      </p:ext>
    </p:extLst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>
                <a:solidFill>
                  <a:srgbClr val="092565"/>
                </a:solidFill>
              </a:rPr>
              <a:t>Notional Work </a:t>
            </a:r>
            <a:r>
              <a:rPr lang="en-US" dirty="0"/>
              <a:t>Schedule</a:t>
            </a:r>
            <a:r>
              <a:rPr lang="en-US" sz="2800" dirty="0">
                <a:solidFill>
                  <a:srgbClr val="092565"/>
                </a:solidFill>
              </a:rPr>
              <a:t>(cont.)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8596313" y="6356350"/>
            <a:ext cx="547687" cy="457200"/>
          </a:xfrm>
        </p:spPr>
        <p:txBody>
          <a:bodyPr/>
          <a:lstStyle/>
          <a:p>
            <a:fld id="{23B75E1E-597B-4024-969D-6C6CE09AAC8E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solidFill>
                  <a:srgbClr val="002060"/>
                </a:solidFill>
                <a:latin typeface="Tahoma"/>
                <a:ea typeface="Tahoma"/>
                <a:cs typeface="Tahoma"/>
              </a:rPr>
              <a:t>Unclassified | AICC | CG-9323 |  Mr. Ken King | USCG | 26 June 2024</a:t>
            </a:r>
          </a:p>
        </p:txBody>
      </p:sp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171A31B8-4DB6-2899-26A4-D78DB2B44F6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65103409"/>
              </p:ext>
            </p:extLst>
          </p:nvPr>
        </p:nvGraphicFramePr>
        <p:xfrm>
          <a:off x="982663" y="1076325"/>
          <a:ext cx="7315200" cy="5010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3" imgW="7315200" imgH="5010085" progId="Excel.Sheet.12">
                  <p:embed/>
                </p:oleObj>
              </mc:Choice>
              <mc:Fallback>
                <p:oleObj name="Worksheet" r:id="rId3" imgW="7315200" imgH="5010085" progId="Excel.Sheet.12">
                  <p:embed/>
                  <p:pic>
                    <p:nvPicPr>
                      <p:cNvPr id="6" name="Object 5">
                        <a:extLst>
                          <a:ext uri="{FF2B5EF4-FFF2-40B4-BE49-F238E27FC236}">
                            <a16:creationId xmlns:a16="http://schemas.microsoft.com/office/drawing/2014/main" id="{171A31B8-4DB6-2899-26A4-D78DB2B44F6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982663" y="1076325"/>
                        <a:ext cx="7315200" cy="50101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24957551"/>
      </p:ext>
    </p:extLst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>
                <a:solidFill>
                  <a:srgbClr val="092565"/>
                </a:solidFill>
              </a:rPr>
              <a:t>Notional Work </a:t>
            </a:r>
            <a:r>
              <a:rPr lang="en-US" dirty="0"/>
              <a:t>Schedule</a:t>
            </a:r>
            <a:r>
              <a:rPr lang="en-US" sz="2800" dirty="0">
                <a:solidFill>
                  <a:srgbClr val="092565"/>
                </a:solidFill>
              </a:rPr>
              <a:t>(cont.)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8596313" y="6356350"/>
            <a:ext cx="547687" cy="457200"/>
          </a:xfrm>
        </p:spPr>
        <p:txBody>
          <a:bodyPr/>
          <a:lstStyle/>
          <a:p>
            <a:fld id="{23B75E1E-597B-4024-969D-6C6CE09AAC8E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solidFill>
                  <a:srgbClr val="002060"/>
                </a:solidFill>
                <a:latin typeface="Tahoma"/>
                <a:ea typeface="Tahoma"/>
                <a:cs typeface="Tahoma"/>
              </a:rPr>
              <a:t>Unclassified | AICC | CG-9323 |  Mr. Ken King | USCG | 26 June 2024</a:t>
            </a:r>
          </a:p>
        </p:txBody>
      </p:sp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171A31B8-4DB6-2899-26A4-D78DB2B44F6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18604998"/>
              </p:ext>
            </p:extLst>
          </p:nvPr>
        </p:nvGraphicFramePr>
        <p:xfrm>
          <a:off x="365535" y="1289050"/>
          <a:ext cx="8286750" cy="4614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3" imgW="8286816" imgH="4772045" progId="Excel.Sheet.12">
                  <p:embed/>
                </p:oleObj>
              </mc:Choice>
              <mc:Fallback>
                <p:oleObj name="Worksheet" r:id="rId3" imgW="8286816" imgH="4772045" progId="Excel.Sheet.12">
                  <p:embed/>
                  <p:pic>
                    <p:nvPicPr>
                      <p:cNvPr id="6" name="Object 5">
                        <a:extLst>
                          <a:ext uri="{FF2B5EF4-FFF2-40B4-BE49-F238E27FC236}">
                            <a16:creationId xmlns:a16="http://schemas.microsoft.com/office/drawing/2014/main" id="{171A31B8-4DB6-2899-26A4-D78DB2B44F6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65535" y="1289050"/>
                        <a:ext cx="8286750" cy="46148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74662511"/>
      </p:ext>
    </p:extLst>
  </p:cSld>
  <p:clrMapOvr>
    <a:masterClrMapping/>
  </p:clrMapOvr>
  <p:transition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>
                <a:solidFill>
                  <a:srgbClr val="092565"/>
                </a:solidFill>
              </a:rPr>
              <a:t>Notional Work </a:t>
            </a:r>
            <a:r>
              <a:rPr lang="en-US" dirty="0"/>
              <a:t>Schedule</a:t>
            </a:r>
            <a:r>
              <a:rPr lang="en-US" sz="2800" dirty="0">
                <a:solidFill>
                  <a:srgbClr val="092565"/>
                </a:solidFill>
              </a:rPr>
              <a:t>(cont.)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8596313" y="6356350"/>
            <a:ext cx="547687" cy="457200"/>
          </a:xfrm>
        </p:spPr>
        <p:txBody>
          <a:bodyPr/>
          <a:lstStyle/>
          <a:p>
            <a:fld id="{23B75E1E-597B-4024-969D-6C6CE09AAC8E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solidFill>
                  <a:srgbClr val="002060"/>
                </a:solidFill>
                <a:latin typeface="Tahoma"/>
                <a:ea typeface="Tahoma"/>
                <a:cs typeface="Tahoma"/>
              </a:rPr>
              <a:t>Unclassified | AICC | CG-9323 |  Mr. Ken King | USCG | 26 June 2024</a:t>
            </a:r>
          </a:p>
        </p:txBody>
      </p:sp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171A31B8-4DB6-2899-26A4-D78DB2B44F6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23517055"/>
              </p:ext>
            </p:extLst>
          </p:nvPr>
        </p:nvGraphicFramePr>
        <p:xfrm>
          <a:off x="271463" y="1244600"/>
          <a:ext cx="8696325" cy="4562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3" imgW="8696453" imgH="4562442" progId="Excel.Sheet.12">
                  <p:embed/>
                </p:oleObj>
              </mc:Choice>
              <mc:Fallback>
                <p:oleObj name="Worksheet" r:id="rId3" imgW="8696453" imgH="4562442" progId="Excel.Sheet.12">
                  <p:embed/>
                  <p:pic>
                    <p:nvPicPr>
                      <p:cNvPr id="6" name="Object 5">
                        <a:extLst>
                          <a:ext uri="{FF2B5EF4-FFF2-40B4-BE49-F238E27FC236}">
                            <a16:creationId xmlns:a16="http://schemas.microsoft.com/office/drawing/2014/main" id="{171A31B8-4DB6-2899-26A4-D78DB2B44F6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71463" y="1244600"/>
                        <a:ext cx="8696325" cy="45624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910819004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Master Slide Annual Review">
  <a:themeElements>
    <a:clrScheme name="corp_template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corp_template">
      <a:majorFont>
        <a:latin typeface="Verdana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CCCCFF"/>
        </a:solidFill>
        <a:ln w="9525" cap="flat" cmpd="sng" algn="ctr">
          <a:solidFill>
            <a:srgbClr val="092565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865188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rgbClr val="092565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CCCCFF"/>
        </a:solidFill>
        <a:ln w="9525" cap="flat" cmpd="sng" algn="ctr">
          <a:solidFill>
            <a:srgbClr val="092565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865188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rgbClr val="092565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corp_template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rp_template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rp_template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rp_template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rp_templat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rp_templat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rp_templat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>
  <documentManagement>
    <lcf76f155ced4ddcb4097134ff3c332f xmlns="625b3d71-7ec8-4d08-a0db-147975b8c8c0">
      <Terms xmlns="http://schemas.microsoft.com/office/infopath/2007/PartnerControls"/>
    </lcf76f155ced4ddcb4097134ff3c332f>
    <Tags xmlns="625b3d71-7ec8-4d08-a0db-147975b8c8c0" xsi:nil="true"/>
    <TaxCatchAll xmlns="facfd934-2489-44c9-b767-dcba95d83256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LongProperties xmlns="http://schemas.microsoft.com/office/2006/metadata/longProperties"/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C5523A5DF2564B8BFBE86D7B5CF3C8" ma:contentTypeVersion="18" ma:contentTypeDescription="Create a new document." ma:contentTypeScope="" ma:versionID="47713a26e4a936b8c069b60127c35061">
  <xsd:schema xmlns:xsd="http://www.w3.org/2001/XMLSchema" xmlns:xs="http://www.w3.org/2001/XMLSchema" xmlns:p="http://schemas.microsoft.com/office/2006/metadata/properties" xmlns:ns2="625b3d71-7ec8-4d08-a0db-147975b8c8c0" xmlns:ns3="facfd934-2489-44c9-b767-dcba95d83256" targetNamespace="http://schemas.microsoft.com/office/2006/metadata/properties" ma:root="true" ma:fieldsID="ed76a84a921f21adadb89c9d4003df1b" ns2:_="" ns3:_="">
    <xsd:import namespace="625b3d71-7ec8-4d08-a0db-147975b8c8c0"/>
    <xsd:import namespace="facfd934-2489-44c9-b767-dcba95d8325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Location" minOccurs="0"/>
                <xsd:element ref="ns3:SharedWithUsers" minOccurs="0"/>
                <xsd:element ref="ns3:SharedWithDetails" minOccurs="0"/>
                <xsd:element ref="ns2:Tags" minOccurs="0"/>
                <xsd:element ref="ns2:Tags_x003a_Tags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25b3d71-7ec8-4d08-a0db-147975b8c8c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7" nillable="true" ma:taxonomy="true" ma:internalName="lcf76f155ced4ddcb4097134ff3c332f" ma:taxonomyFieldName="MediaServiceImageTags" ma:displayName="Image Tags" ma:readOnly="false" ma:fieldId="{5cf76f15-5ced-4ddc-b409-7134ff3c332f}" ma:taxonomyMulti="true" ma:sspId="60711c0e-4245-4ab7-b236-62d0b6835c85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19" nillable="true" ma:displayName="Location" ma:indexed="true" ma:internalName="MediaServiceLocation" ma:readOnly="true">
      <xsd:simpleType>
        <xsd:restriction base="dms:Text"/>
      </xsd:simpleType>
    </xsd:element>
    <xsd:element name="Tags" ma:index="22" nillable="true" ma:displayName="Tags" ma:list="{625b3d71-7ec8-4d08-a0db-147975b8c8c0}" ma:internalName="Tags" ma:showField="MediaServiceAutoTags">
      <xsd:simpleType>
        <xsd:restriction base="dms:Lookup"/>
      </xsd:simpleType>
    </xsd:element>
    <xsd:element name="Tags_x003a_Tags" ma:index="23" nillable="true" ma:displayName="Tags:Tags" ma:list="{625b3d71-7ec8-4d08-a0db-147975b8c8c0}" ma:internalName="Tags_x003a_Tags" ma:readOnly="true" ma:showField="MediaServiceAutoTags" ma:web="facfd934-2489-44c9-b767-dcba95d83256">
      <xsd:simpleType>
        <xsd:restriction base="dms:Lookup"/>
      </xsd:simple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acfd934-2489-44c9-b767-dcba95d83256" elementFormDefault="qualified">
    <xsd:import namespace="http://schemas.microsoft.com/office/2006/documentManagement/types"/>
    <xsd:import namespace="http://schemas.microsoft.com/office/infopath/2007/PartnerControls"/>
    <xsd:element name="TaxCatchAll" ma:index="18" nillable="true" ma:displayName="Taxonomy Catch All Column" ma:hidden="true" ma:list="{faea794c-3fb1-427e-8d0d-9eebd93e920c}" ma:internalName="TaxCatchAll" ma:showField="CatchAllData" ma:web="facfd934-2489-44c9-b767-dcba95d8325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3BCEDF2-2D18-4C25-A1DE-771AEC1C0545}">
  <ds:schemaRefs>
    <ds:schemaRef ds:uri="http://schemas.microsoft.com/office/2006/metadata/properties"/>
    <ds:schemaRef ds:uri="http://schemas.microsoft.com/office/2006/documentManagement/types"/>
    <ds:schemaRef ds:uri="http://purl.org/dc/elements/1.1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purl.org/dc/terms/"/>
    <ds:schemaRef ds:uri="09de6386-fb18-4ed2-83f3-16bd27209a8c"/>
    <ds:schemaRef ds:uri="http://www.w3.org/XML/1998/namespace"/>
    <ds:schemaRef ds:uri="625b3d71-7ec8-4d08-a0db-147975b8c8c0"/>
    <ds:schemaRef ds:uri="facfd934-2489-44c9-b767-dcba95d83256"/>
  </ds:schemaRefs>
</ds:datastoreItem>
</file>

<file path=customXml/itemProps2.xml><?xml version="1.0" encoding="utf-8"?>
<ds:datastoreItem xmlns:ds="http://schemas.openxmlformats.org/officeDocument/2006/customXml" ds:itemID="{B6CA69FF-E391-4486-9CE3-50B51494372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E5DC55A-F262-4B19-A76E-D1FEB3E0B8C0}">
  <ds:schemaRefs>
    <ds:schemaRef ds:uri="http://schemas.microsoft.com/office/2006/metadata/longProperties"/>
  </ds:schemaRefs>
</ds:datastoreItem>
</file>

<file path=customXml/itemProps4.xml><?xml version="1.0" encoding="utf-8"?>
<ds:datastoreItem xmlns:ds="http://schemas.openxmlformats.org/officeDocument/2006/customXml" ds:itemID="{99D3665A-E6E3-4D76-BE05-EF8B8988E03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25b3d71-7ec8-4d08-a0db-147975b8c8c0"/>
    <ds:schemaRef ds:uri="facfd934-2489-44c9-b767-dcba95d8325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19879</TotalTime>
  <Words>909</Words>
  <Application>Microsoft Office PowerPoint</Application>
  <PresentationFormat>On-screen Show (4:3)</PresentationFormat>
  <Paragraphs>96</Paragraphs>
  <Slides>10</Slides>
  <Notes>10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Master Slide Annual Review</vt:lpstr>
      <vt:lpstr>PowerPoint Presentation</vt:lpstr>
      <vt:lpstr>PowerPoint Presentation</vt:lpstr>
      <vt:lpstr>Program Overview</vt:lpstr>
      <vt:lpstr>Program Overview</vt:lpstr>
      <vt:lpstr>Notional Milestone Schedule</vt:lpstr>
      <vt:lpstr>Notional Work Schedule</vt:lpstr>
      <vt:lpstr>Notional Work Schedule(cont.)</vt:lpstr>
      <vt:lpstr>Notional Work Schedule(cont.)</vt:lpstr>
      <vt:lpstr>Notional Work Schedule(cont.)</vt:lpstr>
      <vt:lpstr>Questions/Discussion</vt:lpstr>
    </vt:vector>
  </TitlesOfParts>
  <Company>United States Coast Guard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0</dc:title>
  <dc:creator>Soule, Reginald</dc:creator>
  <cp:lastModifiedBy>Hummer, Thomas R CIV USCG (USA)</cp:lastModifiedBy>
  <cp:revision>1835</cp:revision>
  <cp:lastPrinted>2022-01-05T14:13:41Z</cp:lastPrinted>
  <dcterms:created xsi:type="dcterms:W3CDTF">2006-08-16T12:00:14Z</dcterms:created>
  <dcterms:modified xsi:type="dcterms:W3CDTF">2024-06-11T19:16:29Z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0x01010079C5523A5DF2564B8BFBE86D7B5CF3C8</vt:lpwstr>
  </property>
  <property fmtid="{D5CDD505-2E9C-101B-9397-08002B2CF9AE}" pid="3" name="_dlc_DocIdItemGuid">
    <vt:lpwstr>456ceafe-1bdc-4a10-9765-20fb73a93865</vt:lpwstr>
  </property>
  <property fmtid="{D5CDD505-2E9C-101B-9397-08002B2CF9AE}" pid="4" name="_dlc_DocId">
    <vt:lpwstr>YU4P4S5JC2ZY-608803638-19</vt:lpwstr>
  </property>
  <property fmtid="{D5CDD505-2E9C-101B-9397-08002B2CF9AE}" pid="5" name="_dlc_DocIdUrl">
    <vt:lpwstr>https://cg.portal.uscg.mil/units/cg9/2/4/_layouts/DocIdRedir.aspx?ID=YU4P4S5JC2ZY-608803638-19, YU4P4S5JC2ZY-608803638-19</vt:lpwstr>
  </property>
  <property fmtid="{D5CDD505-2E9C-101B-9397-08002B2CF9AE}" pid="6" name="Document Type">
    <vt:lpwstr>Templates</vt:lpwstr>
  </property>
  <property fmtid="{D5CDD505-2E9C-101B-9397-08002B2CF9AE}" pid="7" name="xd_Signature">
    <vt:lpwstr/>
  </property>
  <property fmtid="{D5CDD505-2E9C-101B-9397-08002B2CF9AE}" pid="8" name="Order">
    <vt:lpwstr>1900.00000000000</vt:lpwstr>
  </property>
  <property fmtid="{D5CDD505-2E9C-101B-9397-08002B2CF9AE}" pid="9" name="TemplateUrl">
    <vt:lpwstr/>
  </property>
  <property fmtid="{D5CDD505-2E9C-101B-9397-08002B2CF9AE}" pid="10" name="xd_ProgID">
    <vt:lpwstr/>
  </property>
  <property fmtid="{D5CDD505-2E9C-101B-9397-08002B2CF9AE}" pid="11" name="_dlc_DocIdPersistId">
    <vt:lpwstr>0</vt:lpwstr>
  </property>
  <property fmtid="{D5CDD505-2E9C-101B-9397-08002B2CF9AE}" pid="12" name="MediaServiceImageTags">
    <vt:lpwstr/>
  </property>
</Properties>
</file>