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8" r:id="rId5"/>
    <p:sldId id="267" r:id="rId6"/>
    <p:sldId id="259" r:id="rId7"/>
    <p:sldId id="263" r:id="rId8"/>
    <p:sldId id="264" r:id="rId9"/>
    <p:sldId id="260" r:id="rId10"/>
    <p:sldId id="272" r:id="rId11"/>
    <p:sldId id="271" r:id="rId12"/>
    <p:sldId id="265" r:id="rId13"/>
    <p:sldId id="266" r:id="rId14"/>
    <p:sldId id="268" r:id="rId15"/>
    <p:sldId id="269" r:id="rId16"/>
    <p:sldId id="261" r:id="rId17"/>
    <p:sldId id="273" r:id="rId18"/>
    <p:sldId id="274" r:id="rId19"/>
    <p:sldId id="262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48602-F878-4284-8211-AE17F0806AB7}" v="84" dt="2023-05-18T12:50:58.957"/>
    <p1510:client id="{BEADD15B-A998-444E-A32F-E839448E0CBD}" v="61" dt="2023-05-18T12:00:03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Koning" userId="6dfa7761-a2f9-4b8c-8b03-870bce9677a7" providerId="ADAL" clId="{7EC48602-F878-4284-8211-AE17F0806AB7}"/>
    <pc:docChg chg="custSel addSld modSld">
      <pc:chgData name="Erica Koning" userId="6dfa7761-a2f9-4b8c-8b03-870bce9677a7" providerId="ADAL" clId="{7EC48602-F878-4284-8211-AE17F0806AB7}" dt="2023-05-18T12:51:48.191" v="482" actId="6549"/>
      <pc:docMkLst>
        <pc:docMk/>
      </pc:docMkLst>
      <pc:sldChg chg="modSp mod">
        <pc:chgData name="Erica Koning" userId="6dfa7761-a2f9-4b8c-8b03-870bce9677a7" providerId="ADAL" clId="{7EC48602-F878-4284-8211-AE17F0806AB7}" dt="2023-05-18T12:03:29.168" v="74" actId="20577"/>
        <pc:sldMkLst>
          <pc:docMk/>
          <pc:sldMk cId="3898357758" sldId="263"/>
        </pc:sldMkLst>
        <pc:spChg chg="mod">
          <ac:chgData name="Erica Koning" userId="6dfa7761-a2f9-4b8c-8b03-870bce9677a7" providerId="ADAL" clId="{7EC48602-F878-4284-8211-AE17F0806AB7}" dt="2023-05-18T12:03:29.168" v="74" actId="20577"/>
          <ac:spMkLst>
            <pc:docMk/>
            <pc:sldMk cId="3898357758" sldId="263"/>
            <ac:spMk id="14" creationId="{0DD64CA1-06B4-4B3D-9247-47E7D8F1D636}"/>
          </ac:spMkLst>
        </pc:spChg>
      </pc:sldChg>
      <pc:sldChg chg="modSp mod">
        <pc:chgData name="Erica Koning" userId="6dfa7761-a2f9-4b8c-8b03-870bce9677a7" providerId="ADAL" clId="{7EC48602-F878-4284-8211-AE17F0806AB7}" dt="2023-05-18T12:04:08.543" v="80" actId="20577"/>
        <pc:sldMkLst>
          <pc:docMk/>
          <pc:sldMk cId="2071590946" sldId="264"/>
        </pc:sldMkLst>
        <pc:spChg chg="mod">
          <ac:chgData name="Erica Koning" userId="6dfa7761-a2f9-4b8c-8b03-870bce9677a7" providerId="ADAL" clId="{7EC48602-F878-4284-8211-AE17F0806AB7}" dt="2023-05-18T12:04:08.543" v="80" actId="20577"/>
          <ac:spMkLst>
            <pc:docMk/>
            <pc:sldMk cId="2071590946" sldId="264"/>
            <ac:spMk id="4" creationId="{6B22D7CB-AD42-0238-10EA-DC9BD6551886}"/>
          </ac:spMkLst>
        </pc:spChg>
      </pc:sldChg>
      <pc:sldChg chg="addSp modSp mod">
        <pc:chgData name="Erica Koning" userId="6dfa7761-a2f9-4b8c-8b03-870bce9677a7" providerId="ADAL" clId="{7EC48602-F878-4284-8211-AE17F0806AB7}" dt="2023-05-18T12:02:17.693" v="64" actId="20577"/>
        <pc:sldMkLst>
          <pc:docMk/>
          <pc:sldMk cId="3205790293" sldId="267"/>
        </pc:sldMkLst>
        <pc:spChg chg="add mod">
          <ac:chgData name="Erica Koning" userId="6dfa7761-a2f9-4b8c-8b03-870bce9677a7" providerId="ADAL" clId="{7EC48602-F878-4284-8211-AE17F0806AB7}" dt="2023-05-18T12:02:17.693" v="64" actId="20577"/>
          <ac:spMkLst>
            <pc:docMk/>
            <pc:sldMk cId="3205790293" sldId="267"/>
            <ac:spMk id="2" creationId="{4FC1D6CC-6BD0-AC4A-B834-B1D4F4406F36}"/>
          </ac:spMkLst>
        </pc:spChg>
      </pc:sldChg>
      <pc:sldChg chg="addSp delSp modSp new mod">
        <pc:chgData name="Erica Koning" userId="6dfa7761-a2f9-4b8c-8b03-870bce9677a7" providerId="ADAL" clId="{7EC48602-F878-4284-8211-AE17F0806AB7}" dt="2023-05-18T12:51:48.191" v="482" actId="6549"/>
        <pc:sldMkLst>
          <pc:docMk/>
          <pc:sldMk cId="3583912877" sldId="277"/>
        </pc:sldMkLst>
        <pc:spChg chg="add mod">
          <ac:chgData name="Erica Koning" userId="6dfa7761-a2f9-4b8c-8b03-870bce9677a7" providerId="ADAL" clId="{7EC48602-F878-4284-8211-AE17F0806AB7}" dt="2023-05-18T12:51:48.191" v="482" actId="6549"/>
          <ac:spMkLst>
            <pc:docMk/>
            <pc:sldMk cId="3583912877" sldId="277"/>
            <ac:spMk id="2" creationId="{8EFB2E6A-D4A3-180B-989A-6D9B6DF4B019}"/>
          </ac:spMkLst>
        </pc:spChg>
        <pc:picChg chg="add del mod">
          <ac:chgData name="Erica Koning" userId="6dfa7761-a2f9-4b8c-8b03-870bce9677a7" providerId="ADAL" clId="{7EC48602-F878-4284-8211-AE17F0806AB7}" dt="2023-05-18T12:45:27.002" v="423" actId="21"/>
          <ac:picMkLst>
            <pc:docMk/>
            <pc:sldMk cId="3583912877" sldId="277"/>
            <ac:picMk id="4" creationId="{AD1876FB-B621-4454-75CC-F8754AD8E9CE}"/>
          </ac:picMkLst>
        </pc:picChg>
        <pc:picChg chg="add mod">
          <ac:chgData name="Erica Koning" userId="6dfa7761-a2f9-4b8c-8b03-870bce9677a7" providerId="ADAL" clId="{7EC48602-F878-4284-8211-AE17F0806AB7}" dt="2023-05-18T12:49:20.279" v="432" actId="1076"/>
          <ac:picMkLst>
            <pc:docMk/>
            <pc:sldMk cId="3583912877" sldId="277"/>
            <ac:picMk id="6" creationId="{EC3B8FC2-20AF-FFF3-5E2D-B329CDE02CA2}"/>
          </ac:picMkLst>
        </pc:picChg>
      </pc:sldChg>
      <pc:sldChg chg="addSp modSp new mod">
        <pc:chgData name="Erica Koning" userId="6dfa7761-a2f9-4b8c-8b03-870bce9677a7" providerId="ADAL" clId="{7EC48602-F878-4284-8211-AE17F0806AB7}" dt="2023-05-18T12:45:42.013" v="427" actId="1076"/>
        <pc:sldMkLst>
          <pc:docMk/>
          <pc:sldMk cId="1905572187" sldId="278"/>
        </pc:sldMkLst>
        <pc:picChg chg="add mod">
          <ac:chgData name="Erica Koning" userId="6dfa7761-a2f9-4b8c-8b03-870bce9677a7" providerId="ADAL" clId="{7EC48602-F878-4284-8211-AE17F0806AB7}" dt="2023-05-18T12:45:42.013" v="427" actId="1076"/>
          <ac:picMkLst>
            <pc:docMk/>
            <pc:sldMk cId="1905572187" sldId="278"/>
            <ac:picMk id="2" creationId="{9D9E0492-A3BA-BC49-3A19-3861C8E780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971D-AD18-81C9-1F7C-17D9D750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69D13-BED6-15E7-7503-7BA32A95C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7852-EA44-3A49-191F-1D7C7AAB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F5DF-8B66-6D1E-BF71-FA4AFECF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458F-C52D-CC2E-BC85-7C8CC32C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C7B1-6107-0017-34B9-557258F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AFD26-6CCC-70AE-03E2-F332DFDE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787FB-6F85-394C-9D12-DF214641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EE75-C1B7-7AB8-A308-BAA4B07C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5E7F3-9988-7E20-A77D-AF35EBA7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6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997C2-B2F7-1804-7051-A9C54611D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EC8BF-196A-8FDE-FEDC-724890B5F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E949-6D54-06CA-8891-7A84545F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6E502-6D5E-A0FC-5E90-9CF95EE9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C19E3-5AFE-8D90-C015-7C9BBB27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C2B7-0993-1D9C-B71B-8B239582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3032-60BB-E284-78C0-E85A1313B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34CA-7C47-071A-E919-7A3F8DC0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353F-6539-044E-6F78-ECCE125F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1A15B-7501-F8B0-AA46-8E1A9C0B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2AF6-5F22-E1C7-F66A-AC745264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1F317-CC99-60EB-702F-C78EDA85C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03165-ED4C-1BF9-16CF-450FB6BC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65CDB-D9B7-B86F-1EFD-04E531DC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C280-2DCB-3447-0442-92CF738A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CBFD-2DDA-8DA0-4649-4DF6B754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2514-AE39-8E72-70FD-31326A6F1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E9A5C-0161-4846-9846-2314D4392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23468-ABAF-046F-6595-C86D01ED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1A746-F5D6-4FF0-3E7F-25D4F1E2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10E31-45B3-EE4E-AF60-46F2FB45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335B-2AE7-E23C-887A-043A867D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13296-AE1C-78E3-BB00-4B7E62FC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9B67-7F60-0054-9497-93D1E5FF6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4A097-C96E-71E6-B7CB-B9E97F87D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24379-148C-E9DE-2A68-F8C7F4696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7C51A-81C3-10A7-1138-A059520C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86505-A2FE-C5C0-AF29-E4A248F7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92D18-A910-7F95-B8DE-B0EEEE80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8EA3-E6A7-E854-5AE4-B4D51025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6A8C1-C445-86C8-EEC0-C4AC64A7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29E28-8E84-4ACD-F571-327E3FAC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30EA9-A761-C816-FBD4-F83A53AE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CBB5C-A206-1F68-2ECD-5A85C0B2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88B8D-962B-FA60-0EC4-6698D2ED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758E9-D06C-B54B-A0D1-534EBF5F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ACA1-12DA-9DF9-138A-48A632BD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74F0-2F96-5ED5-002C-DC40A488C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55D34-9054-8B33-7E96-F07584AF4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E83DE-55C4-CA5D-E26A-AD5C51CA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F0F37-B0C1-AEEF-C84E-15489136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549C9-045C-DF2C-BFCF-35ADF3BB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7D66-1E5B-441C-AA55-094C172B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B56D5-817C-EB4C-7F61-2FA64CF52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0486B-16DE-AC16-CC77-09662B10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71859-ED33-1DFB-6BD3-3A60BAD5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3BAD0-E63C-A7E8-FE54-B59D467D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F4E1C-855D-C4BD-5506-D7B73963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441C9-C030-74B6-5564-C60DE382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6CBBA-0914-6C72-D1F4-09341D3DE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2F37-89CB-C6F4-F66E-A7DCABE62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E228-7231-4677-837D-82C7686EA5D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17C5-7DBD-D716-D382-A495DC469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E675-BBE8-752A-11A4-69C4817AD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0188-62FE-4EA3-B2E7-97FED5854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0C20-8F16-E8CC-5D05-C73D1B251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9647" y="168506"/>
            <a:ext cx="11616267" cy="961496"/>
          </a:xfrm>
        </p:spPr>
        <p:txBody>
          <a:bodyPr>
            <a:normAutofit/>
          </a:bodyPr>
          <a:lstStyle/>
          <a:p>
            <a:r>
              <a:rPr lang="nl-NL" sz="4800" b="1" i="1">
                <a:solidFill>
                  <a:schemeClr val="tx2">
                    <a:lumMod val="75000"/>
                  </a:schemeClr>
                </a:solidFill>
              </a:rPr>
              <a:t>MFP </a:t>
            </a:r>
            <a:r>
              <a:rPr lang="nl-NL" sz="4800" b="1" i="1" err="1">
                <a:solidFill>
                  <a:schemeClr val="tx2">
                    <a:lumMod val="75000"/>
                  </a:schemeClr>
                </a:solidFill>
              </a:rPr>
              <a:t>personnel</a:t>
            </a:r>
            <a:r>
              <a:rPr lang="nl-NL" sz="4800" b="1" i="1">
                <a:solidFill>
                  <a:schemeClr val="tx2">
                    <a:lumMod val="75000"/>
                  </a:schemeClr>
                </a:solidFill>
              </a:rPr>
              <a:t> planning and </a:t>
            </a:r>
            <a:r>
              <a:rPr lang="nl-NL" sz="4800" b="1" i="1" err="1">
                <a:solidFill>
                  <a:schemeClr val="tx2">
                    <a:lumMod val="75000"/>
                  </a:schemeClr>
                </a:solidFill>
              </a:rPr>
              <a:t>capabilities</a:t>
            </a:r>
            <a:endParaRPr lang="en-US" sz="4800" b="1" i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F26DABB1-41E7-5645-AFDA-C122E42EB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11" y="1566690"/>
            <a:ext cx="6181013" cy="346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5E5EB-436B-824C-03AF-EC81C334EABB}"/>
              </a:ext>
            </a:extLst>
          </p:cNvPr>
          <p:cNvSpPr txBox="1"/>
          <p:nvPr/>
        </p:nvSpPr>
        <p:spPr>
          <a:xfrm>
            <a:off x="9041683" y="5464745"/>
            <a:ext cx="2862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solidFill>
                  <a:schemeClr val="tx2">
                    <a:lumMod val="75000"/>
                  </a:schemeClr>
                </a:solidFill>
              </a:rPr>
              <a:t>Erica Koning, NIOZ</a:t>
            </a:r>
          </a:p>
          <a:p>
            <a:r>
              <a:rPr lang="nl-NL" sz="2800">
                <a:solidFill>
                  <a:schemeClr val="tx2">
                    <a:lumMod val="75000"/>
                  </a:schemeClr>
                </a:solidFill>
              </a:rPr>
              <a:t>RVOC </a:t>
            </a:r>
            <a:r>
              <a:rPr lang="nl-NL" sz="2800" err="1">
                <a:solidFill>
                  <a:schemeClr val="tx2">
                    <a:lumMod val="75000"/>
                  </a:schemeClr>
                </a:solidFill>
              </a:rPr>
              <a:t>Duluth</a:t>
            </a:r>
            <a:endParaRPr lang="en-US" sz="28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A4F61D1D-D3D6-A313-6210-F451A0A93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467" y="205557"/>
            <a:ext cx="7416799" cy="649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Manual planning -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drafts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BCBEF5-705D-2F81-4BD0-FC5FFB84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067326"/>
            <a:ext cx="10797991" cy="16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1214A-75F0-C34A-E655-6CF41EEC5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7" y="1093666"/>
            <a:ext cx="9855200" cy="37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192" y="205557"/>
            <a:ext cx="4676019" cy="649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Manual planning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A5BD4-C7EA-6E57-7EB4-F47FD1ABE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4" y="1448095"/>
            <a:ext cx="10761133" cy="50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192" y="205557"/>
            <a:ext cx="4676019" cy="649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Manual planning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3D71A-3713-9CCE-506D-27219E08D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379" y="945431"/>
            <a:ext cx="5919644" cy="55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192" y="205557"/>
            <a:ext cx="4676019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Manual planning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FA875-99D3-1DC2-C6D1-2B8BB323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56" y="1108605"/>
            <a:ext cx="8704090" cy="56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991" y="214024"/>
            <a:ext cx="7931675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planning – crew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calender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view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F192E-72A5-5EEC-E56D-C656BE86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34" y="3252091"/>
            <a:ext cx="12192000" cy="3112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42485-D42C-D6FB-1EA0-E569B0E2B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28" y="1235623"/>
            <a:ext cx="9626600" cy="16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3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7D421-9E43-F6ED-0799-C34867489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830" y="0"/>
            <a:ext cx="3902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1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8" y="205557"/>
            <a:ext cx="9584266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capabilities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expiring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certificates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F564F-4F28-80AF-2556-31A90697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70" y="1742717"/>
            <a:ext cx="10472460" cy="41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0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8" y="205557"/>
            <a:ext cx="9584266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capabilities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expiring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certificates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25661-AFEB-0C4E-0C3E-D19621978793}"/>
              </a:ext>
            </a:extLst>
          </p:cNvPr>
          <p:cNvSpPr txBox="1"/>
          <p:nvPr/>
        </p:nvSpPr>
        <p:spPr>
          <a:xfrm>
            <a:off x="1691296" y="1746298"/>
            <a:ext cx="8246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Personnel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planning is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customized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each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organization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wants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use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it</a:t>
            </a:r>
            <a:endParaRPr lang="nl-NL" sz="200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Auto planning or manual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err="1">
                <a:solidFill>
                  <a:schemeClr val="tx2">
                    <a:lumMod val="75000"/>
                  </a:schemeClr>
                </a:solidFill>
              </a:rPr>
              <a:t>Custom</a:t>
            </a: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tx2">
                    <a:lumMod val="75000"/>
                  </a:schemeClr>
                </a:solidFill>
              </a:rPr>
              <a:t>Automatic </a:t>
            </a:r>
            <a:endParaRPr lang="en-US" sz="20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D5094-2C9D-A24B-A38B-D00286090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861"/>
            <a:ext cx="12192000" cy="36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8" y="205557"/>
            <a:ext cx="9584266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capabilities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expiring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certificates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ED7F466-5ED1-1A22-4EC9-B6CD9DBE4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145944"/>
            <a:ext cx="7837726" cy="57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693B8DC-49DD-4888-C4E5-0757FCAB2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8" y="205557"/>
            <a:ext cx="9584266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capabilities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uploading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certificates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718492-2B62-D1E9-E682-BB64D61BA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13" y="1064856"/>
            <a:ext cx="7784176" cy="56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B2E6A-D4A3-180B-989A-6D9B6DF4B019}"/>
              </a:ext>
            </a:extLst>
          </p:cNvPr>
          <p:cNvSpPr txBox="1"/>
          <p:nvPr/>
        </p:nvSpPr>
        <p:spPr>
          <a:xfrm>
            <a:off x="727906" y="174929"/>
            <a:ext cx="10522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2011		Inventory management </a:t>
            </a:r>
            <a:r>
              <a:rPr lang="nl-NL" dirty="0" err="1"/>
              <a:t>phase</a:t>
            </a:r>
            <a:r>
              <a:rPr lang="nl-NL" dirty="0"/>
              <a:t> 1 (T&amp;T) at NIOZ </a:t>
            </a:r>
            <a:r>
              <a:rPr lang="nl-NL" dirty="0" err="1"/>
              <a:t>programmed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Jaco Möhlmann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2012		T&amp;T </a:t>
            </a:r>
            <a:r>
              <a:rPr lang="nl-NL" dirty="0" err="1"/>
              <a:t>phase</a:t>
            </a:r>
            <a:r>
              <a:rPr lang="nl-NL" dirty="0"/>
              <a:t> 2 </a:t>
            </a:r>
            <a:r>
              <a:rPr lang="nl-NL" dirty="0" err="1"/>
              <a:t>with</a:t>
            </a:r>
            <a:r>
              <a:rPr lang="nl-NL" dirty="0"/>
              <a:t> Maas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2013		NERC </a:t>
            </a:r>
            <a:r>
              <a:rPr lang="nl-NL" dirty="0" err="1"/>
              <a:t>buys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T&amp;T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2013		OFEG </a:t>
            </a:r>
            <a:r>
              <a:rPr lang="nl-NL" dirty="0" err="1"/>
              <a:t>discussions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a common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		NIOZ – NERC commission MFP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2015		NIOZ – NERC start using MFP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B8FC2-20AF-FFF3-5E2D-B329CDE0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12" y="2074587"/>
            <a:ext cx="7984435" cy="45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1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693B8DC-49DD-4888-C4E5-0757FCAB2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8" y="205557"/>
            <a:ext cx="9584266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capabilities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expiring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certificates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4E6B8E6-036E-65B0-4668-67B1CE814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3" y="1176885"/>
            <a:ext cx="7509934" cy="54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48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693B8DC-49DD-4888-C4E5-0757FCAB2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8" y="205557"/>
            <a:ext cx="9584266" cy="7995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capabilities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expiring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certificates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C82A9101-7113-C7B2-B6D6-12D6DCEC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07" y="1090410"/>
            <a:ext cx="7913926" cy="57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E0492-A3BA-BC49-3A19-3861C8E7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24" y="562084"/>
            <a:ext cx="10481505" cy="52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">
            <a:extLst>
              <a:ext uri="{FF2B5EF4-FFF2-40B4-BE49-F238E27FC236}">
                <a16:creationId xmlns:a16="http://schemas.microsoft.com/office/drawing/2014/main" id="{8FD25661-AFEB-0C4E-0C3E-D19621978793}"/>
              </a:ext>
            </a:extLst>
          </p:cNvPr>
          <p:cNvSpPr txBox="1"/>
          <p:nvPr/>
        </p:nvSpPr>
        <p:spPr>
          <a:xfrm>
            <a:off x="975818" y="2137008"/>
            <a:ext cx="10789920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Personnel planning is fully customized for each organization that wants to use it.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Depending on the setup, the planner can use automatic planning or manual planning.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Automatic planning requires to set crew change dates.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Custom events can be created.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MFP keeps count of the number of working days for each crew member, but can also be set up to calculate an amount of leave per day at sea.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7BB1672-D1B2-9025-7F33-3F650990B3F6}"/>
              </a:ext>
            </a:extLst>
          </p:cNvPr>
          <p:cNvSpPr txBox="1">
            <a:spLocks/>
          </p:cNvSpPr>
          <p:nvPr/>
        </p:nvSpPr>
        <p:spPr>
          <a:xfrm>
            <a:off x="3117325" y="436053"/>
            <a:ext cx="4676019" cy="799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Personnel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planning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7BB1672-D1B2-9025-7F33-3F650990B3F6}"/>
              </a:ext>
            </a:extLst>
          </p:cNvPr>
          <p:cNvSpPr txBox="1">
            <a:spLocks/>
          </p:cNvSpPr>
          <p:nvPr/>
        </p:nvSpPr>
        <p:spPr>
          <a:xfrm>
            <a:off x="3403408" y="93956"/>
            <a:ext cx="4676019" cy="6646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IMR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technician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planning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8998ED6-B88E-1515-3DC3-F44535804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8" y="1099847"/>
            <a:ext cx="6680200" cy="4860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C1D6CC-6BD0-AC4A-B834-B1D4F4406F36}"/>
              </a:ext>
            </a:extLst>
          </p:cNvPr>
          <p:cNvSpPr txBox="1"/>
          <p:nvPr/>
        </p:nvSpPr>
        <p:spPr>
          <a:xfrm>
            <a:off x="8862117" y="2901329"/>
            <a:ext cx="261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IMR: </a:t>
            </a:r>
          </a:p>
          <a:p>
            <a:r>
              <a:rPr lang="nl-NL" err="1"/>
              <a:t>Technicians</a:t>
            </a:r>
            <a:r>
              <a:rPr lang="nl-NL"/>
              <a:t> </a:t>
            </a:r>
            <a:r>
              <a:rPr lang="nl-NL" err="1"/>
              <a:t>only</a:t>
            </a:r>
            <a:endParaRPr lang="nl-NL"/>
          </a:p>
          <a:p>
            <a:r>
              <a:rPr lang="nl-NL"/>
              <a:t>9 </a:t>
            </a:r>
            <a:r>
              <a:rPr lang="nl-NL" err="1"/>
              <a:t>ships</a:t>
            </a:r>
            <a:endParaRPr lang="nl-NL"/>
          </a:p>
          <a:p>
            <a:r>
              <a:rPr lang="nl-NL" err="1"/>
              <a:t>Approx</a:t>
            </a:r>
            <a:r>
              <a:rPr lang="nl-NL"/>
              <a:t>. 300 </a:t>
            </a:r>
            <a:r>
              <a:rPr lang="nl-NL" err="1"/>
              <a:t>technicians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0DD64CA1-06B4-4B3D-9247-47E7D8F1D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8934" y="103609"/>
            <a:ext cx="4405570" cy="59912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NERC Auto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scheduling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99C9C1-666B-0220-6242-C14667EAC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0" y="919977"/>
            <a:ext cx="9903497" cy="57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6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0DD64CA1-06B4-4B3D-9247-47E7D8F1D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103609"/>
            <a:ext cx="9948397" cy="65678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Auto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scheduling</a:t>
            </a:r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 – NERC crew change dates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7B1B2-77AE-799E-49C7-91C4ACB5D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866615"/>
            <a:ext cx="7761817" cy="57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192" y="84667"/>
            <a:ext cx="4676019" cy="63264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NIOZ: Manual planning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24721-00FA-67F7-1DF5-D612081E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16" y="812800"/>
            <a:ext cx="9408291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2D7CB-AD42-0238-10EA-DC9BD655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467" y="205557"/>
            <a:ext cx="7416799" cy="6495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sz="4000">
                <a:solidFill>
                  <a:schemeClr val="accent4">
                    <a:lumMod val="20000"/>
                    <a:lumOff val="80000"/>
                  </a:schemeClr>
                </a:solidFill>
              </a:rPr>
              <a:t>Manual planning - </a:t>
            </a:r>
            <a:r>
              <a:rPr lang="nl-NL" sz="400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drafts</a:t>
            </a:r>
            <a:endParaRPr lang="en-US" sz="40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text, logo, graphics, font&#10;&#10;Description automatically generated">
            <a:extLst>
              <a:ext uri="{FF2B5EF4-FFF2-40B4-BE49-F238E27FC236}">
                <a16:creationId xmlns:a16="http://schemas.microsoft.com/office/drawing/2014/main" id="{7EFCFBAF-0E2D-3B97-F1AC-E1BFB3AA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28" y="281517"/>
            <a:ext cx="1009763" cy="954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738D34-F4A6-6061-7E62-03E896524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7" y="1235623"/>
            <a:ext cx="11271934" cy="3711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BCBEF5-705D-2F81-4BD0-FC5FFB84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067326"/>
            <a:ext cx="10797991" cy="16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8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MFP personnel planning and capabilities</vt:lpstr>
      <vt:lpstr>PowerPoint Presentation</vt:lpstr>
      <vt:lpstr>PowerPoint Presentation</vt:lpstr>
      <vt:lpstr>PowerPoint Presentation</vt:lpstr>
      <vt:lpstr>PowerPoint Presentation</vt:lpstr>
      <vt:lpstr>NERC Auto scheduling</vt:lpstr>
      <vt:lpstr>Auto scheduling – NERC crew change dates</vt:lpstr>
      <vt:lpstr>NIOZ: Manual planning</vt:lpstr>
      <vt:lpstr>Manual planning - drafts</vt:lpstr>
      <vt:lpstr>Manual planning - drafts</vt:lpstr>
      <vt:lpstr>Manual planning</vt:lpstr>
      <vt:lpstr>Manual planning</vt:lpstr>
      <vt:lpstr>Manual planning</vt:lpstr>
      <vt:lpstr>Personnel planning – crew calender view</vt:lpstr>
      <vt:lpstr>PowerPoint Presentation</vt:lpstr>
      <vt:lpstr>Personnel capabilities – expiring certificates</vt:lpstr>
      <vt:lpstr>Personnel capabilities – expiring certificates</vt:lpstr>
      <vt:lpstr>Personnel capabilities – expiring certificates</vt:lpstr>
      <vt:lpstr>Personnel capabilities – uploading certificates</vt:lpstr>
      <vt:lpstr>Personnel capabilities – expiring certificates</vt:lpstr>
      <vt:lpstr>Personnel capabilities – expiring certificates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MFP personnel planning and capabilities</dc:title>
  <dc:creator>Erica Koning</dc:creator>
  <cp:lastModifiedBy>Erica Koning</cp:lastModifiedBy>
  <cp:revision>1</cp:revision>
  <dcterms:created xsi:type="dcterms:W3CDTF">2023-04-24T10:06:05Z</dcterms:created>
  <dcterms:modified xsi:type="dcterms:W3CDTF">2023-05-18T12:52:06Z</dcterms:modified>
</cp:coreProperties>
</file>