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Ex1.xml" ContentType="application/vnd.ms-office.chartex+xml"/>
  <Override PartName="/ppt/charts/style1.xml" ContentType="application/vnd.ms-office.chartstyle+xml"/>
  <Override PartName="/ppt/charts/colors1.xml" ContentType="application/vnd.ms-office.chartcolorstyle+xml"/>
  <Override PartName="/ppt/notesSlides/notesSlide6.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9"/>
  </p:notesMasterIdLst>
  <p:sldIdLst>
    <p:sldId id="256" r:id="rId2"/>
    <p:sldId id="258" r:id="rId3"/>
    <p:sldId id="261" r:id="rId4"/>
    <p:sldId id="259" r:id="rId5"/>
    <p:sldId id="260" r:id="rId6"/>
    <p:sldId id="279" r:id="rId7"/>
    <p:sldId id="277" r:id="rId8"/>
    <p:sldId id="263" r:id="rId9"/>
    <p:sldId id="273" r:id="rId10"/>
    <p:sldId id="282" r:id="rId11"/>
    <p:sldId id="283" r:id="rId12"/>
    <p:sldId id="284" r:id="rId13"/>
    <p:sldId id="265" r:id="rId14"/>
    <p:sldId id="270" r:id="rId15"/>
    <p:sldId id="264" r:id="rId16"/>
    <p:sldId id="267" r:id="rId17"/>
    <p:sldId id="281" r:id="rId18"/>
    <p:sldId id="280" r:id="rId19"/>
    <p:sldId id="268" r:id="rId20"/>
    <p:sldId id="285" r:id="rId21"/>
    <p:sldId id="266" r:id="rId22"/>
    <p:sldId id="269" r:id="rId23"/>
    <p:sldId id="262" r:id="rId24"/>
    <p:sldId id="275" r:id="rId25"/>
    <p:sldId id="276" r:id="rId26"/>
    <p:sldId id="271" r:id="rId27"/>
    <p:sldId id="286"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Van Der Zwaag, Joost" initials="VDZJ" lastIdx="1" clrIdx="0">
    <p:extLst>
      <p:ext uri="{19B8F6BF-5375-455C-9EA6-DF929625EA0E}">
        <p15:presenceInfo xmlns:p15="http://schemas.microsoft.com/office/powerpoint/2012/main" userId="S::jvanderzwaag@ucsd.edu::91ca5deb-91c4-4f90-a8e0-eafe9019fd5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355329F-91D8-4232-9692-1A586C7F772F}" v="1809" dt="2023-05-18T12:37:36.05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2411" autoAdjust="0"/>
  </p:normalViewPr>
  <p:slideViewPr>
    <p:cSldViewPr snapToGrid="0">
      <p:cViewPr varScale="1">
        <p:scale>
          <a:sx n="59" d="100"/>
          <a:sy n="59" d="100"/>
        </p:scale>
        <p:origin x="608"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commentAuthors" Target="commentAuthors.xml"/><Relationship Id="rId35" Type="http://schemas.microsoft.com/office/2015/10/relationships/revisionInfo" Target="revisionInfo.xml"/><Relationship Id="rId8" Type="http://schemas.openxmlformats.org/officeDocument/2006/relationships/slide" Target="slides/slide7.xml"/></Relationships>
</file>

<file path=ppt/charts/_rels/chartEx1.xml.rels><?xml version="1.0" encoding="UTF-8" standalone="yes"?>
<Relationships xmlns="http://schemas.openxmlformats.org/package/2006/relationships"><Relationship Id="rId3" Type="http://schemas.microsoft.com/office/2011/relationships/chartColorStyle" Target="colors1.xml"/><Relationship Id="rId2" Type="http://schemas.microsoft.com/office/2011/relationships/chartStyle" Target="style1.xml"/><Relationship Id="rId1" Type="http://schemas.openxmlformats.org/officeDocument/2006/relationships/oleObject" Target="https://ucsdcloud-my.sharepoint.com/personal/jvanderzwaag_ucsd_edu/Documents/UNOLS/RVOC2023/PolarCode/Copy%20of%20PWOM%20Costs%20v2023.05.04.xlsx" TargetMode="External"/></Relationships>
</file>

<file path=ppt/charts/chartEx1.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'pvt PCOM'!$H$9:$I$21</cx:f>
        <cx:lvl ptCount="13">
          <cx:pt idx="0">CERTIFICATE CHARGES</cx:pt>
          <cx:pt idx="1">Initial Polar Code Survey</cx:pt>
          <cx:pt idx="2">Port Office Administration</cx:pt>
          <cx:pt idx="3">Survey for Compliance - Engineering Comments Polar Code</cx:pt>
          <cx:pt idx="4">Transportation</cx:pt>
          <cx:pt idx="5">Engineering Services</cx:pt>
          <cx:pt idx="6">PWOM Development</cx:pt>
          <cx:pt idx="7">Polar Code Services to produce a Polar Waters Operation Manual</cx:pt>
          <cx:pt idx="8">Provide (130) Gallons of Ansul Ansulite 3x3 AR AFFF </cx:pt>
          <cx:pt idx="9">Ansul 100 Gallon Horizontal Bladder at $4,208.00</cx:pt>
          <cx:pt idx="10">Foam disposal at $3,750.00</cx:pt>
          <cx:pt idx="11">Provide (8) hours labor </cx:pt>
          <cx:pt idx="12">LiqRadio Battery for VHF Air Radio, additional rations, water, tools, bags, additive</cx:pt>
        </cx:lvl>
        <cx:lvl ptCount="13">
          <cx:pt idx="0">Class Society</cx:pt>
          <cx:pt idx="5">Naval Engineering</cx:pt>
          <cx:pt idx="8">Fire Protection Services</cx:pt>
          <cx:pt idx="12">OTHER</cx:pt>
        </cx:lvl>
      </cx:strDim>
      <cx:numDim type="size">
        <cx:f>'pvt PCOM'!$J$9:$J$21</cx:f>
        <cx:lvl ptCount="13" formatCode="_(* #,##0.00_);_(* \(#,##0.00\);_(* &quot;-&quot;??_);_(@_)">
          <cx:pt idx="0">216</cx:pt>
          <cx:pt idx="1">613.53999999999996</cx:pt>
          <cx:pt idx="2">80</cx:pt>
          <cx:pt idx="3">613.53999999999996</cx:pt>
          <cx:pt idx="4">240</cx:pt>
          <cx:pt idx="5">16202.5</cx:pt>
          <cx:pt idx="6">1922.5</cx:pt>
          <cx:pt idx="7">54533.690000000002</cx:pt>
          <cx:pt idx="8">6274</cx:pt>
          <cx:pt idx="9">4208</cx:pt>
          <cx:pt idx="10">3750</cx:pt>
          <cx:pt idx="11">1240</cx:pt>
          <cx:pt idx="12">4000</cx:pt>
        </cx:lvl>
      </cx:numDim>
    </cx:data>
  </cx:chartData>
  <cx:chart>
    <cx:title pos="t" align="ctr" overlay="0">
      <cx:tx>
        <cx:txData>
          <cx:v>Polar Code Certificate Cost Breakdown</cx:v>
        </cx:txData>
      </cx:tx>
      <cx:txPr>
        <a:bodyPr spcFirstLastPara="1" vertOverflow="ellipsis" horzOverflow="overflow" wrap="square" lIns="0" tIns="0" rIns="0" bIns="0" anchor="ctr" anchorCtr="1"/>
        <a:lstStyle/>
        <a:p>
          <a:pPr algn="ctr" rtl="0">
            <a:defRPr sz="1800">
              <a:latin typeface="Source Sans Pro" panose="020B0503030403020204" pitchFamily="34" charset="0"/>
              <a:ea typeface="Source Sans Pro" panose="020B0503030403020204" pitchFamily="34" charset="0"/>
              <a:cs typeface="Source Sans Pro" panose="020B0503030403020204" pitchFamily="34" charset="0"/>
            </a:defRPr>
          </a:pPr>
          <a:r>
            <a:rPr lang="en-US" sz="1800" b="0" i="0" u="none" strike="noStrike" baseline="0" dirty="0">
              <a:solidFill>
                <a:sysClr val="windowText" lastClr="000000">
                  <a:lumMod val="65000"/>
                  <a:lumOff val="35000"/>
                </a:sysClr>
              </a:solidFill>
              <a:latin typeface="Source Sans Pro" panose="020B0503030403020204" pitchFamily="34" charset="0"/>
            </a:rPr>
            <a:t>Polar Code Certificate Cost Breakdown</a:t>
          </a:r>
        </a:p>
      </cx:txPr>
    </cx:title>
    <cx:plotArea>
      <cx:plotAreaRegion>
        <cx:series layoutId="treemap" uniqueId="{66B035A6-724F-4507-B38A-461BF4A9F65D}">
          <cx:tx>
            <cx:txData>
              <cx:f>'pvt PCOM'!$J$8</cx:f>
              <cx:v> Sum of Cost </cx:v>
            </cx:txData>
          </cx:tx>
          <cx:dataLabels>
            <cx:visibility seriesName="0" categoryName="1" value="1"/>
            <cx:separator>, </cx:separator>
          </cx:dataLabels>
          <cx:dataId val="0"/>
          <cx:layoutPr>
            <cx:parentLabelLayout val="overlapping"/>
          </cx:layoutPr>
        </cx:series>
      </cx:plotAreaRegion>
    </cx:plotArea>
    <cx:legend pos="t" align="ctr" overlay="0"/>
  </cx:chart>
</cx: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410">
  <cs:axisTitle>
    <cs:lnRef idx="0"/>
    <cs:fillRef idx="0"/>
    <cs:effectRef idx="0"/>
    <cs:fontRef idx="minor">
      <a:schemeClr val="tx1">
        <a:lumMod val="65000"/>
        <a:lumOff val="35000"/>
      </a:schemeClr>
    </cs:fontRef>
    <cs:spPr>
      <a:solidFill>
        <a:schemeClr val="bg1">
          <a:lumMod val="65000"/>
        </a:schemeClr>
      </a:solidFill>
      <a:ln w="19050">
        <a:solidFill>
          <a:schemeClr val="bg1"/>
        </a:solidFill>
      </a:ln>
    </cs:spPr>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lt1"/>
    </cs:fontRef>
    <cs:defRPr sz="9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19050">
        <a:solidFill>
          <a:schemeClr val="lt1"/>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diagrams/_rels/data11.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svg"/><Relationship Id="rId1" Type="http://schemas.openxmlformats.org/officeDocument/2006/relationships/image" Target="../media/image20.png"/><Relationship Id="rId6" Type="http://schemas.openxmlformats.org/officeDocument/2006/relationships/image" Target="../media/image25.svg"/><Relationship Id="rId5" Type="http://schemas.openxmlformats.org/officeDocument/2006/relationships/image" Target="../media/image24.png"/><Relationship Id="rId10" Type="http://schemas.openxmlformats.org/officeDocument/2006/relationships/image" Target="../media/image29.svg"/><Relationship Id="rId4" Type="http://schemas.openxmlformats.org/officeDocument/2006/relationships/image" Target="../media/image23.svg"/><Relationship Id="rId9" Type="http://schemas.openxmlformats.org/officeDocument/2006/relationships/image" Target="../media/image28.png"/></Relationships>
</file>

<file path=ppt/diagrams/_rels/drawing11.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svg"/><Relationship Id="rId1" Type="http://schemas.openxmlformats.org/officeDocument/2006/relationships/image" Target="../media/image20.png"/><Relationship Id="rId6" Type="http://schemas.openxmlformats.org/officeDocument/2006/relationships/image" Target="../media/image25.svg"/><Relationship Id="rId5" Type="http://schemas.openxmlformats.org/officeDocument/2006/relationships/image" Target="../media/image24.png"/><Relationship Id="rId10" Type="http://schemas.openxmlformats.org/officeDocument/2006/relationships/image" Target="../media/image29.svg"/><Relationship Id="rId4" Type="http://schemas.openxmlformats.org/officeDocument/2006/relationships/image" Target="../media/image23.svg"/><Relationship Id="rId9" Type="http://schemas.openxmlformats.org/officeDocument/2006/relationships/image" Target="../media/image28.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18/5/colors/Iconchunking_neutralbg_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a:alpha val="0"/>
      </a:schemeClr>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B9741AA-3609-4F82-997C-3BC856A2C43D}" type="doc">
      <dgm:prSet loTypeId="urn:microsoft.com/office/officeart/2005/8/layout/hProcess11" loCatId="process" qsTypeId="urn:microsoft.com/office/officeart/2005/8/quickstyle/simple1" qsCatId="simple" csTypeId="urn:microsoft.com/office/officeart/2005/8/colors/accent1_2" csCatId="accent1" phldr="1"/>
      <dgm:spPr/>
    </dgm:pt>
    <dgm:pt modelId="{8DAFE94F-7825-43C8-9561-C7CAEEFC472F}">
      <dgm:prSet phldrT="[Text]" custT="1"/>
      <dgm:spPr/>
      <dgm:t>
        <a:bodyPr/>
        <a:lstStyle/>
        <a:p>
          <a:r>
            <a:rPr lang="en-US" sz="1800" b="1" dirty="0">
              <a:latin typeface="Source Sans Pro" panose="020B0503030403020204" pitchFamily="34" charset="0"/>
            </a:rPr>
            <a:t>1 January 2017 – Compliance date for new ships</a:t>
          </a:r>
        </a:p>
      </dgm:t>
    </dgm:pt>
    <dgm:pt modelId="{01FACCD0-D4A1-44B7-A581-DC9D2B825A0B}" type="parTrans" cxnId="{A3A196EF-1C03-4D05-A986-83351E646E1F}">
      <dgm:prSet/>
      <dgm:spPr/>
      <dgm:t>
        <a:bodyPr/>
        <a:lstStyle/>
        <a:p>
          <a:endParaRPr lang="en-US" sz="2400" b="1"/>
        </a:p>
      </dgm:t>
    </dgm:pt>
    <dgm:pt modelId="{AB016AEA-4844-40FD-8F7B-B96B26B2D405}" type="sibTrans" cxnId="{A3A196EF-1C03-4D05-A986-83351E646E1F}">
      <dgm:prSet/>
      <dgm:spPr/>
      <dgm:t>
        <a:bodyPr/>
        <a:lstStyle/>
        <a:p>
          <a:endParaRPr lang="en-US" sz="2400" b="1"/>
        </a:p>
      </dgm:t>
    </dgm:pt>
    <dgm:pt modelId="{22A2EE04-3EAC-42AD-AEAC-1EE6A727D5BF}">
      <dgm:prSet phldrT="[Text]" custT="1"/>
      <dgm:spPr/>
      <dgm:t>
        <a:bodyPr/>
        <a:lstStyle/>
        <a:p>
          <a:r>
            <a:rPr lang="en-US" sz="1800" b="1" dirty="0">
              <a:latin typeface="Source Sans Pro" panose="020B0503030403020204" pitchFamily="34" charset="0"/>
            </a:rPr>
            <a:t>1 January 2018 – Compliance date for existing ships</a:t>
          </a:r>
        </a:p>
      </dgm:t>
    </dgm:pt>
    <dgm:pt modelId="{77F91661-9429-49DD-ABFF-5E5FD72DC9F2}" type="parTrans" cxnId="{8683A236-85AB-47EE-9284-95F1417F61A1}">
      <dgm:prSet/>
      <dgm:spPr/>
      <dgm:t>
        <a:bodyPr/>
        <a:lstStyle/>
        <a:p>
          <a:endParaRPr lang="en-US" sz="2400" b="1"/>
        </a:p>
      </dgm:t>
    </dgm:pt>
    <dgm:pt modelId="{C07DF4C7-9E80-475B-9F61-7F8A9C62BCE2}" type="sibTrans" cxnId="{8683A236-85AB-47EE-9284-95F1417F61A1}">
      <dgm:prSet/>
      <dgm:spPr/>
      <dgm:t>
        <a:bodyPr/>
        <a:lstStyle/>
        <a:p>
          <a:endParaRPr lang="en-US" sz="2400" b="1"/>
        </a:p>
      </dgm:t>
    </dgm:pt>
    <dgm:pt modelId="{4D10B39A-D79B-4593-A588-36D12CC5C61C}">
      <dgm:prSet phldrT="[Text]" custT="1"/>
      <dgm:spPr/>
      <dgm:t>
        <a:bodyPr/>
        <a:lstStyle/>
        <a:p>
          <a:r>
            <a:rPr lang="en-US" sz="1800" b="1" dirty="0">
              <a:latin typeface="Source Sans Pro" panose="020B0503030403020204" pitchFamily="34" charset="0"/>
            </a:rPr>
            <a:t>1 July 2018 – Additional manning requirements for old and existing ships.</a:t>
          </a:r>
        </a:p>
      </dgm:t>
    </dgm:pt>
    <dgm:pt modelId="{373B8016-C08E-4AB9-BE9A-F753717A4DE6}" type="parTrans" cxnId="{8901761C-0215-4547-843E-CE15D2F8B3AE}">
      <dgm:prSet/>
      <dgm:spPr/>
      <dgm:t>
        <a:bodyPr/>
        <a:lstStyle/>
        <a:p>
          <a:endParaRPr lang="en-US" sz="2400" b="1"/>
        </a:p>
      </dgm:t>
    </dgm:pt>
    <dgm:pt modelId="{B6FB6674-B4D4-46C5-8867-5044B35BF9BA}" type="sibTrans" cxnId="{8901761C-0215-4547-843E-CE15D2F8B3AE}">
      <dgm:prSet/>
      <dgm:spPr/>
      <dgm:t>
        <a:bodyPr/>
        <a:lstStyle/>
        <a:p>
          <a:endParaRPr lang="en-US" sz="2400" b="1"/>
        </a:p>
      </dgm:t>
    </dgm:pt>
    <dgm:pt modelId="{36FF1A4B-E239-4097-A186-23A3890B9D27}" type="pres">
      <dgm:prSet presAssocID="{FB9741AA-3609-4F82-997C-3BC856A2C43D}" presName="Name0" presStyleCnt="0">
        <dgm:presLayoutVars>
          <dgm:dir/>
          <dgm:resizeHandles val="exact"/>
        </dgm:presLayoutVars>
      </dgm:prSet>
      <dgm:spPr/>
    </dgm:pt>
    <dgm:pt modelId="{CCAFC96F-F981-4101-8E54-294BF52918EE}" type="pres">
      <dgm:prSet presAssocID="{FB9741AA-3609-4F82-997C-3BC856A2C43D}" presName="arrow" presStyleLbl="bgShp" presStyleIdx="0" presStyleCnt="1"/>
      <dgm:spPr/>
    </dgm:pt>
    <dgm:pt modelId="{3DE08AF1-2787-434E-8D08-A6B8A7BED079}" type="pres">
      <dgm:prSet presAssocID="{FB9741AA-3609-4F82-997C-3BC856A2C43D}" presName="points" presStyleCnt="0"/>
      <dgm:spPr/>
    </dgm:pt>
    <dgm:pt modelId="{3AEE11CF-F30A-4F96-9F0B-579C6F43517F}" type="pres">
      <dgm:prSet presAssocID="{8DAFE94F-7825-43C8-9561-C7CAEEFC472F}" presName="compositeA" presStyleCnt="0"/>
      <dgm:spPr/>
    </dgm:pt>
    <dgm:pt modelId="{A257D5EC-2D33-4FC9-928F-723847DDE5D6}" type="pres">
      <dgm:prSet presAssocID="{8DAFE94F-7825-43C8-9561-C7CAEEFC472F}" presName="textA" presStyleLbl="revTx" presStyleIdx="0" presStyleCnt="3">
        <dgm:presLayoutVars>
          <dgm:bulletEnabled val="1"/>
        </dgm:presLayoutVars>
      </dgm:prSet>
      <dgm:spPr/>
    </dgm:pt>
    <dgm:pt modelId="{3A540B0D-EAB7-45B1-9698-9F5BA6EF3079}" type="pres">
      <dgm:prSet presAssocID="{8DAFE94F-7825-43C8-9561-C7CAEEFC472F}" presName="circleA" presStyleLbl="node1" presStyleIdx="0" presStyleCnt="3"/>
      <dgm:spPr/>
    </dgm:pt>
    <dgm:pt modelId="{45687095-03A3-4CE3-9757-7A625A64155E}" type="pres">
      <dgm:prSet presAssocID="{8DAFE94F-7825-43C8-9561-C7CAEEFC472F}" presName="spaceA" presStyleCnt="0"/>
      <dgm:spPr/>
    </dgm:pt>
    <dgm:pt modelId="{4D77FC6F-8FCA-42A1-BD15-85FB0072D379}" type="pres">
      <dgm:prSet presAssocID="{AB016AEA-4844-40FD-8F7B-B96B26B2D405}" presName="space" presStyleCnt="0"/>
      <dgm:spPr/>
    </dgm:pt>
    <dgm:pt modelId="{3637C7EE-5FE1-4B66-BCC3-F45326989382}" type="pres">
      <dgm:prSet presAssocID="{22A2EE04-3EAC-42AD-AEAC-1EE6A727D5BF}" presName="compositeB" presStyleCnt="0"/>
      <dgm:spPr/>
    </dgm:pt>
    <dgm:pt modelId="{4C7A0436-BECF-4E46-800D-6F80242B6C82}" type="pres">
      <dgm:prSet presAssocID="{22A2EE04-3EAC-42AD-AEAC-1EE6A727D5BF}" presName="textB" presStyleLbl="revTx" presStyleIdx="1" presStyleCnt="3">
        <dgm:presLayoutVars>
          <dgm:bulletEnabled val="1"/>
        </dgm:presLayoutVars>
      </dgm:prSet>
      <dgm:spPr/>
    </dgm:pt>
    <dgm:pt modelId="{49E20B51-043C-4760-A2D7-B5EE14093E7D}" type="pres">
      <dgm:prSet presAssocID="{22A2EE04-3EAC-42AD-AEAC-1EE6A727D5BF}" presName="circleB" presStyleLbl="node1" presStyleIdx="1" presStyleCnt="3"/>
      <dgm:spPr/>
    </dgm:pt>
    <dgm:pt modelId="{239F5A16-2B2F-49F7-9067-CB3BA148F9A1}" type="pres">
      <dgm:prSet presAssocID="{22A2EE04-3EAC-42AD-AEAC-1EE6A727D5BF}" presName="spaceB" presStyleCnt="0"/>
      <dgm:spPr/>
    </dgm:pt>
    <dgm:pt modelId="{4D2F017B-0D74-4235-B091-567CB1BD2EED}" type="pres">
      <dgm:prSet presAssocID="{C07DF4C7-9E80-475B-9F61-7F8A9C62BCE2}" presName="space" presStyleCnt="0"/>
      <dgm:spPr/>
    </dgm:pt>
    <dgm:pt modelId="{2639003B-72A7-4119-A217-6578D1526073}" type="pres">
      <dgm:prSet presAssocID="{4D10B39A-D79B-4593-A588-36D12CC5C61C}" presName="compositeA" presStyleCnt="0"/>
      <dgm:spPr/>
    </dgm:pt>
    <dgm:pt modelId="{8CD94E7B-D219-4892-AB55-BCC9ED3AB06B}" type="pres">
      <dgm:prSet presAssocID="{4D10B39A-D79B-4593-A588-36D12CC5C61C}" presName="textA" presStyleLbl="revTx" presStyleIdx="2" presStyleCnt="3">
        <dgm:presLayoutVars>
          <dgm:bulletEnabled val="1"/>
        </dgm:presLayoutVars>
      </dgm:prSet>
      <dgm:spPr/>
    </dgm:pt>
    <dgm:pt modelId="{5F6EB01A-77B1-4E7E-9733-2757FFDD1206}" type="pres">
      <dgm:prSet presAssocID="{4D10B39A-D79B-4593-A588-36D12CC5C61C}" presName="circleA" presStyleLbl="node1" presStyleIdx="2" presStyleCnt="3"/>
      <dgm:spPr/>
    </dgm:pt>
    <dgm:pt modelId="{AF4C2D52-A415-4036-98CC-122EBE93F58E}" type="pres">
      <dgm:prSet presAssocID="{4D10B39A-D79B-4593-A588-36D12CC5C61C}" presName="spaceA" presStyleCnt="0"/>
      <dgm:spPr/>
    </dgm:pt>
  </dgm:ptLst>
  <dgm:cxnLst>
    <dgm:cxn modelId="{9B7F210B-59C6-4315-BD72-A9392765B7E0}" type="presOf" srcId="{4D10B39A-D79B-4593-A588-36D12CC5C61C}" destId="{8CD94E7B-D219-4892-AB55-BCC9ED3AB06B}" srcOrd="0" destOrd="0" presId="urn:microsoft.com/office/officeart/2005/8/layout/hProcess11"/>
    <dgm:cxn modelId="{6333550C-FE35-44C6-9CC9-1FF26EE62950}" type="presOf" srcId="{FB9741AA-3609-4F82-997C-3BC856A2C43D}" destId="{36FF1A4B-E239-4097-A186-23A3890B9D27}" srcOrd="0" destOrd="0" presId="urn:microsoft.com/office/officeart/2005/8/layout/hProcess11"/>
    <dgm:cxn modelId="{8901761C-0215-4547-843E-CE15D2F8B3AE}" srcId="{FB9741AA-3609-4F82-997C-3BC856A2C43D}" destId="{4D10B39A-D79B-4593-A588-36D12CC5C61C}" srcOrd="2" destOrd="0" parTransId="{373B8016-C08E-4AB9-BE9A-F753717A4DE6}" sibTransId="{B6FB6674-B4D4-46C5-8867-5044B35BF9BA}"/>
    <dgm:cxn modelId="{8683A236-85AB-47EE-9284-95F1417F61A1}" srcId="{FB9741AA-3609-4F82-997C-3BC856A2C43D}" destId="{22A2EE04-3EAC-42AD-AEAC-1EE6A727D5BF}" srcOrd="1" destOrd="0" parTransId="{77F91661-9429-49DD-ABFF-5E5FD72DC9F2}" sibTransId="{C07DF4C7-9E80-475B-9F61-7F8A9C62BCE2}"/>
    <dgm:cxn modelId="{0A1391A4-D543-4D0D-9A9B-3D1DA89C8314}" type="presOf" srcId="{8DAFE94F-7825-43C8-9561-C7CAEEFC472F}" destId="{A257D5EC-2D33-4FC9-928F-723847DDE5D6}" srcOrd="0" destOrd="0" presId="urn:microsoft.com/office/officeart/2005/8/layout/hProcess11"/>
    <dgm:cxn modelId="{77A6FFCF-3AF7-4C52-A8DB-04C4FB1E43E0}" type="presOf" srcId="{22A2EE04-3EAC-42AD-AEAC-1EE6A727D5BF}" destId="{4C7A0436-BECF-4E46-800D-6F80242B6C82}" srcOrd="0" destOrd="0" presId="urn:microsoft.com/office/officeart/2005/8/layout/hProcess11"/>
    <dgm:cxn modelId="{A3A196EF-1C03-4D05-A986-83351E646E1F}" srcId="{FB9741AA-3609-4F82-997C-3BC856A2C43D}" destId="{8DAFE94F-7825-43C8-9561-C7CAEEFC472F}" srcOrd="0" destOrd="0" parTransId="{01FACCD0-D4A1-44B7-A581-DC9D2B825A0B}" sibTransId="{AB016AEA-4844-40FD-8F7B-B96B26B2D405}"/>
    <dgm:cxn modelId="{12E25A04-3126-4B3D-9947-D8B82A2D798F}" type="presParOf" srcId="{36FF1A4B-E239-4097-A186-23A3890B9D27}" destId="{CCAFC96F-F981-4101-8E54-294BF52918EE}" srcOrd="0" destOrd="0" presId="urn:microsoft.com/office/officeart/2005/8/layout/hProcess11"/>
    <dgm:cxn modelId="{11ED3868-473F-4F78-A7B7-A1DEF8B09691}" type="presParOf" srcId="{36FF1A4B-E239-4097-A186-23A3890B9D27}" destId="{3DE08AF1-2787-434E-8D08-A6B8A7BED079}" srcOrd="1" destOrd="0" presId="urn:microsoft.com/office/officeart/2005/8/layout/hProcess11"/>
    <dgm:cxn modelId="{6D0AE06B-810B-4163-940E-BA9410DD0442}" type="presParOf" srcId="{3DE08AF1-2787-434E-8D08-A6B8A7BED079}" destId="{3AEE11CF-F30A-4F96-9F0B-579C6F43517F}" srcOrd="0" destOrd="0" presId="urn:microsoft.com/office/officeart/2005/8/layout/hProcess11"/>
    <dgm:cxn modelId="{19AD1429-8118-438E-871B-63A78B020A83}" type="presParOf" srcId="{3AEE11CF-F30A-4F96-9F0B-579C6F43517F}" destId="{A257D5EC-2D33-4FC9-928F-723847DDE5D6}" srcOrd="0" destOrd="0" presId="urn:microsoft.com/office/officeart/2005/8/layout/hProcess11"/>
    <dgm:cxn modelId="{D9C5B328-AA22-4BDA-98F8-FC8AE9966A01}" type="presParOf" srcId="{3AEE11CF-F30A-4F96-9F0B-579C6F43517F}" destId="{3A540B0D-EAB7-45B1-9698-9F5BA6EF3079}" srcOrd="1" destOrd="0" presId="urn:microsoft.com/office/officeart/2005/8/layout/hProcess11"/>
    <dgm:cxn modelId="{0A06FAF1-009E-4A46-A194-AE3E0C56925D}" type="presParOf" srcId="{3AEE11CF-F30A-4F96-9F0B-579C6F43517F}" destId="{45687095-03A3-4CE3-9757-7A625A64155E}" srcOrd="2" destOrd="0" presId="urn:microsoft.com/office/officeart/2005/8/layout/hProcess11"/>
    <dgm:cxn modelId="{DA03BFF4-64C9-4165-AE39-758F7EE331A0}" type="presParOf" srcId="{3DE08AF1-2787-434E-8D08-A6B8A7BED079}" destId="{4D77FC6F-8FCA-42A1-BD15-85FB0072D379}" srcOrd="1" destOrd="0" presId="urn:microsoft.com/office/officeart/2005/8/layout/hProcess11"/>
    <dgm:cxn modelId="{3F9F9D86-9647-43F3-96F6-BF8A8221CCFA}" type="presParOf" srcId="{3DE08AF1-2787-434E-8D08-A6B8A7BED079}" destId="{3637C7EE-5FE1-4B66-BCC3-F45326989382}" srcOrd="2" destOrd="0" presId="urn:microsoft.com/office/officeart/2005/8/layout/hProcess11"/>
    <dgm:cxn modelId="{18BC1D56-01DF-4918-861D-D698DF5A22CD}" type="presParOf" srcId="{3637C7EE-5FE1-4B66-BCC3-F45326989382}" destId="{4C7A0436-BECF-4E46-800D-6F80242B6C82}" srcOrd="0" destOrd="0" presId="urn:microsoft.com/office/officeart/2005/8/layout/hProcess11"/>
    <dgm:cxn modelId="{4D6948C7-CA24-4817-80CD-0B32EB143841}" type="presParOf" srcId="{3637C7EE-5FE1-4B66-BCC3-F45326989382}" destId="{49E20B51-043C-4760-A2D7-B5EE14093E7D}" srcOrd="1" destOrd="0" presId="urn:microsoft.com/office/officeart/2005/8/layout/hProcess11"/>
    <dgm:cxn modelId="{FDE6925F-2C49-4638-9FB4-2AE300CBF0BF}" type="presParOf" srcId="{3637C7EE-5FE1-4B66-BCC3-F45326989382}" destId="{239F5A16-2B2F-49F7-9067-CB3BA148F9A1}" srcOrd="2" destOrd="0" presId="urn:microsoft.com/office/officeart/2005/8/layout/hProcess11"/>
    <dgm:cxn modelId="{06A12FEF-EE3F-4F73-9276-54D2ED116EA1}" type="presParOf" srcId="{3DE08AF1-2787-434E-8D08-A6B8A7BED079}" destId="{4D2F017B-0D74-4235-B091-567CB1BD2EED}" srcOrd="3" destOrd="0" presId="urn:microsoft.com/office/officeart/2005/8/layout/hProcess11"/>
    <dgm:cxn modelId="{8CAD737D-4D2C-43B9-A4EE-EB571B7B441C}" type="presParOf" srcId="{3DE08AF1-2787-434E-8D08-A6B8A7BED079}" destId="{2639003B-72A7-4119-A217-6578D1526073}" srcOrd="4" destOrd="0" presId="urn:microsoft.com/office/officeart/2005/8/layout/hProcess11"/>
    <dgm:cxn modelId="{6BDF0684-B739-40B6-8D9F-9C0A06588EE6}" type="presParOf" srcId="{2639003B-72A7-4119-A217-6578D1526073}" destId="{8CD94E7B-D219-4892-AB55-BCC9ED3AB06B}" srcOrd="0" destOrd="0" presId="urn:microsoft.com/office/officeart/2005/8/layout/hProcess11"/>
    <dgm:cxn modelId="{8AB4AD53-A2DD-4063-8F13-A9D427B91C30}" type="presParOf" srcId="{2639003B-72A7-4119-A217-6578D1526073}" destId="{5F6EB01A-77B1-4E7E-9733-2757FFDD1206}" srcOrd="1" destOrd="0" presId="urn:microsoft.com/office/officeart/2005/8/layout/hProcess11"/>
    <dgm:cxn modelId="{2F2D0F44-7C70-4668-9A2F-6055EEE13C9E}" type="presParOf" srcId="{2639003B-72A7-4119-A217-6578D1526073}" destId="{AF4C2D52-A415-4036-98CC-122EBE93F58E}" srcOrd="2" destOrd="0" presId="urn:microsoft.com/office/officeart/2005/8/layout/hProcess1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A9677BB7-6BC8-43F8-8F43-FE1C13FBCCDC}"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A86C3272-C6E8-48F4-9B54-E2844495B31E}">
      <dgm:prSet phldrT="[Text]"/>
      <dgm:spPr/>
      <dgm:t>
        <a:bodyPr/>
        <a:lstStyle/>
        <a:p>
          <a:r>
            <a:rPr lang="en-US" dirty="0"/>
            <a:t>Ice (sea ice, icebergs)</a:t>
          </a:r>
        </a:p>
      </dgm:t>
    </dgm:pt>
    <dgm:pt modelId="{42214502-34BA-4D5E-B5D2-4F618BBD9EF7}" type="parTrans" cxnId="{9E796A1F-BC0D-4927-A422-5F226345ECDA}">
      <dgm:prSet/>
      <dgm:spPr/>
      <dgm:t>
        <a:bodyPr/>
        <a:lstStyle/>
        <a:p>
          <a:endParaRPr lang="en-US"/>
        </a:p>
      </dgm:t>
    </dgm:pt>
    <dgm:pt modelId="{83670458-BCCA-45E1-B400-FCDDD728B368}" type="sibTrans" cxnId="{9E796A1F-BC0D-4927-A422-5F226345ECDA}">
      <dgm:prSet/>
      <dgm:spPr/>
      <dgm:t>
        <a:bodyPr/>
        <a:lstStyle/>
        <a:p>
          <a:endParaRPr lang="en-US"/>
        </a:p>
      </dgm:t>
    </dgm:pt>
    <dgm:pt modelId="{0C79329C-A7B3-46B4-A11A-58FCEDB6BD53}">
      <dgm:prSet/>
      <dgm:spPr/>
      <dgm:t>
        <a:bodyPr/>
        <a:lstStyle/>
        <a:p>
          <a:r>
            <a:rPr lang="en-US" dirty="0"/>
            <a:t>Ice ingestion (slush and sea ice)</a:t>
          </a:r>
        </a:p>
      </dgm:t>
    </dgm:pt>
    <dgm:pt modelId="{1742990E-3E63-48EE-A083-4004C37B0BD1}" type="parTrans" cxnId="{AB1AE0A3-2F62-4EAC-AEAD-64BCDD811F70}">
      <dgm:prSet/>
      <dgm:spPr/>
      <dgm:t>
        <a:bodyPr/>
        <a:lstStyle/>
        <a:p>
          <a:endParaRPr lang="en-US"/>
        </a:p>
      </dgm:t>
    </dgm:pt>
    <dgm:pt modelId="{8EC88EA1-6C72-4B16-B3CE-C55871BC8001}" type="sibTrans" cxnId="{AB1AE0A3-2F62-4EAC-AEAD-64BCDD811F70}">
      <dgm:prSet/>
      <dgm:spPr/>
      <dgm:t>
        <a:bodyPr/>
        <a:lstStyle/>
        <a:p>
          <a:endParaRPr lang="en-US"/>
        </a:p>
      </dgm:t>
    </dgm:pt>
    <dgm:pt modelId="{4D625A86-1DF9-4FF4-A076-1C7F1F7A1820}">
      <dgm:prSet custT="1"/>
      <dgm:spPr>
        <a:solidFill>
          <a:srgbClr val="4472C4">
            <a:hueOff val="0"/>
            <a:satOff val="0"/>
            <a:lumOff val="0"/>
            <a:alphaOff val="0"/>
          </a:srgbClr>
        </a:solidFill>
        <a:ln w="12700" cap="flat" cmpd="sng" algn="ctr">
          <a:solidFill>
            <a:prstClr val="white">
              <a:hueOff val="0"/>
              <a:satOff val="0"/>
              <a:lumOff val="0"/>
              <a:alphaOff val="0"/>
            </a:prstClr>
          </a:solidFill>
          <a:prstDash val="solid"/>
          <a:miter lim="800000"/>
        </a:ln>
        <a:effectLst/>
      </dgm:spPr>
      <dgm:t>
        <a:bodyPr spcFirstLastPara="0" vert="horz" wrap="square" lIns="53340" tIns="53340" rIns="53340" bIns="53340" numCol="1" spcCol="1270" anchor="ctr" anchorCtr="0"/>
        <a:lstStyle/>
        <a:p>
          <a:pPr marL="0" lvl="0" indent="0" algn="ctr" defTabSz="622300">
            <a:lnSpc>
              <a:spcPct val="90000"/>
            </a:lnSpc>
            <a:spcBef>
              <a:spcPct val="0"/>
            </a:spcBef>
            <a:spcAft>
              <a:spcPct val="35000"/>
            </a:spcAft>
            <a:buNone/>
          </a:pPr>
          <a:r>
            <a:rPr lang="en-US" sz="1400" kern="1200" dirty="0">
              <a:solidFill>
                <a:prstClr val="white"/>
              </a:solidFill>
              <a:latin typeface="Calibri" panose="020F0502020204030204"/>
              <a:ea typeface="+mn-ea"/>
              <a:cs typeface="+mn-cs"/>
            </a:rPr>
            <a:t>Topside icing (ice accretion)</a:t>
          </a:r>
        </a:p>
      </dgm:t>
    </dgm:pt>
    <dgm:pt modelId="{13A2032B-BF7A-47B8-B954-79A4D748BD36}" type="parTrans" cxnId="{83941444-3C59-492B-AEC1-57FFD3B36E81}">
      <dgm:prSet/>
      <dgm:spPr/>
      <dgm:t>
        <a:bodyPr/>
        <a:lstStyle/>
        <a:p>
          <a:endParaRPr lang="en-US"/>
        </a:p>
      </dgm:t>
    </dgm:pt>
    <dgm:pt modelId="{53A3BC88-A3C6-4405-9F92-1F87C21D8AEF}" type="sibTrans" cxnId="{83941444-3C59-492B-AEC1-57FFD3B36E81}">
      <dgm:prSet/>
      <dgm:spPr/>
      <dgm:t>
        <a:bodyPr/>
        <a:lstStyle/>
        <a:p>
          <a:endParaRPr lang="en-US"/>
        </a:p>
      </dgm:t>
    </dgm:pt>
    <dgm:pt modelId="{8E529E5A-4B66-4428-96CC-E9803A773B43}">
      <dgm:prSet/>
      <dgm:spPr/>
      <dgm:t>
        <a:bodyPr/>
        <a:lstStyle/>
        <a:p>
          <a:r>
            <a:rPr lang="en-US" dirty="0"/>
            <a:t>Snow Accumulation</a:t>
          </a:r>
        </a:p>
      </dgm:t>
    </dgm:pt>
    <dgm:pt modelId="{1633DE53-99EB-465A-900D-0C2D646B394A}" type="parTrans" cxnId="{6E974CA9-EB6B-4AC9-9724-7DCB9AC96F85}">
      <dgm:prSet/>
      <dgm:spPr/>
      <dgm:t>
        <a:bodyPr/>
        <a:lstStyle/>
        <a:p>
          <a:endParaRPr lang="en-US"/>
        </a:p>
      </dgm:t>
    </dgm:pt>
    <dgm:pt modelId="{4B7262E0-DC96-4113-940C-DBD7B695E2CF}" type="sibTrans" cxnId="{6E974CA9-EB6B-4AC9-9724-7DCB9AC96F85}">
      <dgm:prSet/>
      <dgm:spPr/>
      <dgm:t>
        <a:bodyPr/>
        <a:lstStyle/>
        <a:p>
          <a:endParaRPr lang="en-US"/>
        </a:p>
      </dgm:t>
    </dgm:pt>
    <dgm:pt modelId="{21349340-7FB6-490C-969D-38F233AA53D5}">
      <dgm:prSet/>
      <dgm:spPr/>
      <dgm:t>
        <a:bodyPr/>
        <a:lstStyle/>
        <a:p>
          <a:r>
            <a:rPr lang="en-US"/>
            <a:t>Low seawater temperature: Adverse effects on machinery</a:t>
          </a:r>
        </a:p>
      </dgm:t>
    </dgm:pt>
    <dgm:pt modelId="{7E95316D-654E-47A3-9451-5149019389F2}" type="parTrans" cxnId="{9DE1311D-3A30-4E63-B829-17F90DDFE6BF}">
      <dgm:prSet/>
      <dgm:spPr/>
      <dgm:t>
        <a:bodyPr/>
        <a:lstStyle/>
        <a:p>
          <a:endParaRPr lang="en-US"/>
        </a:p>
      </dgm:t>
    </dgm:pt>
    <dgm:pt modelId="{874FBE9A-3526-4493-917B-E41EA676149A}" type="sibTrans" cxnId="{9DE1311D-3A30-4E63-B829-17F90DDFE6BF}">
      <dgm:prSet/>
      <dgm:spPr/>
      <dgm:t>
        <a:bodyPr/>
        <a:lstStyle/>
        <a:p>
          <a:endParaRPr lang="en-US"/>
        </a:p>
      </dgm:t>
    </dgm:pt>
    <dgm:pt modelId="{859AD9D0-B8B1-4F0C-973D-48A13DDBD7C1}">
      <dgm:prSet/>
      <dgm:spPr/>
      <dgm:t>
        <a:bodyPr/>
        <a:lstStyle/>
        <a:p>
          <a:r>
            <a:rPr lang="en-US" dirty="0"/>
            <a:t>Low seawater temperature: Survival.</a:t>
          </a:r>
        </a:p>
      </dgm:t>
    </dgm:pt>
    <dgm:pt modelId="{EB55834A-C6EB-42E2-A83A-7ABDE4AC7117}" type="parTrans" cxnId="{77816023-178E-4EA7-8965-5AC9C83182BD}">
      <dgm:prSet/>
      <dgm:spPr/>
      <dgm:t>
        <a:bodyPr/>
        <a:lstStyle/>
        <a:p>
          <a:endParaRPr lang="en-US"/>
        </a:p>
      </dgm:t>
    </dgm:pt>
    <dgm:pt modelId="{7B6258EA-29E8-4141-B454-3C2C533748D0}" type="sibTrans" cxnId="{77816023-178E-4EA7-8965-5AC9C83182BD}">
      <dgm:prSet/>
      <dgm:spPr/>
      <dgm:t>
        <a:bodyPr/>
        <a:lstStyle/>
        <a:p>
          <a:endParaRPr lang="en-US"/>
        </a:p>
      </dgm:t>
    </dgm:pt>
    <dgm:pt modelId="{1694F7BE-75D4-424E-A25A-F1A3ABD2BC11}">
      <dgm:prSet/>
      <dgm:spPr/>
      <dgm:t>
        <a:bodyPr/>
        <a:lstStyle/>
        <a:p>
          <a:r>
            <a:rPr lang="en-US"/>
            <a:t>Air temp. below freezing</a:t>
          </a:r>
        </a:p>
      </dgm:t>
    </dgm:pt>
    <dgm:pt modelId="{14B21269-0EA1-4639-B33A-470C9ABBD06A}" type="parTrans" cxnId="{0674F384-805C-4744-9CFE-B9692FA64EAE}">
      <dgm:prSet/>
      <dgm:spPr/>
      <dgm:t>
        <a:bodyPr/>
        <a:lstStyle/>
        <a:p>
          <a:endParaRPr lang="en-US"/>
        </a:p>
      </dgm:t>
    </dgm:pt>
    <dgm:pt modelId="{3F4AE37F-BC37-4481-A8BA-0B40A17F7C91}" type="sibTrans" cxnId="{0674F384-805C-4744-9CFE-B9692FA64EAE}">
      <dgm:prSet/>
      <dgm:spPr/>
      <dgm:t>
        <a:bodyPr/>
        <a:lstStyle/>
        <a:p>
          <a:endParaRPr lang="en-US"/>
        </a:p>
      </dgm:t>
    </dgm:pt>
    <dgm:pt modelId="{DC204EAF-9BB6-49EC-B425-8346D90BD167}">
      <dgm:prSet/>
      <dgm:spPr/>
      <dgm:t>
        <a:bodyPr/>
        <a:lstStyle/>
        <a:p>
          <a:r>
            <a:rPr lang="en-US"/>
            <a:t>Low air temperature (MDLT &lt; -10C)</a:t>
          </a:r>
        </a:p>
      </dgm:t>
    </dgm:pt>
    <dgm:pt modelId="{AF421217-AFD9-421E-A169-DFC35B4F5CF1}" type="parTrans" cxnId="{8A414F94-2EC2-403B-94AA-7EEB2DDDFFFB}">
      <dgm:prSet/>
      <dgm:spPr/>
      <dgm:t>
        <a:bodyPr/>
        <a:lstStyle/>
        <a:p>
          <a:endParaRPr lang="en-US"/>
        </a:p>
      </dgm:t>
    </dgm:pt>
    <dgm:pt modelId="{55EEA7DC-DF66-4955-9B74-9A50C2D0653C}" type="sibTrans" cxnId="{8A414F94-2EC2-403B-94AA-7EEB2DDDFFFB}">
      <dgm:prSet/>
      <dgm:spPr/>
      <dgm:t>
        <a:bodyPr/>
        <a:lstStyle/>
        <a:p>
          <a:endParaRPr lang="en-US"/>
        </a:p>
      </dgm:t>
    </dgm:pt>
    <dgm:pt modelId="{89D6B867-E92C-4731-BC6C-530170843273}">
      <dgm:prSet/>
      <dgm:spPr/>
      <dgm:t>
        <a:bodyPr/>
        <a:lstStyle/>
        <a:p>
          <a:r>
            <a:rPr lang="en-US"/>
            <a:t>Extended darkness / daylight</a:t>
          </a:r>
        </a:p>
      </dgm:t>
    </dgm:pt>
    <dgm:pt modelId="{4733F783-E1D8-433A-9C73-8201F31593A8}" type="parTrans" cxnId="{795BFAEC-DA1B-437D-9F05-6593626C896E}">
      <dgm:prSet/>
      <dgm:spPr/>
      <dgm:t>
        <a:bodyPr/>
        <a:lstStyle/>
        <a:p>
          <a:endParaRPr lang="en-US"/>
        </a:p>
      </dgm:t>
    </dgm:pt>
    <dgm:pt modelId="{FE423197-566B-454D-ABE1-476D5CDA7DB0}" type="sibTrans" cxnId="{795BFAEC-DA1B-437D-9F05-6593626C896E}">
      <dgm:prSet/>
      <dgm:spPr/>
      <dgm:t>
        <a:bodyPr/>
        <a:lstStyle/>
        <a:p>
          <a:endParaRPr lang="en-US"/>
        </a:p>
      </dgm:t>
    </dgm:pt>
    <dgm:pt modelId="{7CE73C5B-1CC1-44FF-80C6-E6BB088E1701}">
      <dgm:prSet/>
      <dgm:spPr/>
      <dgm:t>
        <a:bodyPr/>
        <a:lstStyle/>
        <a:p>
          <a:r>
            <a:rPr lang="en-US"/>
            <a:t>High latitude</a:t>
          </a:r>
        </a:p>
      </dgm:t>
    </dgm:pt>
    <dgm:pt modelId="{69E0E36D-9FB5-465D-AF53-179B4E2070F6}" type="parTrans" cxnId="{E70EB9B1-C1E0-469E-8799-424E6A1A7B37}">
      <dgm:prSet/>
      <dgm:spPr/>
      <dgm:t>
        <a:bodyPr/>
        <a:lstStyle/>
        <a:p>
          <a:endParaRPr lang="en-US"/>
        </a:p>
      </dgm:t>
    </dgm:pt>
    <dgm:pt modelId="{DBB8EB35-F233-42C9-BC10-854FC26A74C1}" type="sibTrans" cxnId="{E70EB9B1-C1E0-469E-8799-424E6A1A7B37}">
      <dgm:prSet/>
      <dgm:spPr/>
      <dgm:t>
        <a:bodyPr/>
        <a:lstStyle/>
        <a:p>
          <a:endParaRPr lang="en-US"/>
        </a:p>
      </dgm:t>
    </dgm:pt>
    <dgm:pt modelId="{94A4B989-6838-45E7-86F5-46035111B4F7}">
      <dgm:prSet/>
      <dgm:spPr/>
      <dgm:t>
        <a:bodyPr/>
        <a:lstStyle/>
        <a:p>
          <a:r>
            <a:rPr lang="en-US"/>
            <a:t>Poor hydrographic data</a:t>
          </a:r>
        </a:p>
      </dgm:t>
    </dgm:pt>
    <dgm:pt modelId="{CE3F14E8-B529-4E94-841E-F39D43456D40}" type="parTrans" cxnId="{5718693D-9D7A-4B16-9ADE-B594B072229A}">
      <dgm:prSet/>
      <dgm:spPr/>
      <dgm:t>
        <a:bodyPr/>
        <a:lstStyle/>
        <a:p>
          <a:endParaRPr lang="en-US"/>
        </a:p>
      </dgm:t>
    </dgm:pt>
    <dgm:pt modelId="{34A00F6F-9A4D-4EB9-AD8C-3399424277DB}" type="sibTrans" cxnId="{5718693D-9D7A-4B16-9ADE-B594B072229A}">
      <dgm:prSet/>
      <dgm:spPr/>
      <dgm:t>
        <a:bodyPr/>
        <a:lstStyle/>
        <a:p>
          <a:endParaRPr lang="en-US"/>
        </a:p>
      </dgm:t>
    </dgm:pt>
    <dgm:pt modelId="{E97FAE76-C5FA-49AD-8F8C-EA6BDB140BCB}">
      <dgm:prSet/>
      <dgm:spPr/>
      <dgm:t>
        <a:bodyPr/>
        <a:lstStyle/>
        <a:p>
          <a:r>
            <a:rPr lang="en-US"/>
            <a:t>Limited available SAR facilities, Max Rescue Time, or Isolated / remote location</a:t>
          </a:r>
        </a:p>
      </dgm:t>
    </dgm:pt>
    <dgm:pt modelId="{31951D42-31ED-499D-B3E3-06B50CA52CEE}" type="parTrans" cxnId="{3CC7AE65-D744-441F-A695-4E22DA06C8E3}">
      <dgm:prSet/>
      <dgm:spPr/>
      <dgm:t>
        <a:bodyPr/>
        <a:lstStyle/>
        <a:p>
          <a:endParaRPr lang="en-US"/>
        </a:p>
      </dgm:t>
    </dgm:pt>
    <dgm:pt modelId="{EDAF4D96-F1DF-4DC2-ABF2-3ED06B8B1598}" type="sibTrans" cxnId="{3CC7AE65-D744-441F-A695-4E22DA06C8E3}">
      <dgm:prSet/>
      <dgm:spPr/>
      <dgm:t>
        <a:bodyPr/>
        <a:lstStyle/>
        <a:p>
          <a:endParaRPr lang="en-US"/>
        </a:p>
      </dgm:t>
    </dgm:pt>
    <dgm:pt modelId="{3A585580-EF9A-47FB-B182-7D1123277633}">
      <dgm:prSet/>
      <dgm:spPr/>
      <dgm:t>
        <a:bodyPr/>
        <a:lstStyle/>
        <a:p>
          <a:r>
            <a:rPr lang="en-US"/>
            <a:t>Lack of crew experience</a:t>
          </a:r>
        </a:p>
      </dgm:t>
    </dgm:pt>
    <dgm:pt modelId="{E19D20CF-73EF-4BE7-A223-092809AD7FE7}" type="parTrans" cxnId="{985A0167-30EC-4291-8A4E-1901BF2CEEAB}">
      <dgm:prSet/>
      <dgm:spPr/>
      <dgm:t>
        <a:bodyPr/>
        <a:lstStyle/>
        <a:p>
          <a:endParaRPr lang="en-US"/>
        </a:p>
      </dgm:t>
    </dgm:pt>
    <dgm:pt modelId="{AB576EA9-07D1-4F26-A163-565D3F2A2D75}" type="sibTrans" cxnId="{985A0167-30EC-4291-8A4E-1901BF2CEEAB}">
      <dgm:prSet/>
      <dgm:spPr/>
      <dgm:t>
        <a:bodyPr/>
        <a:lstStyle/>
        <a:p>
          <a:endParaRPr lang="en-US"/>
        </a:p>
      </dgm:t>
    </dgm:pt>
    <dgm:pt modelId="{B90081AF-FFCA-441C-A84D-7A8B8D6BBA44}">
      <dgm:prSet/>
      <dgm:spPr/>
      <dgm:t>
        <a:bodyPr/>
        <a:lstStyle/>
        <a:p>
          <a:r>
            <a:rPr lang="en-US"/>
            <a:t>Inadequate Safety Equipment</a:t>
          </a:r>
        </a:p>
      </dgm:t>
    </dgm:pt>
    <dgm:pt modelId="{0BF7E82E-A34C-40D2-9771-4E0D581819DD}" type="parTrans" cxnId="{62478BD2-6F60-4F3F-875C-2B8AB1F41D19}">
      <dgm:prSet/>
      <dgm:spPr/>
      <dgm:t>
        <a:bodyPr/>
        <a:lstStyle/>
        <a:p>
          <a:endParaRPr lang="en-US"/>
        </a:p>
      </dgm:t>
    </dgm:pt>
    <dgm:pt modelId="{3A8470B9-4987-4E54-A68E-204C93C20A65}" type="sibTrans" cxnId="{62478BD2-6F60-4F3F-875C-2B8AB1F41D19}">
      <dgm:prSet/>
      <dgm:spPr/>
      <dgm:t>
        <a:bodyPr/>
        <a:lstStyle/>
        <a:p>
          <a:endParaRPr lang="en-US"/>
        </a:p>
      </dgm:t>
    </dgm:pt>
    <dgm:pt modelId="{122FA821-377D-4837-82D5-4AE0B431CAE9}">
      <dgm:prSet/>
      <dgm:spPr/>
      <dgm:t>
        <a:bodyPr/>
        <a:lstStyle/>
        <a:p>
          <a:r>
            <a:rPr lang="en-US"/>
            <a:t>Inaccessible Survival Equipment</a:t>
          </a:r>
        </a:p>
      </dgm:t>
    </dgm:pt>
    <dgm:pt modelId="{8058557A-CE64-4846-B46D-003468DD4911}" type="parTrans" cxnId="{116D985C-C13A-44BA-90F6-7256E2A31DFD}">
      <dgm:prSet/>
      <dgm:spPr/>
      <dgm:t>
        <a:bodyPr/>
        <a:lstStyle/>
        <a:p>
          <a:endParaRPr lang="en-US"/>
        </a:p>
      </dgm:t>
    </dgm:pt>
    <dgm:pt modelId="{1ECC5BC1-B2DA-4A3B-B9A3-E83F7FC5A59E}" type="sibTrans" cxnId="{116D985C-C13A-44BA-90F6-7256E2A31DFD}">
      <dgm:prSet/>
      <dgm:spPr/>
      <dgm:t>
        <a:bodyPr/>
        <a:lstStyle/>
        <a:p>
          <a:endParaRPr lang="en-US"/>
        </a:p>
      </dgm:t>
    </dgm:pt>
    <dgm:pt modelId="{01AC1B53-C395-4D10-AB05-5F815EF63F22}">
      <dgm:prSet/>
      <dgm:spPr/>
      <dgm:t>
        <a:bodyPr/>
        <a:lstStyle/>
        <a:p>
          <a:r>
            <a:rPr lang="en-US"/>
            <a:t>Lack of Commercially Available Equipment</a:t>
          </a:r>
        </a:p>
      </dgm:t>
    </dgm:pt>
    <dgm:pt modelId="{53F83EA0-EE10-4684-8577-16030929A302}" type="parTrans" cxnId="{9E1B602A-1174-4E0F-95FF-81962AFB90F2}">
      <dgm:prSet/>
      <dgm:spPr/>
      <dgm:t>
        <a:bodyPr/>
        <a:lstStyle/>
        <a:p>
          <a:endParaRPr lang="en-US"/>
        </a:p>
      </dgm:t>
    </dgm:pt>
    <dgm:pt modelId="{F81761A0-5109-4970-A1BB-C448F11B7607}" type="sibTrans" cxnId="{9E1B602A-1174-4E0F-95FF-81962AFB90F2}">
      <dgm:prSet/>
      <dgm:spPr/>
      <dgm:t>
        <a:bodyPr/>
        <a:lstStyle/>
        <a:p>
          <a:endParaRPr lang="en-US"/>
        </a:p>
      </dgm:t>
    </dgm:pt>
    <dgm:pt modelId="{CE9E824A-3D44-42CF-BBA3-050DC06CFA61}">
      <dgm:prSet/>
      <dgm:spPr/>
      <dgm:t>
        <a:bodyPr/>
        <a:lstStyle/>
        <a:p>
          <a:r>
            <a:rPr lang="en-US"/>
            <a:t>Rapid weather changes</a:t>
          </a:r>
        </a:p>
      </dgm:t>
    </dgm:pt>
    <dgm:pt modelId="{550A3175-016B-423C-A3AE-728F6361EF56}" type="parTrans" cxnId="{0751D780-5341-428E-9DFE-54F4A1E12A9E}">
      <dgm:prSet/>
      <dgm:spPr/>
      <dgm:t>
        <a:bodyPr/>
        <a:lstStyle/>
        <a:p>
          <a:endParaRPr lang="en-US"/>
        </a:p>
      </dgm:t>
    </dgm:pt>
    <dgm:pt modelId="{E44CF66E-9DB7-45F9-A9FE-B996324314C2}" type="sibTrans" cxnId="{0751D780-5341-428E-9DFE-54F4A1E12A9E}">
      <dgm:prSet/>
      <dgm:spPr/>
      <dgm:t>
        <a:bodyPr/>
        <a:lstStyle/>
        <a:p>
          <a:endParaRPr lang="en-US"/>
        </a:p>
      </dgm:t>
    </dgm:pt>
    <dgm:pt modelId="{2F37C1CE-CD45-4D66-A573-222C03B58062}">
      <dgm:prSet/>
      <dgm:spPr/>
      <dgm:t>
        <a:bodyPr/>
        <a:lstStyle/>
        <a:p>
          <a:r>
            <a:rPr lang="en-US"/>
            <a:t>Environmental Sensitivity</a:t>
          </a:r>
        </a:p>
      </dgm:t>
    </dgm:pt>
    <dgm:pt modelId="{399982AC-07E6-447D-8C52-B0F8F501DE62}" type="parTrans" cxnId="{B174F945-D34F-4476-AE3E-FA5428DA4F4E}">
      <dgm:prSet/>
      <dgm:spPr/>
      <dgm:t>
        <a:bodyPr/>
        <a:lstStyle/>
        <a:p>
          <a:endParaRPr lang="en-US"/>
        </a:p>
      </dgm:t>
    </dgm:pt>
    <dgm:pt modelId="{098A3B18-A5E1-4FFB-92D9-596A952AA4FE}" type="sibTrans" cxnId="{B174F945-D34F-4476-AE3E-FA5428DA4F4E}">
      <dgm:prSet/>
      <dgm:spPr/>
      <dgm:t>
        <a:bodyPr/>
        <a:lstStyle/>
        <a:p>
          <a:endParaRPr lang="en-US"/>
        </a:p>
      </dgm:t>
    </dgm:pt>
    <dgm:pt modelId="{7F354368-CEF3-4640-8F79-8C493815BCBD}">
      <dgm:prSet/>
      <dgm:spPr/>
      <dgm:t>
        <a:bodyPr/>
        <a:lstStyle/>
        <a:p>
          <a:r>
            <a:rPr lang="en-US"/>
            <a:t>Potential Immersion into polar water</a:t>
          </a:r>
        </a:p>
      </dgm:t>
    </dgm:pt>
    <dgm:pt modelId="{AA340505-BB0B-48A7-AEA4-0D09F64F616B}" type="parTrans" cxnId="{BB220DFA-DACF-438F-97E4-40AD1C58F8EC}">
      <dgm:prSet/>
      <dgm:spPr/>
      <dgm:t>
        <a:bodyPr/>
        <a:lstStyle/>
        <a:p>
          <a:endParaRPr lang="en-US"/>
        </a:p>
      </dgm:t>
    </dgm:pt>
    <dgm:pt modelId="{94D9D28E-1ADA-4C52-826F-B66A00090B9B}" type="sibTrans" cxnId="{BB220DFA-DACF-438F-97E4-40AD1C58F8EC}">
      <dgm:prSet/>
      <dgm:spPr/>
      <dgm:t>
        <a:bodyPr/>
        <a:lstStyle/>
        <a:p>
          <a:endParaRPr lang="en-US"/>
        </a:p>
      </dgm:t>
    </dgm:pt>
    <dgm:pt modelId="{CB44681F-D567-4E76-8312-F97EECD4D445}">
      <dgm:prSet/>
      <dgm:spPr/>
      <dgm:t>
        <a:bodyPr/>
        <a:lstStyle/>
        <a:p>
          <a:r>
            <a:rPr lang="en-US"/>
            <a:t>Abandonment onto ice or land</a:t>
          </a:r>
        </a:p>
      </dgm:t>
    </dgm:pt>
    <dgm:pt modelId="{E47BD8CC-9F89-4823-8967-F2C1ED0CE760}" type="parTrans" cxnId="{ED5FF19E-2671-4B08-BAF2-72F2439D6C2E}">
      <dgm:prSet/>
      <dgm:spPr/>
      <dgm:t>
        <a:bodyPr/>
        <a:lstStyle/>
        <a:p>
          <a:endParaRPr lang="en-US"/>
        </a:p>
      </dgm:t>
    </dgm:pt>
    <dgm:pt modelId="{49B45DD9-A3BF-4E0F-BEE2-2F285D1F20AA}" type="sibTrans" cxnId="{ED5FF19E-2671-4B08-BAF2-72F2439D6C2E}">
      <dgm:prSet/>
      <dgm:spPr/>
      <dgm:t>
        <a:bodyPr/>
        <a:lstStyle/>
        <a:p>
          <a:endParaRPr lang="en-US"/>
        </a:p>
      </dgm:t>
    </dgm:pt>
    <dgm:pt modelId="{2A5609E8-782C-4D48-9583-FB038F1C60A3}">
      <dgm:prSet/>
      <dgm:spPr/>
      <dgm:t>
        <a:bodyPr/>
        <a:lstStyle/>
        <a:p>
          <a:r>
            <a:rPr lang="en-US"/>
            <a:t>Escort Operations</a:t>
          </a:r>
        </a:p>
      </dgm:t>
    </dgm:pt>
    <dgm:pt modelId="{7380F7E9-6DA6-4970-9C90-F107206639D2}" type="parTrans" cxnId="{F6C63687-0F88-4EE2-AECD-18FE6B7C8938}">
      <dgm:prSet/>
      <dgm:spPr/>
      <dgm:t>
        <a:bodyPr/>
        <a:lstStyle/>
        <a:p>
          <a:endParaRPr lang="en-US"/>
        </a:p>
      </dgm:t>
    </dgm:pt>
    <dgm:pt modelId="{7A2DCEDF-7504-4665-A89D-669C479D27E9}" type="sibTrans" cxnId="{F6C63687-0F88-4EE2-AECD-18FE6B7C8938}">
      <dgm:prSet/>
      <dgm:spPr/>
      <dgm:t>
        <a:bodyPr/>
        <a:lstStyle/>
        <a:p>
          <a:endParaRPr lang="en-US"/>
        </a:p>
      </dgm:t>
    </dgm:pt>
    <dgm:pt modelId="{E16DFE6D-BF72-4DC5-86F9-2DBEE1FAB13C}" type="pres">
      <dgm:prSet presAssocID="{A9677BB7-6BC8-43F8-8F43-FE1C13FBCCDC}" presName="diagram" presStyleCnt="0">
        <dgm:presLayoutVars>
          <dgm:dir/>
          <dgm:resizeHandles val="exact"/>
        </dgm:presLayoutVars>
      </dgm:prSet>
      <dgm:spPr/>
    </dgm:pt>
    <dgm:pt modelId="{9721263F-3BA2-4EA0-B344-9CDECFD4C039}" type="pres">
      <dgm:prSet presAssocID="{A86C3272-C6E8-48F4-9B54-E2844495B31E}" presName="node" presStyleLbl="node1" presStyleIdx="0" presStyleCnt="21">
        <dgm:presLayoutVars>
          <dgm:bulletEnabled val="1"/>
        </dgm:presLayoutVars>
      </dgm:prSet>
      <dgm:spPr/>
    </dgm:pt>
    <dgm:pt modelId="{A322C3F0-6ED5-4DD1-8653-0807316D6FEE}" type="pres">
      <dgm:prSet presAssocID="{83670458-BCCA-45E1-B400-FCDDD728B368}" presName="sibTrans" presStyleCnt="0"/>
      <dgm:spPr/>
    </dgm:pt>
    <dgm:pt modelId="{537803A5-2225-4FEC-A8DB-C84B53151A59}" type="pres">
      <dgm:prSet presAssocID="{0C79329C-A7B3-46B4-A11A-58FCEDB6BD53}" presName="node" presStyleLbl="node1" presStyleIdx="1" presStyleCnt="21">
        <dgm:presLayoutVars>
          <dgm:bulletEnabled val="1"/>
        </dgm:presLayoutVars>
      </dgm:prSet>
      <dgm:spPr/>
    </dgm:pt>
    <dgm:pt modelId="{38A1FC66-DEAA-4BFA-B3AA-D4DEC587C82E}" type="pres">
      <dgm:prSet presAssocID="{8EC88EA1-6C72-4B16-B3CE-C55871BC8001}" presName="sibTrans" presStyleCnt="0"/>
      <dgm:spPr/>
    </dgm:pt>
    <dgm:pt modelId="{AE581DB5-9B46-4DF0-926E-E50BF5B7257F}" type="pres">
      <dgm:prSet presAssocID="{4D625A86-1DF9-4FF4-A076-1C7F1F7A1820}" presName="node" presStyleLbl="node1" presStyleIdx="2" presStyleCnt="21">
        <dgm:presLayoutVars>
          <dgm:bulletEnabled val="1"/>
        </dgm:presLayoutVars>
      </dgm:prSet>
      <dgm:spPr>
        <a:xfrm>
          <a:off x="3874943" y="475192"/>
          <a:ext cx="1760702" cy="1056421"/>
        </a:xfrm>
        <a:prstGeom prst="rect">
          <a:avLst/>
        </a:prstGeom>
      </dgm:spPr>
    </dgm:pt>
    <dgm:pt modelId="{8B232F21-2F97-4431-94BD-5715B7EC2E4D}" type="pres">
      <dgm:prSet presAssocID="{53A3BC88-A3C6-4405-9F92-1F87C21D8AEF}" presName="sibTrans" presStyleCnt="0"/>
      <dgm:spPr/>
    </dgm:pt>
    <dgm:pt modelId="{20483109-9874-4A6D-A2F1-114EED6B2EFB}" type="pres">
      <dgm:prSet presAssocID="{8E529E5A-4B66-4428-96CC-E9803A773B43}" presName="node" presStyleLbl="node1" presStyleIdx="3" presStyleCnt="21">
        <dgm:presLayoutVars>
          <dgm:bulletEnabled val="1"/>
        </dgm:presLayoutVars>
      </dgm:prSet>
      <dgm:spPr/>
    </dgm:pt>
    <dgm:pt modelId="{1D343E17-7EC0-4F1F-B472-14B203D6FCE1}" type="pres">
      <dgm:prSet presAssocID="{4B7262E0-DC96-4113-940C-DBD7B695E2CF}" presName="sibTrans" presStyleCnt="0"/>
      <dgm:spPr/>
    </dgm:pt>
    <dgm:pt modelId="{0F90CD93-72A0-4D20-A0AF-94DAE9E7A7CE}" type="pres">
      <dgm:prSet presAssocID="{21349340-7FB6-490C-969D-38F233AA53D5}" presName="node" presStyleLbl="node1" presStyleIdx="4" presStyleCnt="21">
        <dgm:presLayoutVars>
          <dgm:bulletEnabled val="1"/>
        </dgm:presLayoutVars>
      </dgm:prSet>
      <dgm:spPr/>
    </dgm:pt>
    <dgm:pt modelId="{E59D98B1-1E69-46A4-9F7E-D0638F92E0CF}" type="pres">
      <dgm:prSet presAssocID="{874FBE9A-3526-4493-917B-E41EA676149A}" presName="sibTrans" presStyleCnt="0"/>
      <dgm:spPr/>
    </dgm:pt>
    <dgm:pt modelId="{5B1AB01A-E9A2-4F8A-AC0C-9E7EDA266403}" type="pres">
      <dgm:prSet presAssocID="{859AD9D0-B8B1-4F0C-973D-48A13DDBD7C1}" presName="node" presStyleLbl="node1" presStyleIdx="5" presStyleCnt="21">
        <dgm:presLayoutVars>
          <dgm:bulletEnabled val="1"/>
        </dgm:presLayoutVars>
      </dgm:prSet>
      <dgm:spPr/>
    </dgm:pt>
    <dgm:pt modelId="{006253D5-6079-4AB3-AA56-85D456C3CB8B}" type="pres">
      <dgm:prSet presAssocID="{7B6258EA-29E8-4141-B454-3C2C533748D0}" presName="sibTrans" presStyleCnt="0"/>
      <dgm:spPr/>
    </dgm:pt>
    <dgm:pt modelId="{A234C0FD-337D-460A-82BE-23E6D52F7087}" type="pres">
      <dgm:prSet presAssocID="{1694F7BE-75D4-424E-A25A-F1A3ABD2BC11}" presName="node" presStyleLbl="node1" presStyleIdx="6" presStyleCnt="21">
        <dgm:presLayoutVars>
          <dgm:bulletEnabled val="1"/>
        </dgm:presLayoutVars>
      </dgm:prSet>
      <dgm:spPr/>
    </dgm:pt>
    <dgm:pt modelId="{C133C4D9-A3D4-4DE9-846B-6C633DC654B5}" type="pres">
      <dgm:prSet presAssocID="{3F4AE37F-BC37-4481-A8BA-0B40A17F7C91}" presName="sibTrans" presStyleCnt="0"/>
      <dgm:spPr/>
    </dgm:pt>
    <dgm:pt modelId="{9A23E19D-BF0C-4E58-9750-3223ADB7EB65}" type="pres">
      <dgm:prSet presAssocID="{DC204EAF-9BB6-49EC-B425-8346D90BD167}" presName="node" presStyleLbl="node1" presStyleIdx="7" presStyleCnt="21">
        <dgm:presLayoutVars>
          <dgm:bulletEnabled val="1"/>
        </dgm:presLayoutVars>
      </dgm:prSet>
      <dgm:spPr/>
    </dgm:pt>
    <dgm:pt modelId="{69900BB7-4D17-4E51-AEFD-BCBB7A739F4B}" type="pres">
      <dgm:prSet presAssocID="{55EEA7DC-DF66-4955-9B74-9A50C2D0653C}" presName="sibTrans" presStyleCnt="0"/>
      <dgm:spPr/>
    </dgm:pt>
    <dgm:pt modelId="{C5D02D41-0BDF-448F-98FD-7DFABE9F9C1D}" type="pres">
      <dgm:prSet presAssocID="{89D6B867-E92C-4731-BC6C-530170843273}" presName="node" presStyleLbl="node1" presStyleIdx="8" presStyleCnt="21">
        <dgm:presLayoutVars>
          <dgm:bulletEnabled val="1"/>
        </dgm:presLayoutVars>
      </dgm:prSet>
      <dgm:spPr/>
    </dgm:pt>
    <dgm:pt modelId="{DA9F0663-85FF-4AEC-AE5D-BD1634D9E8D2}" type="pres">
      <dgm:prSet presAssocID="{FE423197-566B-454D-ABE1-476D5CDA7DB0}" presName="sibTrans" presStyleCnt="0"/>
      <dgm:spPr/>
    </dgm:pt>
    <dgm:pt modelId="{B2F33B93-D4C9-42AD-9D07-F6B2195CAC4B}" type="pres">
      <dgm:prSet presAssocID="{7CE73C5B-1CC1-44FF-80C6-E6BB088E1701}" presName="node" presStyleLbl="node1" presStyleIdx="9" presStyleCnt="21">
        <dgm:presLayoutVars>
          <dgm:bulletEnabled val="1"/>
        </dgm:presLayoutVars>
      </dgm:prSet>
      <dgm:spPr/>
    </dgm:pt>
    <dgm:pt modelId="{EA46B38D-790A-4E44-96F2-6650F20F65E2}" type="pres">
      <dgm:prSet presAssocID="{DBB8EB35-F233-42C9-BC10-854FC26A74C1}" presName="sibTrans" presStyleCnt="0"/>
      <dgm:spPr/>
    </dgm:pt>
    <dgm:pt modelId="{1BBF7B64-8D6D-414E-A494-DF84BF11DF8C}" type="pres">
      <dgm:prSet presAssocID="{94A4B989-6838-45E7-86F5-46035111B4F7}" presName="node" presStyleLbl="node1" presStyleIdx="10" presStyleCnt="21">
        <dgm:presLayoutVars>
          <dgm:bulletEnabled val="1"/>
        </dgm:presLayoutVars>
      </dgm:prSet>
      <dgm:spPr/>
    </dgm:pt>
    <dgm:pt modelId="{A93E8C84-A875-4F95-8E22-C9A23927BE36}" type="pres">
      <dgm:prSet presAssocID="{34A00F6F-9A4D-4EB9-AD8C-3399424277DB}" presName="sibTrans" presStyleCnt="0"/>
      <dgm:spPr/>
    </dgm:pt>
    <dgm:pt modelId="{43119E62-9C42-4451-B26A-053162BBFCC6}" type="pres">
      <dgm:prSet presAssocID="{E97FAE76-C5FA-49AD-8F8C-EA6BDB140BCB}" presName="node" presStyleLbl="node1" presStyleIdx="11" presStyleCnt="21">
        <dgm:presLayoutVars>
          <dgm:bulletEnabled val="1"/>
        </dgm:presLayoutVars>
      </dgm:prSet>
      <dgm:spPr/>
    </dgm:pt>
    <dgm:pt modelId="{CA248A22-4B60-4991-8A06-0C84ADF9B9EA}" type="pres">
      <dgm:prSet presAssocID="{EDAF4D96-F1DF-4DC2-ABF2-3ED06B8B1598}" presName="sibTrans" presStyleCnt="0"/>
      <dgm:spPr/>
    </dgm:pt>
    <dgm:pt modelId="{FCDF977F-714F-4533-9FBF-03021164BD8B}" type="pres">
      <dgm:prSet presAssocID="{3A585580-EF9A-47FB-B182-7D1123277633}" presName="node" presStyleLbl="node1" presStyleIdx="12" presStyleCnt="21">
        <dgm:presLayoutVars>
          <dgm:bulletEnabled val="1"/>
        </dgm:presLayoutVars>
      </dgm:prSet>
      <dgm:spPr/>
    </dgm:pt>
    <dgm:pt modelId="{43CF9E90-DF55-4944-8225-2D1F89309603}" type="pres">
      <dgm:prSet presAssocID="{AB576EA9-07D1-4F26-A163-565D3F2A2D75}" presName="sibTrans" presStyleCnt="0"/>
      <dgm:spPr/>
    </dgm:pt>
    <dgm:pt modelId="{253D653E-DF18-4BCA-A28F-E5467BF889F2}" type="pres">
      <dgm:prSet presAssocID="{B90081AF-FFCA-441C-A84D-7A8B8D6BBA44}" presName="node" presStyleLbl="node1" presStyleIdx="13" presStyleCnt="21">
        <dgm:presLayoutVars>
          <dgm:bulletEnabled val="1"/>
        </dgm:presLayoutVars>
      </dgm:prSet>
      <dgm:spPr/>
    </dgm:pt>
    <dgm:pt modelId="{3664BF69-9A1A-4233-8C2E-4A8F116AE123}" type="pres">
      <dgm:prSet presAssocID="{3A8470B9-4987-4E54-A68E-204C93C20A65}" presName="sibTrans" presStyleCnt="0"/>
      <dgm:spPr/>
    </dgm:pt>
    <dgm:pt modelId="{FAA4B302-6A1A-4671-8BE9-CAC60FB4C766}" type="pres">
      <dgm:prSet presAssocID="{122FA821-377D-4837-82D5-4AE0B431CAE9}" presName="node" presStyleLbl="node1" presStyleIdx="14" presStyleCnt="21">
        <dgm:presLayoutVars>
          <dgm:bulletEnabled val="1"/>
        </dgm:presLayoutVars>
      </dgm:prSet>
      <dgm:spPr/>
    </dgm:pt>
    <dgm:pt modelId="{75E6957B-5A41-45B9-B69C-5797C7A89D77}" type="pres">
      <dgm:prSet presAssocID="{1ECC5BC1-B2DA-4A3B-B9A3-E83F7FC5A59E}" presName="sibTrans" presStyleCnt="0"/>
      <dgm:spPr/>
    </dgm:pt>
    <dgm:pt modelId="{462A9511-5D12-4DDE-AA4E-61C399CC4554}" type="pres">
      <dgm:prSet presAssocID="{01AC1B53-C395-4D10-AB05-5F815EF63F22}" presName="node" presStyleLbl="node1" presStyleIdx="15" presStyleCnt="21">
        <dgm:presLayoutVars>
          <dgm:bulletEnabled val="1"/>
        </dgm:presLayoutVars>
      </dgm:prSet>
      <dgm:spPr/>
    </dgm:pt>
    <dgm:pt modelId="{16FD9A54-0119-435E-8A65-3AA95E108779}" type="pres">
      <dgm:prSet presAssocID="{F81761A0-5109-4970-A1BB-C448F11B7607}" presName="sibTrans" presStyleCnt="0"/>
      <dgm:spPr/>
    </dgm:pt>
    <dgm:pt modelId="{BE6B9DBB-8322-4493-A859-E188DD4D9376}" type="pres">
      <dgm:prSet presAssocID="{CE9E824A-3D44-42CF-BBA3-050DC06CFA61}" presName="node" presStyleLbl="node1" presStyleIdx="16" presStyleCnt="21">
        <dgm:presLayoutVars>
          <dgm:bulletEnabled val="1"/>
        </dgm:presLayoutVars>
      </dgm:prSet>
      <dgm:spPr/>
    </dgm:pt>
    <dgm:pt modelId="{3EE19C02-8B02-4FA0-BB28-80072E352A2F}" type="pres">
      <dgm:prSet presAssocID="{E44CF66E-9DB7-45F9-A9FE-B996324314C2}" presName="sibTrans" presStyleCnt="0"/>
      <dgm:spPr/>
    </dgm:pt>
    <dgm:pt modelId="{8F73783A-75E1-48C4-BC1C-D33ED8F11BC5}" type="pres">
      <dgm:prSet presAssocID="{2F37C1CE-CD45-4D66-A573-222C03B58062}" presName="node" presStyleLbl="node1" presStyleIdx="17" presStyleCnt="21">
        <dgm:presLayoutVars>
          <dgm:bulletEnabled val="1"/>
        </dgm:presLayoutVars>
      </dgm:prSet>
      <dgm:spPr/>
    </dgm:pt>
    <dgm:pt modelId="{4E92BB06-0A8D-4C83-B264-97EAF9439CB9}" type="pres">
      <dgm:prSet presAssocID="{098A3B18-A5E1-4FFB-92D9-596A952AA4FE}" presName="sibTrans" presStyleCnt="0"/>
      <dgm:spPr/>
    </dgm:pt>
    <dgm:pt modelId="{78649A2A-7C28-4A2E-977F-BCE547160192}" type="pres">
      <dgm:prSet presAssocID="{7F354368-CEF3-4640-8F79-8C493815BCBD}" presName="node" presStyleLbl="node1" presStyleIdx="18" presStyleCnt="21">
        <dgm:presLayoutVars>
          <dgm:bulletEnabled val="1"/>
        </dgm:presLayoutVars>
      </dgm:prSet>
      <dgm:spPr/>
    </dgm:pt>
    <dgm:pt modelId="{FDC73FE2-5172-4C19-884D-A22FA6C0F373}" type="pres">
      <dgm:prSet presAssocID="{94D9D28E-1ADA-4C52-826F-B66A00090B9B}" presName="sibTrans" presStyleCnt="0"/>
      <dgm:spPr/>
    </dgm:pt>
    <dgm:pt modelId="{9C23F4F2-4A05-4F4F-A798-8BE39B1A5432}" type="pres">
      <dgm:prSet presAssocID="{CB44681F-D567-4E76-8312-F97EECD4D445}" presName="node" presStyleLbl="node1" presStyleIdx="19" presStyleCnt="21">
        <dgm:presLayoutVars>
          <dgm:bulletEnabled val="1"/>
        </dgm:presLayoutVars>
      </dgm:prSet>
      <dgm:spPr/>
    </dgm:pt>
    <dgm:pt modelId="{F5E2291A-6436-4BA7-938E-8D55B10CB502}" type="pres">
      <dgm:prSet presAssocID="{49B45DD9-A3BF-4E0F-BEE2-2F285D1F20AA}" presName="sibTrans" presStyleCnt="0"/>
      <dgm:spPr/>
    </dgm:pt>
    <dgm:pt modelId="{C8C83BD2-95EC-40DE-A639-AAB60F55AEB5}" type="pres">
      <dgm:prSet presAssocID="{2A5609E8-782C-4D48-9583-FB038F1C60A3}" presName="node" presStyleLbl="node1" presStyleIdx="20" presStyleCnt="21">
        <dgm:presLayoutVars>
          <dgm:bulletEnabled val="1"/>
        </dgm:presLayoutVars>
      </dgm:prSet>
      <dgm:spPr/>
    </dgm:pt>
  </dgm:ptLst>
  <dgm:cxnLst>
    <dgm:cxn modelId="{9DE1311D-3A30-4E63-B829-17F90DDFE6BF}" srcId="{A9677BB7-6BC8-43F8-8F43-FE1C13FBCCDC}" destId="{21349340-7FB6-490C-969D-38F233AA53D5}" srcOrd="4" destOrd="0" parTransId="{7E95316D-654E-47A3-9451-5149019389F2}" sibTransId="{874FBE9A-3526-4493-917B-E41EA676149A}"/>
    <dgm:cxn modelId="{9E796A1F-BC0D-4927-A422-5F226345ECDA}" srcId="{A9677BB7-6BC8-43F8-8F43-FE1C13FBCCDC}" destId="{A86C3272-C6E8-48F4-9B54-E2844495B31E}" srcOrd="0" destOrd="0" parTransId="{42214502-34BA-4D5E-B5D2-4F618BBD9EF7}" sibTransId="{83670458-BCCA-45E1-B400-FCDDD728B368}"/>
    <dgm:cxn modelId="{B9C0E620-C3E4-40E7-9579-B4733A9873C8}" type="presOf" srcId="{21349340-7FB6-490C-969D-38F233AA53D5}" destId="{0F90CD93-72A0-4D20-A0AF-94DAE9E7A7CE}" srcOrd="0" destOrd="0" presId="urn:microsoft.com/office/officeart/2005/8/layout/default"/>
    <dgm:cxn modelId="{77816023-178E-4EA7-8965-5AC9C83182BD}" srcId="{A9677BB7-6BC8-43F8-8F43-FE1C13FBCCDC}" destId="{859AD9D0-B8B1-4F0C-973D-48A13DDBD7C1}" srcOrd="5" destOrd="0" parTransId="{EB55834A-C6EB-42E2-A83A-7ABDE4AC7117}" sibTransId="{7B6258EA-29E8-4141-B454-3C2C533748D0}"/>
    <dgm:cxn modelId="{9E1B602A-1174-4E0F-95FF-81962AFB90F2}" srcId="{A9677BB7-6BC8-43F8-8F43-FE1C13FBCCDC}" destId="{01AC1B53-C395-4D10-AB05-5F815EF63F22}" srcOrd="15" destOrd="0" parTransId="{53F83EA0-EE10-4684-8577-16030929A302}" sibTransId="{F81761A0-5109-4970-A1BB-C448F11B7607}"/>
    <dgm:cxn modelId="{DC245D37-F2DA-4265-A399-C92B3A6CC74E}" type="presOf" srcId="{B90081AF-FFCA-441C-A84D-7A8B8D6BBA44}" destId="{253D653E-DF18-4BCA-A28F-E5467BF889F2}" srcOrd="0" destOrd="0" presId="urn:microsoft.com/office/officeart/2005/8/layout/default"/>
    <dgm:cxn modelId="{5718693D-9D7A-4B16-9ADE-B594B072229A}" srcId="{A9677BB7-6BC8-43F8-8F43-FE1C13FBCCDC}" destId="{94A4B989-6838-45E7-86F5-46035111B4F7}" srcOrd="10" destOrd="0" parTransId="{CE3F14E8-B529-4E94-841E-F39D43456D40}" sibTransId="{34A00F6F-9A4D-4EB9-AD8C-3399424277DB}"/>
    <dgm:cxn modelId="{116D985C-C13A-44BA-90F6-7256E2A31DFD}" srcId="{A9677BB7-6BC8-43F8-8F43-FE1C13FBCCDC}" destId="{122FA821-377D-4837-82D5-4AE0B431CAE9}" srcOrd="14" destOrd="0" parTransId="{8058557A-CE64-4846-B46D-003468DD4911}" sibTransId="{1ECC5BC1-B2DA-4A3B-B9A3-E83F7FC5A59E}"/>
    <dgm:cxn modelId="{83941444-3C59-492B-AEC1-57FFD3B36E81}" srcId="{A9677BB7-6BC8-43F8-8F43-FE1C13FBCCDC}" destId="{4D625A86-1DF9-4FF4-A076-1C7F1F7A1820}" srcOrd="2" destOrd="0" parTransId="{13A2032B-BF7A-47B8-B954-79A4D748BD36}" sibTransId="{53A3BC88-A3C6-4405-9F92-1F87C21D8AEF}"/>
    <dgm:cxn modelId="{06712045-0AD1-4F8E-A8EF-EDCC23BDD9EE}" type="presOf" srcId="{CB44681F-D567-4E76-8312-F97EECD4D445}" destId="{9C23F4F2-4A05-4F4F-A798-8BE39B1A5432}" srcOrd="0" destOrd="0" presId="urn:microsoft.com/office/officeart/2005/8/layout/default"/>
    <dgm:cxn modelId="{3CC7AE65-D744-441F-A695-4E22DA06C8E3}" srcId="{A9677BB7-6BC8-43F8-8F43-FE1C13FBCCDC}" destId="{E97FAE76-C5FA-49AD-8F8C-EA6BDB140BCB}" srcOrd="11" destOrd="0" parTransId="{31951D42-31ED-499D-B3E3-06B50CA52CEE}" sibTransId="{EDAF4D96-F1DF-4DC2-ABF2-3ED06B8B1598}"/>
    <dgm:cxn modelId="{B174F945-D34F-4476-AE3E-FA5428DA4F4E}" srcId="{A9677BB7-6BC8-43F8-8F43-FE1C13FBCCDC}" destId="{2F37C1CE-CD45-4D66-A573-222C03B58062}" srcOrd="17" destOrd="0" parTransId="{399982AC-07E6-447D-8C52-B0F8F501DE62}" sibTransId="{098A3B18-A5E1-4FFB-92D9-596A952AA4FE}"/>
    <dgm:cxn modelId="{985A0167-30EC-4291-8A4E-1901BF2CEEAB}" srcId="{A9677BB7-6BC8-43F8-8F43-FE1C13FBCCDC}" destId="{3A585580-EF9A-47FB-B182-7D1123277633}" srcOrd="12" destOrd="0" parTransId="{E19D20CF-73EF-4BE7-A223-092809AD7FE7}" sibTransId="{AB576EA9-07D1-4F26-A163-565D3F2A2D75}"/>
    <dgm:cxn modelId="{93A9E26F-72C0-42D5-83A7-BAB49D2AF8CB}" type="presOf" srcId="{01AC1B53-C395-4D10-AB05-5F815EF63F22}" destId="{462A9511-5D12-4DDE-AA4E-61C399CC4554}" srcOrd="0" destOrd="0" presId="urn:microsoft.com/office/officeart/2005/8/layout/default"/>
    <dgm:cxn modelId="{D415E572-66F1-478F-BA80-83DAAB4FE05F}" type="presOf" srcId="{2F37C1CE-CD45-4D66-A573-222C03B58062}" destId="{8F73783A-75E1-48C4-BC1C-D33ED8F11BC5}" srcOrd="0" destOrd="0" presId="urn:microsoft.com/office/officeart/2005/8/layout/default"/>
    <dgm:cxn modelId="{AFFE9956-91C2-487D-9A94-C1EDC55F0A97}" type="presOf" srcId="{89D6B867-E92C-4731-BC6C-530170843273}" destId="{C5D02D41-0BDF-448F-98FD-7DFABE9F9C1D}" srcOrd="0" destOrd="0" presId="urn:microsoft.com/office/officeart/2005/8/layout/default"/>
    <dgm:cxn modelId="{C2089C7F-90C0-474E-B30C-B1B61A7B0CBD}" type="presOf" srcId="{1694F7BE-75D4-424E-A25A-F1A3ABD2BC11}" destId="{A234C0FD-337D-460A-82BE-23E6D52F7087}" srcOrd="0" destOrd="0" presId="urn:microsoft.com/office/officeart/2005/8/layout/default"/>
    <dgm:cxn modelId="{0751D780-5341-428E-9DFE-54F4A1E12A9E}" srcId="{A9677BB7-6BC8-43F8-8F43-FE1C13FBCCDC}" destId="{CE9E824A-3D44-42CF-BBA3-050DC06CFA61}" srcOrd="16" destOrd="0" parTransId="{550A3175-016B-423C-A3AE-728F6361EF56}" sibTransId="{E44CF66E-9DB7-45F9-A9FE-B996324314C2}"/>
    <dgm:cxn modelId="{50088884-3A99-4F2F-886D-A882A25BE212}" type="presOf" srcId="{A86C3272-C6E8-48F4-9B54-E2844495B31E}" destId="{9721263F-3BA2-4EA0-B344-9CDECFD4C039}" srcOrd="0" destOrd="0" presId="urn:microsoft.com/office/officeart/2005/8/layout/default"/>
    <dgm:cxn modelId="{0674F384-805C-4744-9CFE-B9692FA64EAE}" srcId="{A9677BB7-6BC8-43F8-8F43-FE1C13FBCCDC}" destId="{1694F7BE-75D4-424E-A25A-F1A3ABD2BC11}" srcOrd="6" destOrd="0" parTransId="{14B21269-0EA1-4639-B33A-470C9ABBD06A}" sibTransId="{3F4AE37F-BC37-4481-A8BA-0B40A17F7C91}"/>
    <dgm:cxn modelId="{F6C63687-0F88-4EE2-AECD-18FE6B7C8938}" srcId="{A9677BB7-6BC8-43F8-8F43-FE1C13FBCCDC}" destId="{2A5609E8-782C-4D48-9583-FB038F1C60A3}" srcOrd="20" destOrd="0" parTransId="{7380F7E9-6DA6-4970-9C90-F107206639D2}" sibTransId="{7A2DCEDF-7504-4665-A89D-669C479D27E9}"/>
    <dgm:cxn modelId="{8A414F94-2EC2-403B-94AA-7EEB2DDDFFFB}" srcId="{A9677BB7-6BC8-43F8-8F43-FE1C13FBCCDC}" destId="{DC204EAF-9BB6-49EC-B425-8346D90BD167}" srcOrd="7" destOrd="0" parTransId="{AF421217-AFD9-421E-A169-DFC35B4F5CF1}" sibTransId="{55EEA7DC-DF66-4955-9B74-9A50C2D0653C}"/>
    <dgm:cxn modelId="{B67F9A94-9482-40CA-8C64-8AAD633F998B}" type="presOf" srcId="{94A4B989-6838-45E7-86F5-46035111B4F7}" destId="{1BBF7B64-8D6D-414E-A494-DF84BF11DF8C}" srcOrd="0" destOrd="0" presId="urn:microsoft.com/office/officeart/2005/8/layout/default"/>
    <dgm:cxn modelId="{B083739A-56CD-4322-9AA3-7F67644568DC}" type="presOf" srcId="{DC204EAF-9BB6-49EC-B425-8346D90BD167}" destId="{9A23E19D-BF0C-4E58-9750-3223ADB7EB65}" srcOrd="0" destOrd="0" presId="urn:microsoft.com/office/officeart/2005/8/layout/default"/>
    <dgm:cxn modelId="{ECA6A69A-69F3-4A26-A621-AE4ED648F5D2}" type="presOf" srcId="{122FA821-377D-4837-82D5-4AE0B431CAE9}" destId="{FAA4B302-6A1A-4671-8BE9-CAC60FB4C766}" srcOrd="0" destOrd="0" presId="urn:microsoft.com/office/officeart/2005/8/layout/default"/>
    <dgm:cxn modelId="{B6C9059E-F853-4C4B-A98D-86488682E12C}" type="presOf" srcId="{7F354368-CEF3-4640-8F79-8C493815BCBD}" destId="{78649A2A-7C28-4A2E-977F-BCE547160192}" srcOrd="0" destOrd="0" presId="urn:microsoft.com/office/officeart/2005/8/layout/default"/>
    <dgm:cxn modelId="{ED5FF19E-2671-4B08-BAF2-72F2439D6C2E}" srcId="{A9677BB7-6BC8-43F8-8F43-FE1C13FBCCDC}" destId="{CB44681F-D567-4E76-8312-F97EECD4D445}" srcOrd="19" destOrd="0" parTransId="{E47BD8CC-9F89-4823-8967-F2C1ED0CE760}" sibTransId="{49B45DD9-A3BF-4E0F-BEE2-2F285D1F20AA}"/>
    <dgm:cxn modelId="{AB1AE0A3-2F62-4EAC-AEAD-64BCDD811F70}" srcId="{A9677BB7-6BC8-43F8-8F43-FE1C13FBCCDC}" destId="{0C79329C-A7B3-46B4-A11A-58FCEDB6BD53}" srcOrd="1" destOrd="0" parTransId="{1742990E-3E63-48EE-A083-4004C37B0BD1}" sibTransId="{8EC88EA1-6C72-4B16-B3CE-C55871BC8001}"/>
    <dgm:cxn modelId="{6E974CA9-EB6B-4AC9-9724-7DCB9AC96F85}" srcId="{A9677BB7-6BC8-43F8-8F43-FE1C13FBCCDC}" destId="{8E529E5A-4B66-4428-96CC-E9803A773B43}" srcOrd="3" destOrd="0" parTransId="{1633DE53-99EB-465A-900D-0C2D646B394A}" sibTransId="{4B7262E0-DC96-4113-940C-DBD7B695E2CF}"/>
    <dgm:cxn modelId="{46253AAB-F9DB-4A75-A3D6-AE06DB0A864D}" type="presOf" srcId="{2A5609E8-782C-4D48-9583-FB038F1C60A3}" destId="{C8C83BD2-95EC-40DE-A639-AAB60F55AEB5}" srcOrd="0" destOrd="0" presId="urn:microsoft.com/office/officeart/2005/8/layout/default"/>
    <dgm:cxn modelId="{E70EB9B1-C1E0-469E-8799-424E6A1A7B37}" srcId="{A9677BB7-6BC8-43F8-8F43-FE1C13FBCCDC}" destId="{7CE73C5B-1CC1-44FF-80C6-E6BB088E1701}" srcOrd="9" destOrd="0" parTransId="{69E0E36D-9FB5-465D-AF53-179B4E2070F6}" sibTransId="{DBB8EB35-F233-42C9-BC10-854FC26A74C1}"/>
    <dgm:cxn modelId="{43C2F6B6-9831-44AD-870F-438AA4E037F4}" type="presOf" srcId="{0C79329C-A7B3-46B4-A11A-58FCEDB6BD53}" destId="{537803A5-2225-4FEC-A8DB-C84B53151A59}" srcOrd="0" destOrd="0" presId="urn:microsoft.com/office/officeart/2005/8/layout/default"/>
    <dgm:cxn modelId="{DD01A0C0-4123-446A-9C90-9CBF0A92938C}" type="presOf" srcId="{859AD9D0-B8B1-4F0C-973D-48A13DDBD7C1}" destId="{5B1AB01A-E9A2-4F8A-AC0C-9E7EDA266403}" srcOrd="0" destOrd="0" presId="urn:microsoft.com/office/officeart/2005/8/layout/default"/>
    <dgm:cxn modelId="{926332CD-9644-4351-BAAD-43367F0B9E36}" type="presOf" srcId="{8E529E5A-4B66-4428-96CC-E9803A773B43}" destId="{20483109-9874-4A6D-A2F1-114EED6B2EFB}" srcOrd="0" destOrd="0" presId="urn:microsoft.com/office/officeart/2005/8/layout/default"/>
    <dgm:cxn modelId="{62478BD2-6F60-4F3F-875C-2B8AB1F41D19}" srcId="{A9677BB7-6BC8-43F8-8F43-FE1C13FBCCDC}" destId="{B90081AF-FFCA-441C-A84D-7A8B8D6BBA44}" srcOrd="13" destOrd="0" parTransId="{0BF7E82E-A34C-40D2-9771-4E0D581819DD}" sibTransId="{3A8470B9-4987-4E54-A68E-204C93C20A65}"/>
    <dgm:cxn modelId="{F1726BD3-3B02-4B1D-9A6C-3456320C0DD1}" type="presOf" srcId="{E97FAE76-C5FA-49AD-8F8C-EA6BDB140BCB}" destId="{43119E62-9C42-4451-B26A-053162BBFCC6}" srcOrd="0" destOrd="0" presId="urn:microsoft.com/office/officeart/2005/8/layout/default"/>
    <dgm:cxn modelId="{8860D9D5-1354-4A1A-B5AD-0AB9FFD5A4EE}" type="presOf" srcId="{4D625A86-1DF9-4FF4-A076-1C7F1F7A1820}" destId="{AE581DB5-9B46-4DF0-926E-E50BF5B7257F}" srcOrd="0" destOrd="0" presId="urn:microsoft.com/office/officeart/2005/8/layout/default"/>
    <dgm:cxn modelId="{F53BBFDB-9D39-41D2-96B3-D591F393ECC2}" type="presOf" srcId="{3A585580-EF9A-47FB-B182-7D1123277633}" destId="{FCDF977F-714F-4533-9FBF-03021164BD8B}" srcOrd="0" destOrd="0" presId="urn:microsoft.com/office/officeart/2005/8/layout/default"/>
    <dgm:cxn modelId="{7CFB0BE9-8764-4B2E-8A3E-B7D9E6689CB4}" type="presOf" srcId="{A9677BB7-6BC8-43F8-8F43-FE1C13FBCCDC}" destId="{E16DFE6D-BF72-4DC5-86F9-2DBEE1FAB13C}" srcOrd="0" destOrd="0" presId="urn:microsoft.com/office/officeart/2005/8/layout/default"/>
    <dgm:cxn modelId="{795BFAEC-DA1B-437D-9F05-6593626C896E}" srcId="{A9677BB7-6BC8-43F8-8F43-FE1C13FBCCDC}" destId="{89D6B867-E92C-4731-BC6C-530170843273}" srcOrd="8" destOrd="0" parTransId="{4733F783-E1D8-433A-9C73-8201F31593A8}" sibTransId="{FE423197-566B-454D-ABE1-476D5CDA7DB0}"/>
    <dgm:cxn modelId="{7CA05DED-EC25-4BF0-9F6B-3973800B6553}" type="presOf" srcId="{7CE73C5B-1CC1-44FF-80C6-E6BB088E1701}" destId="{B2F33B93-D4C9-42AD-9D07-F6B2195CAC4B}" srcOrd="0" destOrd="0" presId="urn:microsoft.com/office/officeart/2005/8/layout/default"/>
    <dgm:cxn modelId="{083FF3ED-C346-48B6-8C75-B6419D76D3F9}" type="presOf" srcId="{CE9E824A-3D44-42CF-BBA3-050DC06CFA61}" destId="{BE6B9DBB-8322-4493-A859-E188DD4D9376}" srcOrd="0" destOrd="0" presId="urn:microsoft.com/office/officeart/2005/8/layout/default"/>
    <dgm:cxn modelId="{BB220DFA-DACF-438F-97E4-40AD1C58F8EC}" srcId="{A9677BB7-6BC8-43F8-8F43-FE1C13FBCCDC}" destId="{7F354368-CEF3-4640-8F79-8C493815BCBD}" srcOrd="18" destOrd="0" parTransId="{AA340505-BB0B-48A7-AEA4-0D09F64F616B}" sibTransId="{94D9D28E-1ADA-4C52-826F-B66A00090B9B}"/>
    <dgm:cxn modelId="{C1921CE2-D789-489E-937B-D39BBD1D80B7}" type="presParOf" srcId="{E16DFE6D-BF72-4DC5-86F9-2DBEE1FAB13C}" destId="{9721263F-3BA2-4EA0-B344-9CDECFD4C039}" srcOrd="0" destOrd="0" presId="urn:microsoft.com/office/officeart/2005/8/layout/default"/>
    <dgm:cxn modelId="{98BA53A2-8C1E-4DD3-A0E1-6E793B94E8D9}" type="presParOf" srcId="{E16DFE6D-BF72-4DC5-86F9-2DBEE1FAB13C}" destId="{A322C3F0-6ED5-4DD1-8653-0807316D6FEE}" srcOrd="1" destOrd="0" presId="urn:microsoft.com/office/officeart/2005/8/layout/default"/>
    <dgm:cxn modelId="{CAF9973E-FD62-4007-85FE-C6CEA963295E}" type="presParOf" srcId="{E16DFE6D-BF72-4DC5-86F9-2DBEE1FAB13C}" destId="{537803A5-2225-4FEC-A8DB-C84B53151A59}" srcOrd="2" destOrd="0" presId="urn:microsoft.com/office/officeart/2005/8/layout/default"/>
    <dgm:cxn modelId="{F4A5F830-CC2E-4498-9F98-C9F01BF2E9DC}" type="presParOf" srcId="{E16DFE6D-BF72-4DC5-86F9-2DBEE1FAB13C}" destId="{38A1FC66-DEAA-4BFA-B3AA-D4DEC587C82E}" srcOrd="3" destOrd="0" presId="urn:microsoft.com/office/officeart/2005/8/layout/default"/>
    <dgm:cxn modelId="{F4B5DC22-4A09-477A-ADB8-EDB5721341FC}" type="presParOf" srcId="{E16DFE6D-BF72-4DC5-86F9-2DBEE1FAB13C}" destId="{AE581DB5-9B46-4DF0-926E-E50BF5B7257F}" srcOrd="4" destOrd="0" presId="urn:microsoft.com/office/officeart/2005/8/layout/default"/>
    <dgm:cxn modelId="{FDB6C701-A3E9-45D0-9BFA-6FCBB8F020EF}" type="presParOf" srcId="{E16DFE6D-BF72-4DC5-86F9-2DBEE1FAB13C}" destId="{8B232F21-2F97-4431-94BD-5715B7EC2E4D}" srcOrd="5" destOrd="0" presId="urn:microsoft.com/office/officeart/2005/8/layout/default"/>
    <dgm:cxn modelId="{61F5CF4E-FC66-4EA2-B733-54E48DFC7D76}" type="presParOf" srcId="{E16DFE6D-BF72-4DC5-86F9-2DBEE1FAB13C}" destId="{20483109-9874-4A6D-A2F1-114EED6B2EFB}" srcOrd="6" destOrd="0" presId="urn:microsoft.com/office/officeart/2005/8/layout/default"/>
    <dgm:cxn modelId="{6EF8FA6D-9BE3-48BD-911A-4476FE4A36DE}" type="presParOf" srcId="{E16DFE6D-BF72-4DC5-86F9-2DBEE1FAB13C}" destId="{1D343E17-7EC0-4F1F-B472-14B203D6FCE1}" srcOrd="7" destOrd="0" presId="urn:microsoft.com/office/officeart/2005/8/layout/default"/>
    <dgm:cxn modelId="{B9C8AA24-1A09-43F9-9E7B-61F2CA477DD9}" type="presParOf" srcId="{E16DFE6D-BF72-4DC5-86F9-2DBEE1FAB13C}" destId="{0F90CD93-72A0-4D20-A0AF-94DAE9E7A7CE}" srcOrd="8" destOrd="0" presId="urn:microsoft.com/office/officeart/2005/8/layout/default"/>
    <dgm:cxn modelId="{F889A628-9F04-4BBB-AF0E-ADF23EED7C4C}" type="presParOf" srcId="{E16DFE6D-BF72-4DC5-86F9-2DBEE1FAB13C}" destId="{E59D98B1-1E69-46A4-9F7E-D0638F92E0CF}" srcOrd="9" destOrd="0" presId="urn:microsoft.com/office/officeart/2005/8/layout/default"/>
    <dgm:cxn modelId="{8812445E-1AFA-475D-9319-A4AA2BF8B380}" type="presParOf" srcId="{E16DFE6D-BF72-4DC5-86F9-2DBEE1FAB13C}" destId="{5B1AB01A-E9A2-4F8A-AC0C-9E7EDA266403}" srcOrd="10" destOrd="0" presId="urn:microsoft.com/office/officeart/2005/8/layout/default"/>
    <dgm:cxn modelId="{3295093D-37EB-45D5-824F-6F080574DE55}" type="presParOf" srcId="{E16DFE6D-BF72-4DC5-86F9-2DBEE1FAB13C}" destId="{006253D5-6079-4AB3-AA56-85D456C3CB8B}" srcOrd="11" destOrd="0" presId="urn:microsoft.com/office/officeart/2005/8/layout/default"/>
    <dgm:cxn modelId="{A73CDE18-9BC1-444D-876A-43050A93D219}" type="presParOf" srcId="{E16DFE6D-BF72-4DC5-86F9-2DBEE1FAB13C}" destId="{A234C0FD-337D-460A-82BE-23E6D52F7087}" srcOrd="12" destOrd="0" presId="urn:microsoft.com/office/officeart/2005/8/layout/default"/>
    <dgm:cxn modelId="{67B2D8A0-7DB0-4D72-8ED2-13FF383D9D07}" type="presParOf" srcId="{E16DFE6D-BF72-4DC5-86F9-2DBEE1FAB13C}" destId="{C133C4D9-A3D4-4DE9-846B-6C633DC654B5}" srcOrd="13" destOrd="0" presId="urn:microsoft.com/office/officeart/2005/8/layout/default"/>
    <dgm:cxn modelId="{B7AD9481-D92B-41DB-8C90-0FE0EDBDBE6B}" type="presParOf" srcId="{E16DFE6D-BF72-4DC5-86F9-2DBEE1FAB13C}" destId="{9A23E19D-BF0C-4E58-9750-3223ADB7EB65}" srcOrd="14" destOrd="0" presId="urn:microsoft.com/office/officeart/2005/8/layout/default"/>
    <dgm:cxn modelId="{2F66B049-31D6-4CD4-BB3E-DF148FD11EEF}" type="presParOf" srcId="{E16DFE6D-BF72-4DC5-86F9-2DBEE1FAB13C}" destId="{69900BB7-4D17-4E51-AEFD-BCBB7A739F4B}" srcOrd="15" destOrd="0" presId="urn:microsoft.com/office/officeart/2005/8/layout/default"/>
    <dgm:cxn modelId="{B8509ED0-2908-4F7C-92C9-A624B8873590}" type="presParOf" srcId="{E16DFE6D-BF72-4DC5-86F9-2DBEE1FAB13C}" destId="{C5D02D41-0BDF-448F-98FD-7DFABE9F9C1D}" srcOrd="16" destOrd="0" presId="urn:microsoft.com/office/officeart/2005/8/layout/default"/>
    <dgm:cxn modelId="{8E8259A6-4161-4405-81B2-16128CD58237}" type="presParOf" srcId="{E16DFE6D-BF72-4DC5-86F9-2DBEE1FAB13C}" destId="{DA9F0663-85FF-4AEC-AE5D-BD1634D9E8D2}" srcOrd="17" destOrd="0" presId="urn:microsoft.com/office/officeart/2005/8/layout/default"/>
    <dgm:cxn modelId="{113B863B-4AA7-405C-B118-B20F1FCBFC04}" type="presParOf" srcId="{E16DFE6D-BF72-4DC5-86F9-2DBEE1FAB13C}" destId="{B2F33B93-D4C9-42AD-9D07-F6B2195CAC4B}" srcOrd="18" destOrd="0" presId="urn:microsoft.com/office/officeart/2005/8/layout/default"/>
    <dgm:cxn modelId="{E9CAE447-D887-4FF3-BB51-8A3869A2EF10}" type="presParOf" srcId="{E16DFE6D-BF72-4DC5-86F9-2DBEE1FAB13C}" destId="{EA46B38D-790A-4E44-96F2-6650F20F65E2}" srcOrd="19" destOrd="0" presId="urn:microsoft.com/office/officeart/2005/8/layout/default"/>
    <dgm:cxn modelId="{C5D3B3AC-D5F6-4746-9BFC-88A2371134C1}" type="presParOf" srcId="{E16DFE6D-BF72-4DC5-86F9-2DBEE1FAB13C}" destId="{1BBF7B64-8D6D-414E-A494-DF84BF11DF8C}" srcOrd="20" destOrd="0" presId="urn:microsoft.com/office/officeart/2005/8/layout/default"/>
    <dgm:cxn modelId="{7AB01B2E-C53D-44F1-8EC3-3E06A631AA9E}" type="presParOf" srcId="{E16DFE6D-BF72-4DC5-86F9-2DBEE1FAB13C}" destId="{A93E8C84-A875-4F95-8E22-C9A23927BE36}" srcOrd="21" destOrd="0" presId="urn:microsoft.com/office/officeart/2005/8/layout/default"/>
    <dgm:cxn modelId="{BC6D126B-7E44-4BF0-9C68-ED1D062670D7}" type="presParOf" srcId="{E16DFE6D-BF72-4DC5-86F9-2DBEE1FAB13C}" destId="{43119E62-9C42-4451-B26A-053162BBFCC6}" srcOrd="22" destOrd="0" presId="urn:microsoft.com/office/officeart/2005/8/layout/default"/>
    <dgm:cxn modelId="{C92F0E7D-E6BA-4B7D-921B-77479A71483A}" type="presParOf" srcId="{E16DFE6D-BF72-4DC5-86F9-2DBEE1FAB13C}" destId="{CA248A22-4B60-4991-8A06-0C84ADF9B9EA}" srcOrd="23" destOrd="0" presId="urn:microsoft.com/office/officeart/2005/8/layout/default"/>
    <dgm:cxn modelId="{E2E80C9E-0374-43E7-94A9-E0C912D868EB}" type="presParOf" srcId="{E16DFE6D-BF72-4DC5-86F9-2DBEE1FAB13C}" destId="{FCDF977F-714F-4533-9FBF-03021164BD8B}" srcOrd="24" destOrd="0" presId="urn:microsoft.com/office/officeart/2005/8/layout/default"/>
    <dgm:cxn modelId="{577D3B0D-247D-4C3D-B372-8C293C98027D}" type="presParOf" srcId="{E16DFE6D-BF72-4DC5-86F9-2DBEE1FAB13C}" destId="{43CF9E90-DF55-4944-8225-2D1F89309603}" srcOrd="25" destOrd="0" presId="urn:microsoft.com/office/officeart/2005/8/layout/default"/>
    <dgm:cxn modelId="{F86BFF4F-D8C6-4BF5-9445-05946DE8F344}" type="presParOf" srcId="{E16DFE6D-BF72-4DC5-86F9-2DBEE1FAB13C}" destId="{253D653E-DF18-4BCA-A28F-E5467BF889F2}" srcOrd="26" destOrd="0" presId="urn:microsoft.com/office/officeart/2005/8/layout/default"/>
    <dgm:cxn modelId="{F443D3C5-7776-4247-8555-546B05B4C32A}" type="presParOf" srcId="{E16DFE6D-BF72-4DC5-86F9-2DBEE1FAB13C}" destId="{3664BF69-9A1A-4233-8C2E-4A8F116AE123}" srcOrd="27" destOrd="0" presId="urn:microsoft.com/office/officeart/2005/8/layout/default"/>
    <dgm:cxn modelId="{0240C62E-420A-4B8D-9D51-7E96F081ACAB}" type="presParOf" srcId="{E16DFE6D-BF72-4DC5-86F9-2DBEE1FAB13C}" destId="{FAA4B302-6A1A-4671-8BE9-CAC60FB4C766}" srcOrd="28" destOrd="0" presId="urn:microsoft.com/office/officeart/2005/8/layout/default"/>
    <dgm:cxn modelId="{E34AF096-A71E-474B-BA04-32A3104E0430}" type="presParOf" srcId="{E16DFE6D-BF72-4DC5-86F9-2DBEE1FAB13C}" destId="{75E6957B-5A41-45B9-B69C-5797C7A89D77}" srcOrd="29" destOrd="0" presId="urn:microsoft.com/office/officeart/2005/8/layout/default"/>
    <dgm:cxn modelId="{795E7EFD-D92B-4FBC-84E6-1F9549ADFDA6}" type="presParOf" srcId="{E16DFE6D-BF72-4DC5-86F9-2DBEE1FAB13C}" destId="{462A9511-5D12-4DDE-AA4E-61C399CC4554}" srcOrd="30" destOrd="0" presId="urn:microsoft.com/office/officeart/2005/8/layout/default"/>
    <dgm:cxn modelId="{233DAC73-5FE2-4CC6-8207-A301941BC262}" type="presParOf" srcId="{E16DFE6D-BF72-4DC5-86F9-2DBEE1FAB13C}" destId="{16FD9A54-0119-435E-8A65-3AA95E108779}" srcOrd="31" destOrd="0" presId="urn:microsoft.com/office/officeart/2005/8/layout/default"/>
    <dgm:cxn modelId="{A0D1B9CA-5DB4-4CE9-A406-F2116A3F5A1D}" type="presParOf" srcId="{E16DFE6D-BF72-4DC5-86F9-2DBEE1FAB13C}" destId="{BE6B9DBB-8322-4493-A859-E188DD4D9376}" srcOrd="32" destOrd="0" presId="urn:microsoft.com/office/officeart/2005/8/layout/default"/>
    <dgm:cxn modelId="{28872F6A-F86E-4DBF-BE08-882C8993CC85}" type="presParOf" srcId="{E16DFE6D-BF72-4DC5-86F9-2DBEE1FAB13C}" destId="{3EE19C02-8B02-4FA0-BB28-80072E352A2F}" srcOrd="33" destOrd="0" presId="urn:microsoft.com/office/officeart/2005/8/layout/default"/>
    <dgm:cxn modelId="{2A71ADD0-2BC5-4077-85C1-E246C58BE8A3}" type="presParOf" srcId="{E16DFE6D-BF72-4DC5-86F9-2DBEE1FAB13C}" destId="{8F73783A-75E1-48C4-BC1C-D33ED8F11BC5}" srcOrd="34" destOrd="0" presId="urn:microsoft.com/office/officeart/2005/8/layout/default"/>
    <dgm:cxn modelId="{30005CEC-42F2-47C1-97FA-3B95C88CDE9C}" type="presParOf" srcId="{E16DFE6D-BF72-4DC5-86F9-2DBEE1FAB13C}" destId="{4E92BB06-0A8D-4C83-B264-97EAF9439CB9}" srcOrd="35" destOrd="0" presId="urn:microsoft.com/office/officeart/2005/8/layout/default"/>
    <dgm:cxn modelId="{464C51BD-1243-4793-B36F-F31E45DE52D3}" type="presParOf" srcId="{E16DFE6D-BF72-4DC5-86F9-2DBEE1FAB13C}" destId="{78649A2A-7C28-4A2E-977F-BCE547160192}" srcOrd="36" destOrd="0" presId="urn:microsoft.com/office/officeart/2005/8/layout/default"/>
    <dgm:cxn modelId="{BD9A2C43-DD84-4BE8-BCB3-306F260F5256}" type="presParOf" srcId="{E16DFE6D-BF72-4DC5-86F9-2DBEE1FAB13C}" destId="{FDC73FE2-5172-4C19-884D-A22FA6C0F373}" srcOrd="37" destOrd="0" presId="urn:microsoft.com/office/officeart/2005/8/layout/default"/>
    <dgm:cxn modelId="{50A7B461-BA9D-4878-8352-CB2B8D5E8490}" type="presParOf" srcId="{E16DFE6D-BF72-4DC5-86F9-2DBEE1FAB13C}" destId="{9C23F4F2-4A05-4F4F-A798-8BE39B1A5432}" srcOrd="38" destOrd="0" presId="urn:microsoft.com/office/officeart/2005/8/layout/default"/>
    <dgm:cxn modelId="{57175029-7B99-4502-B813-296FD8838F2F}" type="presParOf" srcId="{E16DFE6D-BF72-4DC5-86F9-2DBEE1FAB13C}" destId="{F5E2291A-6436-4BA7-938E-8D55B10CB502}" srcOrd="39" destOrd="0" presId="urn:microsoft.com/office/officeart/2005/8/layout/default"/>
    <dgm:cxn modelId="{790C2DCA-E3F9-4D47-AEB2-A20D911504EB}" type="presParOf" srcId="{E16DFE6D-BF72-4DC5-86F9-2DBEE1FAB13C}" destId="{C8C83BD2-95EC-40DE-A639-AAB60F55AEB5}" srcOrd="4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8FB6463A-71C5-433B-80D2-801C2D0FC0E0}" type="doc">
      <dgm:prSet loTypeId="urn:microsoft.com/office/officeart/2018/2/layout/IconLabelList" loCatId="icon" qsTypeId="urn:microsoft.com/office/officeart/2005/8/quickstyle/simple1" qsCatId="simple" csTypeId="urn:microsoft.com/office/officeart/2018/5/colors/Iconchunking_neutralbg_colorful2" csCatId="colorful" phldr="1"/>
      <dgm:spPr/>
      <dgm:t>
        <a:bodyPr/>
        <a:lstStyle/>
        <a:p>
          <a:endParaRPr lang="en-US"/>
        </a:p>
      </dgm:t>
    </dgm:pt>
    <dgm:pt modelId="{4AA46DDA-62C2-4D5A-9F6D-33B7CA0A7105}">
      <dgm:prSet phldrT="[Text]"/>
      <dgm:spPr/>
      <dgm:t>
        <a:bodyPr/>
        <a:lstStyle/>
        <a:p>
          <a:pPr>
            <a:lnSpc>
              <a:spcPct val="100000"/>
            </a:lnSpc>
          </a:pPr>
          <a:r>
            <a:rPr lang="en-US" dirty="0"/>
            <a:t>Ice accretion rounds</a:t>
          </a:r>
        </a:p>
      </dgm:t>
    </dgm:pt>
    <dgm:pt modelId="{422520D2-9E9C-40C9-8E05-57EFB592F188}" type="parTrans" cxnId="{72BE72A1-7F5B-4AC2-999A-5DB1F739CEBF}">
      <dgm:prSet/>
      <dgm:spPr/>
      <dgm:t>
        <a:bodyPr/>
        <a:lstStyle/>
        <a:p>
          <a:endParaRPr lang="en-US"/>
        </a:p>
      </dgm:t>
    </dgm:pt>
    <dgm:pt modelId="{915EAF5B-B5C0-4E44-9A3C-165F2E888375}" type="sibTrans" cxnId="{72BE72A1-7F5B-4AC2-999A-5DB1F739CEBF}">
      <dgm:prSet/>
      <dgm:spPr/>
      <dgm:t>
        <a:bodyPr/>
        <a:lstStyle/>
        <a:p>
          <a:endParaRPr lang="en-US"/>
        </a:p>
      </dgm:t>
    </dgm:pt>
    <dgm:pt modelId="{A3C7A806-FEE1-4E96-A58B-15D37181F0A7}">
      <dgm:prSet phldrT="[Text]"/>
      <dgm:spPr/>
      <dgm:t>
        <a:bodyPr/>
        <a:lstStyle/>
        <a:p>
          <a:pPr>
            <a:lnSpc>
              <a:spcPct val="100000"/>
            </a:lnSpc>
          </a:pPr>
          <a:r>
            <a:rPr lang="en-US" dirty="0"/>
            <a:t>Portable radio management</a:t>
          </a:r>
        </a:p>
      </dgm:t>
    </dgm:pt>
    <dgm:pt modelId="{F232866C-63E9-477E-AAB3-488D70CFC95A}" type="parTrans" cxnId="{72B5AD30-6BD9-43D6-9EA7-19E0EB73A75E}">
      <dgm:prSet/>
      <dgm:spPr/>
      <dgm:t>
        <a:bodyPr/>
        <a:lstStyle/>
        <a:p>
          <a:endParaRPr lang="en-US"/>
        </a:p>
      </dgm:t>
    </dgm:pt>
    <dgm:pt modelId="{F1FE6CED-34E6-4C16-84A8-707C0C1C1411}" type="sibTrans" cxnId="{72B5AD30-6BD9-43D6-9EA7-19E0EB73A75E}">
      <dgm:prSet/>
      <dgm:spPr/>
      <dgm:t>
        <a:bodyPr/>
        <a:lstStyle/>
        <a:p>
          <a:endParaRPr lang="en-US"/>
        </a:p>
      </dgm:t>
    </dgm:pt>
    <dgm:pt modelId="{DC546942-ADCD-4FB5-B7F3-0D26B2353931}">
      <dgm:prSet phldrT="[Text]"/>
      <dgm:spPr/>
      <dgm:t>
        <a:bodyPr/>
        <a:lstStyle/>
        <a:p>
          <a:pPr>
            <a:lnSpc>
              <a:spcPct val="100000"/>
            </a:lnSpc>
          </a:pPr>
          <a:r>
            <a:rPr lang="en-US" dirty="0"/>
            <a:t>Keeping sludge tank empty</a:t>
          </a:r>
        </a:p>
      </dgm:t>
    </dgm:pt>
    <dgm:pt modelId="{35434B4B-40E2-4E64-8C63-45834E808C48}" type="parTrans" cxnId="{CBEE30B3-3132-4DE5-8F8F-22458905F93C}">
      <dgm:prSet/>
      <dgm:spPr/>
      <dgm:t>
        <a:bodyPr/>
        <a:lstStyle/>
        <a:p>
          <a:endParaRPr lang="en-US"/>
        </a:p>
      </dgm:t>
    </dgm:pt>
    <dgm:pt modelId="{532ABBE7-0816-40BE-976B-DE3BC32D5556}" type="sibTrans" cxnId="{CBEE30B3-3132-4DE5-8F8F-22458905F93C}">
      <dgm:prSet/>
      <dgm:spPr/>
      <dgm:t>
        <a:bodyPr/>
        <a:lstStyle/>
        <a:p>
          <a:endParaRPr lang="en-US"/>
        </a:p>
      </dgm:t>
    </dgm:pt>
    <dgm:pt modelId="{77A42A71-C2D5-454C-9E05-52F3223D2FCA}">
      <dgm:prSet phldrT="[Text]"/>
      <dgm:spPr/>
      <dgm:t>
        <a:bodyPr/>
        <a:lstStyle/>
        <a:p>
          <a:pPr>
            <a:lnSpc>
              <a:spcPct val="100000"/>
            </a:lnSpc>
          </a:pPr>
          <a:r>
            <a:rPr lang="en-US" dirty="0"/>
            <a:t>Avoiding critical operations</a:t>
          </a:r>
        </a:p>
      </dgm:t>
    </dgm:pt>
    <dgm:pt modelId="{086D2EC3-8D0B-4A35-96AB-D909EBDAC9BF}" type="parTrans" cxnId="{1CE27167-C610-4C06-873E-75B109A21186}">
      <dgm:prSet/>
      <dgm:spPr/>
      <dgm:t>
        <a:bodyPr/>
        <a:lstStyle/>
        <a:p>
          <a:endParaRPr lang="en-US"/>
        </a:p>
      </dgm:t>
    </dgm:pt>
    <dgm:pt modelId="{34BEEAF5-36AA-44CD-B260-1DD15151F04D}" type="sibTrans" cxnId="{1CE27167-C610-4C06-873E-75B109A21186}">
      <dgm:prSet/>
      <dgm:spPr/>
      <dgm:t>
        <a:bodyPr/>
        <a:lstStyle/>
        <a:p>
          <a:endParaRPr lang="en-US"/>
        </a:p>
      </dgm:t>
    </dgm:pt>
    <dgm:pt modelId="{9779CCDB-7435-4008-AEC8-3CF10CAD290F}">
      <dgm:prSet phldrT="[Text]"/>
      <dgm:spPr/>
      <dgm:t>
        <a:bodyPr/>
        <a:lstStyle/>
        <a:p>
          <a:pPr>
            <a:lnSpc>
              <a:spcPct val="100000"/>
            </a:lnSpc>
          </a:pPr>
          <a:r>
            <a:rPr lang="en-US" dirty="0"/>
            <a:t>In short: Good Sea(wo)</a:t>
          </a:r>
          <a:r>
            <a:rPr lang="en-US" dirty="0" err="1"/>
            <a:t>manship</a:t>
          </a:r>
          <a:r>
            <a:rPr lang="en-US" dirty="0"/>
            <a:t>!</a:t>
          </a:r>
        </a:p>
      </dgm:t>
    </dgm:pt>
    <dgm:pt modelId="{E18243BF-799E-4B0B-89E2-2065D444E847}" type="parTrans" cxnId="{055FE992-29B0-40CA-B236-A68FB1CACC95}">
      <dgm:prSet/>
      <dgm:spPr/>
      <dgm:t>
        <a:bodyPr/>
        <a:lstStyle/>
        <a:p>
          <a:endParaRPr lang="en-US"/>
        </a:p>
      </dgm:t>
    </dgm:pt>
    <dgm:pt modelId="{91687CBB-1CD0-4B9B-B1AD-65B84A238874}" type="sibTrans" cxnId="{055FE992-29B0-40CA-B236-A68FB1CACC95}">
      <dgm:prSet/>
      <dgm:spPr/>
      <dgm:t>
        <a:bodyPr/>
        <a:lstStyle/>
        <a:p>
          <a:endParaRPr lang="en-US"/>
        </a:p>
      </dgm:t>
    </dgm:pt>
    <dgm:pt modelId="{AB15D304-5492-49F0-A1FA-A4D3722CCB02}" type="pres">
      <dgm:prSet presAssocID="{8FB6463A-71C5-433B-80D2-801C2D0FC0E0}" presName="root" presStyleCnt="0">
        <dgm:presLayoutVars>
          <dgm:dir/>
          <dgm:resizeHandles val="exact"/>
        </dgm:presLayoutVars>
      </dgm:prSet>
      <dgm:spPr/>
    </dgm:pt>
    <dgm:pt modelId="{70CA3858-AAF0-4CE0-BD46-C1329753FC77}" type="pres">
      <dgm:prSet presAssocID="{4AA46DDA-62C2-4D5A-9F6D-33B7CA0A7105}" presName="compNode" presStyleCnt="0"/>
      <dgm:spPr/>
    </dgm:pt>
    <dgm:pt modelId="{78B128E3-1D2C-4F22-899A-43EEBDF82419}" type="pres">
      <dgm:prSet presAssocID="{4AA46DDA-62C2-4D5A-9F6D-33B7CA0A7105}"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nowflake"/>
        </a:ext>
      </dgm:extLst>
    </dgm:pt>
    <dgm:pt modelId="{3D072726-2CC5-4944-AE1F-FE8012590807}" type="pres">
      <dgm:prSet presAssocID="{4AA46DDA-62C2-4D5A-9F6D-33B7CA0A7105}" presName="spaceRect" presStyleCnt="0"/>
      <dgm:spPr/>
    </dgm:pt>
    <dgm:pt modelId="{3383EAC8-3962-45A1-A49F-4C0A74EE2F0D}" type="pres">
      <dgm:prSet presAssocID="{4AA46DDA-62C2-4D5A-9F6D-33B7CA0A7105}" presName="textRect" presStyleLbl="revTx" presStyleIdx="0" presStyleCnt="5">
        <dgm:presLayoutVars>
          <dgm:chMax val="1"/>
          <dgm:chPref val="1"/>
        </dgm:presLayoutVars>
      </dgm:prSet>
      <dgm:spPr/>
    </dgm:pt>
    <dgm:pt modelId="{54BE946D-9F93-4A78-8973-048077B4043E}" type="pres">
      <dgm:prSet presAssocID="{915EAF5B-B5C0-4E44-9A3C-165F2E888375}" presName="sibTrans" presStyleCnt="0"/>
      <dgm:spPr/>
    </dgm:pt>
    <dgm:pt modelId="{CA522F57-1678-4B9C-B389-28E32CD6F59A}" type="pres">
      <dgm:prSet presAssocID="{A3C7A806-FEE1-4E96-A58B-15D37181F0A7}" presName="compNode" presStyleCnt="0"/>
      <dgm:spPr/>
    </dgm:pt>
    <dgm:pt modelId="{E3E9C75F-14D3-4925-8899-56C3329C7CCA}" type="pres">
      <dgm:prSet presAssocID="{A3C7A806-FEE1-4E96-A58B-15D37181F0A7}"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Radio"/>
        </a:ext>
      </dgm:extLst>
    </dgm:pt>
    <dgm:pt modelId="{90AF7431-29B5-473E-8DF6-B168989AE609}" type="pres">
      <dgm:prSet presAssocID="{A3C7A806-FEE1-4E96-A58B-15D37181F0A7}" presName="spaceRect" presStyleCnt="0"/>
      <dgm:spPr/>
    </dgm:pt>
    <dgm:pt modelId="{A7669D0C-33CA-46B1-83E0-8C2661CD7ADD}" type="pres">
      <dgm:prSet presAssocID="{A3C7A806-FEE1-4E96-A58B-15D37181F0A7}" presName="textRect" presStyleLbl="revTx" presStyleIdx="1" presStyleCnt="5">
        <dgm:presLayoutVars>
          <dgm:chMax val="1"/>
          <dgm:chPref val="1"/>
        </dgm:presLayoutVars>
      </dgm:prSet>
      <dgm:spPr/>
    </dgm:pt>
    <dgm:pt modelId="{6FDCF025-9E8F-4C90-9EF5-2429F4E78A2B}" type="pres">
      <dgm:prSet presAssocID="{F1FE6CED-34E6-4C16-84A8-707C0C1C1411}" presName="sibTrans" presStyleCnt="0"/>
      <dgm:spPr/>
    </dgm:pt>
    <dgm:pt modelId="{1E759B80-36BE-4350-9315-E5AA85426199}" type="pres">
      <dgm:prSet presAssocID="{DC546942-ADCD-4FB5-B7F3-0D26B2353931}" presName="compNode" presStyleCnt="0"/>
      <dgm:spPr/>
    </dgm:pt>
    <dgm:pt modelId="{89C94362-D643-441F-96A1-3A56F5298362}" type="pres">
      <dgm:prSet presAssocID="{DC546942-ADCD-4FB5-B7F3-0D26B2353931}"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heckmark"/>
        </a:ext>
      </dgm:extLst>
    </dgm:pt>
    <dgm:pt modelId="{9E2EBF52-6A20-490E-A825-B0A5857F236B}" type="pres">
      <dgm:prSet presAssocID="{DC546942-ADCD-4FB5-B7F3-0D26B2353931}" presName="spaceRect" presStyleCnt="0"/>
      <dgm:spPr/>
    </dgm:pt>
    <dgm:pt modelId="{3DDE3E04-DEEE-459D-B122-E300CD1625FD}" type="pres">
      <dgm:prSet presAssocID="{DC546942-ADCD-4FB5-B7F3-0D26B2353931}" presName="textRect" presStyleLbl="revTx" presStyleIdx="2" presStyleCnt="5">
        <dgm:presLayoutVars>
          <dgm:chMax val="1"/>
          <dgm:chPref val="1"/>
        </dgm:presLayoutVars>
      </dgm:prSet>
      <dgm:spPr/>
    </dgm:pt>
    <dgm:pt modelId="{F20A73E6-F610-4026-9997-AA93F4C3A66B}" type="pres">
      <dgm:prSet presAssocID="{532ABBE7-0816-40BE-976B-DE3BC32D5556}" presName="sibTrans" presStyleCnt="0"/>
      <dgm:spPr/>
    </dgm:pt>
    <dgm:pt modelId="{B069B68F-7D23-425D-A5FC-77F25D53CC63}" type="pres">
      <dgm:prSet presAssocID="{77A42A71-C2D5-454C-9E05-52F3223D2FCA}" presName="compNode" presStyleCnt="0"/>
      <dgm:spPr/>
    </dgm:pt>
    <dgm:pt modelId="{1B077F09-51D1-4046-A03D-AF98BCEBCBA0}" type="pres">
      <dgm:prSet presAssocID="{77A42A71-C2D5-454C-9E05-52F3223D2FCA}"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Warning"/>
        </a:ext>
      </dgm:extLst>
    </dgm:pt>
    <dgm:pt modelId="{74DFAF75-88D7-49DB-8F93-9B18E58EF00B}" type="pres">
      <dgm:prSet presAssocID="{77A42A71-C2D5-454C-9E05-52F3223D2FCA}" presName="spaceRect" presStyleCnt="0"/>
      <dgm:spPr/>
    </dgm:pt>
    <dgm:pt modelId="{4DEA07C6-A17B-4904-B119-B958B34AF41F}" type="pres">
      <dgm:prSet presAssocID="{77A42A71-C2D5-454C-9E05-52F3223D2FCA}" presName="textRect" presStyleLbl="revTx" presStyleIdx="3" presStyleCnt="5">
        <dgm:presLayoutVars>
          <dgm:chMax val="1"/>
          <dgm:chPref val="1"/>
        </dgm:presLayoutVars>
      </dgm:prSet>
      <dgm:spPr/>
    </dgm:pt>
    <dgm:pt modelId="{D7B78FB7-6788-435E-8F9A-CA5B5C575821}" type="pres">
      <dgm:prSet presAssocID="{34BEEAF5-36AA-44CD-B260-1DD15151F04D}" presName="sibTrans" presStyleCnt="0"/>
      <dgm:spPr/>
    </dgm:pt>
    <dgm:pt modelId="{5797BC3F-0A3D-492F-908E-60CD04E2876D}" type="pres">
      <dgm:prSet presAssocID="{9779CCDB-7435-4008-AEC8-3CF10CAD290F}" presName="compNode" presStyleCnt="0"/>
      <dgm:spPr/>
    </dgm:pt>
    <dgm:pt modelId="{BEE11AC2-A3BC-4FA6-8D27-18C03F27C540}" type="pres">
      <dgm:prSet presAssocID="{9779CCDB-7435-4008-AEC8-3CF10CAD290F}"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Whale"/>
        </a:ext>
      </dgm:extLst>
    </dgm:pt>
    <dgm:pt modelId="{AC1B017D-3928-4DC2-A358-E590404F272E}" type="pres">
      <dgm:prSet presAssocID="{9779CCDB-7435-4008-AEC8-3CF10CAD290F}" presName="spaceRect" presStyleCnt="0"/>
      <dgm:spPr/>
    </dgm:pt>
    <dgm:pt modelId="{505E1F33-3058-4F63-8D60-31D1A098D34E}" type="pres">
      <dgm:prSet presAssocID="{9779CCDB-7435-4008-AEC8-3CF10CAD290F}" presName="textRect" presStyleLbl="revTx" presStyleIdx="4" presStyleCnt="5">
        <dgm:presLayoutVars>
          <dgm:chMax val="1"/>
          <dgm:chPref val="1"/>
        </dgm:presLayoutVars>
      </dgm:prSet>
      <dgm:spPr/>
    </dgm:pt>
  </dgm:ptLst>
  <dgm:cxnLst>
    <dgm:cxn modelId="{3941B518-D73B-4F9C-A3B4-534BA03E1C5B}" type="presOf" srcId="{8FB6463A-71C5-433B-80D2-801C2D0FC0E0}" destId="{AB15D304-5492-49F0-A1FA-A4D3722CCB02}" srcOrd="0" destOrd="0" presId="urn:microsoft.com/office/officeart/2018/2/layout/IconLabelList"/>
    <dgm:cxn modelId="{72B5AD30-6BD9-43D6-9EA7-19E0EB73A75E}" srcId="{8FB6463A-71C5-433B-80D2-801C2D0FC0E0}" destId="{A3C7A806-FEE1-4E96-A58B-15D37181F0A7}" srcOrd="1" destOrd="0" parTransId="{F232866C-63E9-477E-AAB3-488D70CFC95A}" sibTransId="{F1FE6CED-34E6-4C16-84A8-707C0C1C1411}"/>
    <dgm:cxn modelId="{6A25CA36-97B0-4DA4-AB2D-C04010F1F98B}" type="presOf" srcId="{A3C7A806-FEE1-4E96-A58B-15D37181F0A7}" destId="{A7669D0C-33CA-46B1-83E0-8C2661CD7ADD}" srcOrd="0" destOrd="0" presId="urn:microsoft.com/office/officeart/2018/2/layout/IconLabelList"/>
    <dgm:cxn modelId="{70E2D246-E73A-4008-BE27-7BCBD592E9CA}" type="presOf" srcId="{9779CCDB-7435-4008-AEC8-3CF10CAD290F}" destId="{505E1F33-3058-4F63-8D60-31D1A098D34E}" srcOrd="0" destOrd="0" presId="urn:microsoft.com/office/officeart/2018/2/layout/IconLabelList"/>
    <dgm:cxn modelId="{1CE27167-C610-4C06-873E-75B109A21186}" srcId="{8FB6463A-71C5-433B-80D2-801C2D0FC0E0}" destId="{77A42A71-C2D5-454C-9E05-52F3223D2FCA}" srcOrd="3" destOrd="0" parTransId="{086D2EC3-8D0B-4A35-96AB-D909EBDAC9BF}" sibTransId="{34BEEAF5-36AA-44CD-B260-1DD15151F04D}"/>
    <dgm:cxn modelId="{07D3AA49-02BC-4E7E-892D-689EA635E07A}" type="presOf" srcId="{77A42A71-C2D5-454C-9E05-52F3223D2FCA}" destId="{4DEA07C6-A17B-4904-B119-B958B34AF41F}" srcOrd="0" destOrd="0" presId="urn:microsoft.com/office/officeart/2018/2/layout/IconLabelList"/>
    <dgm:cxn modelId="{6CF4F369-9AF0-4EE3-9CE2-210474FA5DDA}" type="presOf" srcId="{4AA46DDA-62C2-4D5A-9F6D-33B7CA0A7105}" destId="{3383EAC8-3962-45A1-A49F-4C0A74EE2F0D}" srcOrd="0" destOrd="0" presId="urn:microsoft.com/office/officeart/2018/2/layout/IconLabelList"/>
    <dgm:cxn modelId="{055FE992-29B0-40CA-B236-A68FB1CACC95}" srcId="{8FB6463A-71C5-433B-80D2-801C2D0FC0E0}" destId="{9779CCDB-7435-4008-AEC8-3CF10CAD290F}" srcOrd="4" destOrd="0" parTransId="{E18243BF-799E-4B0B-89E2-2065D444E847}" sibTransId="{91687CBB-1CD0-4B9B-B1AD-65B84A238874}"/>
    <dgm:cxn modelId="{72BE72A1-7F5B-4AC2-999A-5DB1F739CEBF}" srcId="{8FB6463A-71C5-433B-80D2-801C2D0FC0E0}" destId="{4AA46DDA-62C2-4D5A-9F6D-33B7CA0A7105}" srcOrd="0" destOrd="0" parTransId="{422520D2-9E9C-40C9-8E05-57EFB592F188}" sibTransId="{915EAF5B-B5C0-4E44-9A3C-165F2E888375}"/>
    <dgm:cxn modelId="{CBEE30B3-3132-4DE5-8F8F-22458905F93C}" srcId="{8FB6463A-71C5-433B-80D2-801C2D0FC0E0}" destId="{DC546942-ADCD-4FB5-B7F3-0D26B2353931}" srcOrd="2" destOrd="0" parTransId="{35434B4B-40E2-4E64-8C63-45834E808C48}" sibTransId="{532ABBE7-0816-40BE-976B-DE3BC32D5556}"/>
    <dgm:cxn modelId="{EA41DED6-52F1-4E48-8052-C5DA2AFAB0F8}" type="presOf" srcId="{DC546942-ADCD-4FB5-B7F3-0D26B2353931}" destId="{3DDE3E04-DEEE-459D-B122-E300CD1625FD}" srcOrd="0" destOrd="0" presId="urn:microsoft.com/office/officeart/2018/2/layout/IconLabelList"/>
    <dgm:cxn modelId="{616170AC-453B-42A0-877F-B67F260FB801}" type="presParOf" srcId="{AB15D304-5492-49F0-A1FA-A4D3722CCB02}" destId="{70CA3858-AAF0-4CE0-BD46-C1329753FC77}" srcOrd="0" destOrd="0" presId="urn:microsoft.com/office/officeart/2018/2/layout/IconLabelList"/>
    <dgm:cxn modelId="{BE277B24-85BA-4CD4-98D6-F1E10F334C6F}" type="presParOf" srcId="{70CA3858-AAF0-4CE0-BD46-C1329753FC77}" destId="{78B128E3-1D2C-4F22-899A-43EEBDF82419}" srcOrd="0" destOrd="0" presId="urn:microsoft.com/office/officeart/2018/2/layout/IconLabelList"/>
    <dgm:cxn modelId="{DA9DFD53-7B9F-4A13-99F6-B2C9B01CFEA7}" type="presParOf" srcId="{70CA3858-AAF0-4CE0-BD46-C1329753FC77}" destId="{3D072726-2CC5-4944-AE1F-FE8012590807}" srcOrd="1" destOrd="0" presId="urn:microsoft.com/office/officeart/2018/2/layout/IconLabelList"/>
    <dgm:cxn modelId="{A59BC99B-E494-49A6-8ACB-6F727D1CF32A}" type="presParOf" srcId="{70CA3858-AAF0-4CE0-BD46-C1329753FC77}" destId="{3383EAC8-3962-45A1-A49F-4C0A74EE2F0D}" srcOrd="2" destOrd="0" presId="urn:microsoft.com/office/officeart/2018/2/layout/IconLabelList"/>
    <dgm:cxn modelId="{C9FA7338-EE8D-4A9F-B979-089FC7E0AB4F}" type="presParOf" srcId="{AB15D304-5492-49F0-A1FA-A4D3722CCB02}" destId="{54BE946D-9F93-4A78-8973-048077B4043E}" srcOrd="1" destOrd="0" presId="urn:microsoft.com/office/officeart/2018/2/layout/IconLabelList"/>
    <dgm:cxn modelId="{A4D489D9-4918-443A-B8B3-B0B5B7F4EF2A}" type="presParOf" srcId="{AB15D304-5492-49F0-A1FA-A4D3722CCB02}" destId="{CA522F57-1678-4B9C-B389-28E32CD6F59A}" srcOrd="2" destOrd="0" presId="urn:microsoft.com/office/officeart/2018/2/layout/IconLabelList"/>
    <dgm:cxn modelId="{B23E21E1-FEFE-4A34-BD22-0EE31577C493}" type="presParOf" srcId="{CA522F57-1678-4B9C-B389-28E32CD6F59A}" destId="{E3E9C75F-14D3-4925-8899-56C3329C7CCA}" srcOrd="0" destOrd="0" presId="urn:microsoft.com/office/officeart/2018/2/layout/IconLabelList"/>
    <dgm:cxn modelId="{5B21FD57-200A-4F87-953E-D36F8B850618}" type="presParOf" srcId="{CA522F57-1678-4B9C-B389-28E32CD6F59A}" destId="{90AF7431-29B5-473E-8DF6-B168989AE609}" srcOrd="1" destOrd="0" presId="urn:microsoft.com/office/officeart/2018/2/layout/IconLabelList"/>
    <dgm:cxn modelId="{1FAE43B9-F245-4BB8-8FB7-13ADFBAE177B}" type="presParOf" srcId="{CA522F57-1678-4B9C-B389-28E32CD6F59A}" destId="{A7669D0C-33CA-46B1-83E0-8C2661CD7ADD}" srcOrd="2" destOrd="0" presId="urn:microsoft.com/office/officeart/2018/2/layout/IconLabelList"/>
    <dgm:cxn modelId="{B76D32A5-EAA6-4D3C-9423-9DFF19F03D1F}" type="presParOf" srcId="{AB15D304-5492-49F0-A1FA-A4D3722CCB02}" destId="{6FDCF025-9E8F-4C90-9EF5-2429F4E78A2B}" srcOrd="3" destOrd="0" presId="urn:microsoft.com/office/officeart/2018/2/layout/IconLabelList"/>
    <dgm:cxn modelId="{57FB19F7-9830-430A-9884-4E70C410AA6B}" type="presParOf" srcId="{AB15D304-5492-49F0-A1FA-A4D3722CCB02}" destId="{1E759B80-36BE-4350-9315-E5AA85426199}" srcOrd="4" destOrd="0" presId="urn:microsoft.com/office/officeart/2018/2/layout/IconLabelList"/>
    <dgm:cxn modelId="{95BD496B-0B53-4C9F-9BF6-89A5291B0002}" type="presParOf" srcId="{1E759B80-36BE-4350-9315-E5AA85426199}" destId="{89C94362-D643-441F-96A1-3A56F5298362}" srcOrd="0" destOrd="0" presId="urn:microsoft.com/office/officeart/2018/2/layout/IconLabelList"/>
    <dgm:cxn modelId="{F99CB09F-164B-4729-AB09-AA3763A00EBF}" type="presParOf" srcId="{1E759B80-36BE-4350-9315-E5AA85426199}" destId="{9E2EBF52-6A20-490E-A825-B0A5857F236B}" srcOrd="1" destOrd="0" presId="urn:microsoft.com/office/officeart/2018/2/layout/IconLabelList"/>
    <dgm:cxn modelId="{C639A0F7-EC90-4BCC-88C3-10273E81015F}" type="presParOf" srcId="{1E759B80-36BE-4350-9315-E5AA85426199}" destId="{3DDE3E04-DEEE-459D-B122-E300CD1625FD}" srcOrd="2" destOrd="0" presId="urn:microsoft.com/office/officeart/2018/2/layout/IconLabelList"/>
    <dgm:cxn modelId="{A0A4FC7F-C6B8-4C0C-846C-08AC76238FDB}" type="presParOf" srcId="{AB15D304-5492-49F0-A1FA-A4D3722CCB02}" destId="{F20A73E6-F610-4026-9997-AA93F4C3A66B}" srcOrd="5" destOrd="0" presId="urn:microsoft.com/office/officeart/2018/2/layout/IconLabelList"/>
    <dgm:cxn modelId="{90C23504-0B58-4654-9E1A-9C5892DC8018}" type="presParOf" srcId="{AB15D304-5492-49F0-A1FA-A4D3722CCB02}" destId="{B069B68F-7D23-425D-A5FC-77F25D53CC63}" srcOrd="6" destOrd="0" presId="urn:microsoft.com/office/officeart/2018/2/layout/IconLabelList"/>
    <dgm:cxn modelId="{56D0519A-859E-4CBF-AE19-467EF36C1E82}" type="presParOf" srcId="{B069B68F-7D23-425D-A5FC-77F25D53CC63}" destId="{1B077F09-51D1-4046-A03D-AF98BCEBCBA0}" srcOrd="0" destOrd="0" presId="urn:microsoft.com/office/officeart/2018/2/layout/IconLabelList"/>
    <dgm:cxn modelId="{399583F6-2A23-4BEC-AD88-E34C2A1944F2}" type="presParOf" srcId="{B069B68F-7D23-425D-A5FC-77F25D53CC63}" destId="{74DFAF75-88D7-49DB-8F93-9B18E58EF00B}" srcOrd="1" destOrd="0" presId="urn:microsoft.com/office/officeart/2018/2/layout/IconLabelList"/>
    <dgm:cxn modelId="{247192BD-95BE-4CE1-95E2-BBD556D06A12}" type="presParOf" srcId="{B069B68F-7D23-425D-A5FC-77F25D53CC63}" destId="{4DEA07C6-A17B-4904-B119-B958B34AF41F}" srcOrd="2" destOrd="0" presId="urn:microsoft.com/office/officeart/2018/2/layout/IconLabelList"/>
    <dgm:cxn modelId="{2A917C1A-B8E0-4BAF-B0E9-4D293448FFE1}" type="presParOf" srcId="{AB15D304-5492-49F0-A1FA-A4D3722CCB02}" destId="{D7B78FB7-6788-435E-8F9A-CA5B5C575821}" srcOrd="7" destOrd="0" presId="urn:microsoft.com/office/officeart/2018/2/layout/IconLabelList"/>
    <dgm:cxn modelId="{0D539E1A-227F-4408-8359-AAD580E54A57}" type="presParOf" srcId="{AB15D304-5492-49F0-A1FA-A4D3722CCB02}" destId="{5797BC3F-0A3D-492F-908E-60CD04E2876D}" srcOrd="8" destOrd="0" presId="urn:microsoft.com/office/officeart/2018/2/layout/IconLabelList"/>
    <dgm:cxn modelId="{77A51860-F888-460C-A1C0-88AFE7F17816}" type="presParOf" srcId="{5797BC3F-0A3D-492F-908E-60CD04E2876D}" destId="{BEE11AC2-A3BC-4FA6-8D27-18C03F27C540}" srcOrd="0" destOrd="0" presId="urn:microsoft.com/office/officeart/2018/2/layout/IconLabelList"/>
    <dgm:cxn modelId="{088D7CD1-D054-4C38-96AC-B0AF1E83EBD6}" type="presParOf" srcId="{5797BC3F-0A3D-492F-908E-60CD04E2876D}" destId="{AC1B017D-3928-4DC2-A358-E590404F272E}" srcOrd="1" destOrd="0" presId="urn:microsoft.com/office/officeart/2018/2/layout/IconLabelList"/>
    <dgm:cxn modelId="{D4A11B72-3B26-4BD9-879A-E48F61728905}" type="presParOf" srcId="{5797BC3F-0A3D-492F-908E-60CD04E2876D}" destId="{505E1F33-3058-4F63-8D60-31D1A098D34E}" srcOrd="2" destOrd="0" presId="urn:microsoft.com/office/officeart/2018/2/layout/IconLabel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9A403843-29AA-40A4-AD68-77A7256515E6}" type="doc">
      <dgm:prSet loTypeId="urn:microsoft.com/office/officeart/2008/layout/AlternatingHexagons" loCatId="list" qsTypeId="urn:microsoft.com/office/officeart/2005/8/quickstyle/simple1" qsCatId="simple" csTypeId="urn:microsoft.com/office/officeart/2005/8/colors/accent1_2" csCatId="accent1" phldr="1"/>
      <dgm:spPr/>
      <dgm:t>
        <a:bodyPr/>
        <a:lstStyle/>
        <a:p>
          <a:endParaRPr lang="en-US"/>
        </a:p>
      </dgm:t>
    </dgm:pt>
    <dgm:pt modelId="{AC1821D3-BC5D-40CF-93FD-E931FC9B1A32}">
      <dgm:prSet phldrT="[Text]" custT="1"/>
      <dgm:spPr/>
      <dgm:t>
        <a:bodyPr/>
        <a:lstStyle/>
        <a:p>
          <a:r>
            <a:rPr lang="en-US" sz="2000" dirty="0">
              <a:latin typeface="Source Sans Pro Black" panose="020B0803030403020204" pitchFamily="34" charset="0"/>
            </a:rPr>
            <a:t>Glosten</a:t>
          </a:r>
          <a:endParaRPr lang="en-US" sz="3600" dirty="0">
            <a:latin typeface="Source Sans Pro Black" panose="020B0803030403020204" pitchFamily="34" charset="0"/>
          </a:endParaRPr>
        </a:p>
      </dgm:t>
    </dgm:pt>
    <dgm:pt modelId="{F905870E-72F5-40BC-A912-FE8B51E9D44D}" type="parTrans" cxnId="{F781D03A-DF0A-4B3B-8499-B46465669152}">
      <dgm:prSet/>
      <dgm:spPr/>
      <dgm:t>
        <a:bodyPr/>
        <a:lstStyle/>
        <a:p>
          <a:endParaRPr lang="en-US">
            <a:latin typeface="Source Sans Pro Black" panose="020B0803030403020204" pitchFamily="34" charset="0"/>
          </a:endParaRPr>
        </a:p>
      </dgm:t>
    </dgm:pt>
    <dgm:pt modelId="{86F08E31-BA06-4B7B-9DBE-150A21EF9826}" type="sibTrans" cxnId="{F781D03A-DF0A-4B3B-8499-B46465669152}">
      <dgm:prSet custT="1"/>
      <dgm:spPr/>
      <dgm:t>
        <a:bodyPr/>
        <a:lstStyle/>
        <a:p>
          <a:endParaRPr lang="en-US" sz="3600" dirty="0">
            <a:latin typeface="Source Sans Pro Black" panose="020B0803030403020204" pitchFamily="34" charset="0"/>
          </a:endParaRPr>
        </a:p>
      </dgm:t>
    </dgm:pt>
    <dgm:pt modelId="{D0507236-C389-45FC-9149-769FC48A9DB8}">
      <dgm:prSet phldrT="[Text]" custT="1"/>
      <dgm:spPr/>
      <dgm:t>
        <a:bodyPr/>
        <a:lstStyle/>
        <a:p>
          <a:r>
            <a:rPr lang="en-US" sz="2000" b="1" kern="1200" baseline="0" dirty="0">
              <a:solidFill>
                <a:schemeClr val="tx1"/>
              </a:solidFill>
              <a:latin typeface="Source Sans Pro Black" panose="020B0803030403020204" pitchFamily="34" charset="0"/>
              <a:ea typeface="+mn-ea"/>
              <a:cs typeface="+mn-cs"/>
            </a:rPr>
            <a:t>Timothy Leech</a:t>
          </a:r>
        </a:p>
      </dgm:t>
    </dgm:pt>
    <dgm:pt modelId="{F6FAC96A-3925-4CCE-9F9B-F80A535C8891}" type="parTrans" cxnId="{1BCA0C06-E083-4DBC-87F2-A8CF8DEF4D95}">
      <dgm:prSet/>
      <dgm:spPr/>
      <dgm:t>
        <a:bodyPr/>
        <a:lstStyle/>
        <a:p>
          <a:endParaRPr lang="en-US">
            <a:latin typeface="Source Sans Pro Black" panose="020B0803030403020204" pitchFamily="34" charset="0"/>
          </a:endParaRPr>
        </a:p>
      </dgm:t>
    </dgm:pt>
    <dgm:pt modelId="{05130834-966B-4FD2-A7C4-14AC0AA1EFE4}" type="sibTrans" cxnId="{1BCA0C06-E083-4DBC-87F2-A8CF8DEF4D95}">
      <dgm:prSet/>
      <dgm:spPr/>
      <dgm:t>
        <a:bodyPr/>
        <a:lstStyle/>
        <a:p>
          <a:endParaRPr lang="en-US">
            <a:latin typeface="Source Sans Pro Black" panose="020B0803030403020204" pitchFamily="34" charset="0"/>
          </a:endParaRPr>
        </a:p>
      </dgm:t>
    </dgm:pt>
    <dgm:pt modelId="{D66CCA66-353C-4362-94F9-8AA6AE80DC39}">
      <dgm:prSet phldrT="[Text]" custT="1"/>
      <dgm:spPr/>
      <dgm:t>
        <a:bodyPr/>
        <a:lstStyle/>
        <a:p>
          <a:r>
            <a:rPr lang="en-US" sz="2000" dirty="0">
              <a:solidFill>
                <a:schemeClr val="bg1"/>
              </a:solidFill>
              <a:latin typeface="Source Sans Pro Black" panose="020B0803030403020204" pitchFamily="34" charset="0"/>
            </a:rPr>
            <a:t>Dan Oldford</a:t>
          </a:r>
        </a:p>
      </dgm:t>
    </dgm:pt>
    <dgm:pt modelId="{0F2C63CE-4F49-4DE8-8BC8-F8F27CB0715E}" type="parTrans" cxnId="{C6BFB78C-3C0A-42C4-BEC5-B84C677402D7}">
      <dgm:prSet/>
      <dgm:spPr/>
      <dgm:t>
        <a:bodyPr/>
        <a:lstStyle/>
        <a:p>
          <a:endParaRPr lang="en-US">
            <a:latin typeface="Source Sans Pro Black" panose="020B0803030403020204" pitchFamily="34" charset="0"/>
          </a:endParaRPr>
        </a:p>
      </dgm:t>
    </dgm:pt>
    <dgm:pt modelId="{52734E66-1426-42BD-852F-0161811051A5}" type="sibTrans" cxnId="{C6BFB78C-3C0A-42C4-BEC5-B84C677402D7}">
      <dgm:prSet/>
      <dgm:spPr/>
      <dgm:t>
        <a:bodyPr/>
        <a:lstStyle/>
        <a:p>
          <a:endParaRPr lang="en-US">
            <a:latin typeface="Source Sans Pro Black" panose="020B0803030403020204" pitchFamily="34" charset="0"/>
          </a:endParaRPr>
        </a:p>
      </dgm:t>
    </dgm:pt>
    <dgm:pt modelId="{0A4355A2-B11B-4BBF-96F9-7A6637BC35A5}">
      <dgm:prSet phldrT="[Text]" custT="1"/>
      <dgm:spPr/>
      <dgm:t>
        <a:bodyPr/>
        <a:lstStyle/>
        <a:p>
          <a:r>
            <a:rPr lang="en-US" sz="2800" dirty="0">
              <a:latin typeface="Source Sans Pro Black" panose="020B0803030403020204" pitchFamily="34" charset="0"/>
            </a:rPr>
            <a:t>SIO</a:t>
          </a:r>
        </a:p>
      </dgm:t>
    </dgm:pt>
    <dgm:pt modelId="{E237F9F5-27A4-4DAA-B742-336ABF2012BE}" type="parTrans" cxnId="{3A987427-345E-4665-801C-6E5F9D1CB59F}">
      <dgm:prSet/>
      <dgm:spPr/>
      <dgm:t>
        <a:bodyPr/>
        <a:lstStyle/>
        <a:p>
          <a:endParaRPr lang="en-US">
            <a:latin typeface="Source Sans Pro Black" panose="020B0803030403020204" pitchFamily="34" charset="0"/>
          </a:endParaRPr>
        </a:p>
      </dgm:t>
    </dgm:pt>
    <dgm:pt modelId="{53A03726-5E67-43B0-BC0C-D8D62C9F7174}" type="sibTrans" cxnId="{3A987427-345E-4665-801C-6E5F9D1CB59F}">
      <dgm:prSet/>
      <dgm:spPr/>
      <dgm:t>
        <a:bodyPr/>
        <a:lstStyle/>
        <a:p>
          <a:endParaRPr lang="en-US">
            <a:latin typeface="Source Sans Pro Black" panose="020B0803030403020204" pitchFamily="34" charset="0"/>
          </a:endParaRPr>
        </a:p>
      </dgm:t>
    </dgm:pt>
    <dgm:pt modelId="{D8A7DE0A-7025-43B6-BA56-31AFB807DED6}">
      <dgm:prSet phldrT="[Text]" custT="1"/>
      <dgm:spPr/>
      <dgm:t>
        <a:bodyPr/>
        <a:lstStyle/>
        <a:p>
          <a:r>
            <a:rPr lang="en-US" sz="1800" dirty="0">
              <a:solidFill>
                <a:schemeClr val="bg1"/>
              </a:solidFill>
              <a:latin typeface="Source Sans Pro Black" panose="020B0803030403020204" pitchFamily="34" charset="0"/>
            </a:rPr>
            <a:t>Captains</a:t>
          </a:r>
        </a:p>
      </dgm:t>
    </dgm:pt>
    <dgm:pt modelId="{96CF2CC8-6EC6-46B5-A593-16B9A550F520}" type="parTrans" cxnId="{24F81630-6EE3-4177-97E6-44C74DB2E5F5}">
      <dgm:prSet/>
      <dgm:spPr/>
      <dgm:t>
        <a:bodyPr/>
        <a:lstStyle/>
        <a:p>
          <a:endParaRPr lang="en-US">
            <a:latin typeface="Source Sans Pro Black" panose="020B0803030403020204" pitchFamily="34" charset="0"/>
          </a:endParaRPr>
        </a:p>
      </dgm:t>
    </dgm:pt>
    <dgm:pt modelId="{EF8F823C-CE13-43B6-85F8-424B25903A44}" type="sibTrans" cxnId="{24F81630-6EE3-4177-97E6-44C74DB2E5F5}">
      <dgm:prSet/>
      <dgm:spPr/>
      <dgm:t>
        <a:bodyPr/>
        <a:lstStyle/>
        <a:p>
          <a:endParaRPr lang="en-US">
            <a:latin typeface="Source Sans Pro Black" panose="020B0803030403020204" pitchFamily="34" charset="0"/>
          </a:endParaRPr>
        </a:p>
      </dgm:t>
    </dgm:pt>
    <dgm:pt modelId="{BD0C722F-F446-4842-84B4-9F89582C8022}">
      <dgm:prSet phldrT="[Text]" custT="1"/>
      <dgm:spPr/>
      <dgm:t>
        <a:bodyPr/>
        <a:lstStyle/>
        <a:p>
          <a:r>
            <a:rPr lang="en-US" sz="1800" dirty="0">
              <a:solidFill>
                <a:schemeClr val="bg1"/>
              </a:solidFill>
              <a:latin typeface="Source Sans Pro Black" panose="020B0803030403020204" pitchFamily="34" charset="0"/>
            </a:rPr>
            <a:t>Chief engineers</a:t>
          </a:r>
        </a:p>
      </dgm:t>
    </dgm:pt>
    <dgm:pt modelId="{6BBD5D55-7A45-4A19-B686-6AA744F3EAC3}" type="parTrans" cxnId="{DA82167E-B667-4EC5-866B-31696FC635C0}">
      <dgm:prSet/>
      <dgm:spPr/>
      <dgm:t>
        <a:bodyPr/>
        <a:lstStyle/>
        <a:p>
          <a:endParaRPr lang="en-US">
            <a:latin typeface="Source Sans Pro Black" panose="020B0803030403020204" pitchFamily="34" charset="0"/>
          </a:endParaRPr>
        </a:p>
      </dgm:t>
    </dgm:pt>
    <dgm:pt modelId="{4FA5867C-2666-4EDD-A797-4B0534CA5B3E}" type="sibTrans" cxnId="{DA82167E-B667-4EC5-866B-31696FC635C0}">
      <dgm:prSet/>
      <dgm:spPr/>
      <dgm:t>
        <a:bodyPr/>
        <a:lstStyle/>
        <a:p>
          <a:endParaRPr lang="en-US">
            <a:latin typeface="Source Sans Pro Black" panose="020B0803030403020204" pitchFamily="34" charset="0"/>
          </a:endParaRPr>
        </a:p>
      </dgm:t>
    </dgm:pt>
    <dgm:pt modelId="{6B425F55-8C2E-4F99-A373-3FDAF0BA0E6F}">
      <dgm:prSet phldrT="[Text]" custT="1"/>
      <dgm:spPr/>
      <dgm:t>
        <a:bodyPr/>
        <a:lstStyle/>
        <a:p>
          <a:r>
            <a:rPr lang="en-US" sz="1800" dirty="0">
              <a:solidFill>
                <a:schemeClr val="bg1"/>
              </a:solidFill>
              <a:latin typeface="Source Sans Pro Black" panose="020B0803030403020204" pitchFamily="34" charset="0"/>
            </a:rPr>
            <a:t>Port Captain</a:t>
          </a:r>
        </a:p>
      </dgm:t>
    </dgm:pt>
    <dgm:pt modelId="{CD2C9736-05D5-41E6-8D85-1D0F264536B7}" type="parTrans" cxnId="{1D3F900B-9FBE-44B9-AB53-C7DF350D22D9}">
      <dgm:prSet/>
      <dgm:spPr/>
      <dgm:t>
        <a:bodyPr/>
        <a:lstStyle/>
        <a:p>
          <a:endParaRPr lang="en-US">
            <a:latin typeface="Source Sans Pro Black" panose="020B0803030403020204" pitchFamily="34" charset="0"/>
          </a:endParaRPr>
        </a:p>
      </dgm:t>
    </dgm:pt>
    <dgm:pt modelId="{87B9028B-BAE1-4A11-989F-C191F2194386}" type="sibTrans" cxnId="{1D3F900B-9FBE-44B9-AB53-C7DF350D22D9}">
      <dgm:prSet/>
      <dgm:spPr/>
      <dgm:t>
        <a:bodyPr/>
        <a:lstStyle/>
        <a:p>
          <a:endParaRPr lang="en-US">
            <a:latin typeface="Source Sans Pro Black" panose="020B0803030403020204" pitchFamily="34" charset="0"/>
          </a:endParaRPr>
        </a:p>
      </dgm:t>
    </dgm:pt>
    <dgm:pt modelId="{3EDFF51E-0D16-4267-8A62-912A8B07B268}">
      <dgm:prSet phldrT="[Text]" custT="1"/>
      <dgm:spPr/>
      <dgm:t>
        <a:bodyPr/>
        <a:lstStyle/>
        <a:p>
          <a:r>
            <a:rPr lang="en-US" sz="1800" dirty="0">
              <a:solidFill>
                <a:schemeClr val="bg1"/>
              </a:solidFill>
              <a:latin typeface="Source Sans Pro Black" panose="020B0803030403020204" pitchFamily="34" charset="0"/>
            </a:rPr>
            <a:t>Port Engineer </a:t>
          </a:r>
        </a:p>
      </dgm:t>
    </dgm:pt>
    <dgm:pt modelId="{1F209A7D-A302-4648-9274-3BC2AC293F12}" type="parTrans" cxnId="{B21462A9-ED7A-4937-8056-94AA435FA8E4}">
      <dgm:prSet/>
      <dgm:spPr/>
      <dgm:t>
        <a:bodyPr/>
        <a:lstStyle/>
        <a:p>
          <a:endParaRPr lang="en-US">
            <a:latin typeface="Source Sans Pro Black" panose="020B0803030403020204" pitchFamily="34" charset="0"/>
          </a:endParaRPr>
        </a:p>
      </dgm:t>
    </dgm:pt>
    <dgm:pt modelId="{FD70560B-860F-4AFB-9DAA-AE40ED1E0A81}" type="sibTrans" cxnId="{B21462A9-ED7A-4937-8056-94AA435FA8E4}">
      <dgm:prSet/>
      <dgm:spPr/>
      <dgm:t>
        <a:bodyPr/>
        <a:lstStyle/>
        <a:p>
          <a:endParaRPr lang="en-US">
            <a:latin typeface="Source Sans Pro Black" panose="020B0803030403020204" pitchFamily="34" charset="0"/>
          </a:endParaRPr>
        </a:p>
      </dgm:t>
    </dgm:pt>
    <dgm:pt modelId="{A6AF8540-C03B-47B0-8E9C-CBE232F7DAD8}">
      <dgm:prSet phldrT="[Text]" custT="1"/>
      <dgm:spPr/>
      <dgm:t>
        <a:bodyPr/>
        <a:lstStyle/>
        <a:p>
          <a:r>
            <a:rPr lang="en-US" sz="1800" dirty="0">
              <a:solidFill>
                <a:schemeClr val="bg1"/>
              </a:solidFill>
              <a:latin typeface="Source Sans Pro Black" panose="020B0803030403020204" pitchFamily="34" charset="0"/>
            </a:rPr>
            <a:t>Marine Superintendent</a:t>
          </a:r>
        </a:p>
      </dgm:t>
    </dgm:pt>
    <dgm:pt modelId="{97AC80DF-32AF-4130-A0B8-E73F745CC490}" type="parTrans" cxnId="{7721798D-7C1C-44E6-82DE-188625C89ACF}">
      <dgm:prSet/>
      <dgm:spPr/>
      <dgm:t>
        <a:bodyPr/>
        <a:lstStyle/>
        <a:p>
          <a:endParaRPr lang="en-US">
            <a:latin typeface="Source Sans Pro Black" panose="020B0803030403020204" pitchFamily="34" charset="0"/>
          </a:endParaRPr>
        </a:p>
      </dgm:t>
    </dgm:pt>
    <dgm:pt modelId="{50978FB4-DE9A-4787-9CF9-A5674B00727A}" type="sibTrans" cxnId="{7721798D-7C1C-44E6-82DE-188625C89ACF}">
      <dgm:prSet/>
      <dgm:spPr/>
      <dgm:t>
        <a:bodyPr/>
        <a:lstStyle/>
        <a:p>
          <a:endParaRPr lang="en-US">
            <a:latin typeface="Source Sans Pro Black" panose="020B0803030403020204" pitchFamily="34" charset="0"/>
          </a:endParaRPr>
        </a:p>
      </dgm:t>
    </dgm:pt>
    <dgm:pt modelId="{E281DA5D-F7DC-4515-8DA2-8B80503D0C55}">
      <dgm:prSet custT="1"/>
      <dgm:spPr/>
      <dgm:t>
        <a:bodyPr/>
        <a:lstStyle/>
        <a:p>
          <a:r>
            <a:rPr lang="en-US" sz="900" dirty="0">
              <a:latin typeface="Source Sans Pro Black" panose="020B0803030403020204" pitchFamily="34" charset="0"/>
            </a:rPr>
            <a:t>ABS Harsh Environment </a:t>
          </a:r>
          <a:r>
            <a:rPr lang="en-US" sz="1000" dirty="0">
              <a:latin typeface="Source Sans Pro Black" panose="020B0803030403020204" pitchFamily="34" charset="0"/>
            </a:rPr>
            <a:t>Technical</a:t>
          </a:r>
          <a:r>
            <a:rPr lang="en-US" sz="900" dirty="0">
              <a:latin typeface="Source Sans Pro Black" panose="020B0803030403020204" pitchFamily="34" charset="0"/>
            </a:rPr>
            <a:t> </a:t>
          </a:r>
          <a:r>
            <a:rPr lang="en-US" sz="800" dirty="0">
              <a:latin typeface="Source Sans Pro Black" panose="020B0803030403020204" pitchFamily="34" charset="0"/>
            </a:rPr>
            <a:t>Committee</a:t>
          </a:r>
          <a:r>
            <a:rPr lang="en-US" sz="900" dirty="0">
              <a:latin typeface="Source Sans Pro Black" panose="020B0803030403020204" pitchFamily="34" charset="0"/>
            </a:rPr>
            <a:t> (ABS HETC)</a:t>
          </a:r>
        </a:p>
      </dgm:t>
    </dgm:pt>
    <dgm:pt modelId="{D9001854-3D35-4636-9502-49F3043BF3AE}" type="parTrans" cxnId="{7C744E3B-DCD6-4BDF-BDB5-97F1F7A7B437}">
      <dgm:prSet/>
      <dgm:spPr/>
      <dgm:t>
        <a:bodyPr/>
        <a:lstStyle/>
        <a:p>
          <a:endParaRPr lang="en-US">
            <a:latin typeface="Source Sans Pro Black" panose="020B0803030403020204" pitchFamily="34" charset="0"/>
          </a:endParaRPr>
        </a:p>
      </dgm:t>
    </dgm:pt>
    <dgm:pt modelId="{062ECF7D-4208-4560-B051-7AEE340C8ABD}" type="sibTrans" cxnId="{7C744E3B-DCD6-4BDF-BDB5-97F1F7A7B437}">
      <dgm:prSet/>
      <dgm:spPr/>
      <dgm:t>
        <a:bodyPr/>
        <a:lstStyle/>
        <a:p>
          <a:endParaRPr lang="en-US">
            <a:latin typeface="Source Sans Pro Black" panose="020B0803030403020204" pitchFamily="34" charset="0"/>
          </a:endParaRPr>
        </a:p>
      </dgm:t>
    </dgm:pt>
    <dgm:pt modelId="{DEAA846B-D3FD-4B77-935A-DC61529986F6}">
      <dgm:prSet phldrT="[Text]" custT="1"/>
      <dgm:spPr/>
      <dgm:t>
        <a:bodyPr/>
        <a:lstStyle/>
        <a:p>
          <a:r>
            <a:rPr lang="en-US" sz="1800" dirty="0">
              <a:solidFill>
                <a:schemeClr val="bg1"/>
              </a:solidFill>
              <a:latin typeface="Source Sans Pro Black" panose="020B0803030403020204" pitchFamily="34" charset="0"/>
            </a:rPr>
            <a:t>Chief Mates</a:t>
          </a:r>
        </a:p>
      </dgm:t>
    </dgm:pt>
    <dgm:pt modelId="{914D5671-A6D1-441B-8608-92CF1E037623}" type="parTrans" cxnId="{A7F6DF43-B8E1-44BA-9BCF-E1B5DE3DA06C}">
      <dgm:prSet/>
      <dgm:spPr/>
      <dgm:t>
        <a:bodyPr/>
        <a:lstStyle/>
        <a:p>
          <a:endParaRPr lang="en-US">
            <a:latin typeface="Source Sans Pro Black" panose="020B0803030403020204" pitchFamily="34" charset="0"/>
          </a:endParaRPr>
        </a:p>
      </dgm:t>
    </dgm:pt>
    <dgm:pt modelId="{0E97A2C9-8319-4FF6-BD80-7951A5E9C826}" type="sibTrans" cxnId="{A7F6DF43-B8E1-44BA-9BCF-E1B5DE3DA06C}">
      <dgm:prSet/>
      <dgm:spPr/>
      <dgm:t>
        <a:bodyPr/>
        <a:lstStyle/>
        <a:p>
          <a:endParaRPr lang="en-US">
            <a:latin typeface="Source Sans Pro Black" panose="020B0803030403020204" pitchFamily="34" charset="0"/>
          </a:endParaRPr>
        </a:p>
      </dgm:t>
    </dgm:pt>
    <dgm:pt modelId="{C75455DF-D0A3-4827-AB87-FF2DCE4C3745}">
      <dgm:prSet phldrT="[Text]" custT="1"/>
      <dgm:spPr/>
      <dgm:t>
        <a:bodyPr/>
        <a:lstStyle/>
        <a:p>
          <a:r>
            <a:rPr lang="en-US" sz="2000" b="1" kern="1200" baseline="0" dirty="0">
              <a:solidFill>
                <a:schemeClr val="tx1"/>
              </a:solidFill>
              <a:latin typeface="Source Sans Pro Black" panose="020B0803030403020204" pitchFamily="34" charset="0"/>
              <a:ea typeface="+mn-ea"/>
              <a:cs typeface="+mn-cs"/>
            </a:rPr>
            <a:t>Susan Fitzgerald</a:t>
          </a:r>
        </a:p>
      </dgm:t>
    </dgm:pt>
    <dgm:pt modelId="{6A3DD8E8-D49A-4D0C-B661-F71A9A41AAAC}" type="parTrans" cxnId="{59EFB6B1-4143-4BD2-BBDF-4172034ADC6C}">
      <dgm:prSet/>
      <dgm:spPr/>
      <dgm:t>
        <a:bodyPr/>
        <a:lstStyle/>
        <a:p>
          <a:endParaRPr lang="en-US"/>
        </a:p>
      </dgm:t>
    </dgm:pt>
    <dgm:pt modelId="{3DA3996E-4463-4AE4-9C3C-1D15E519454D}" type="sibTrans" cxnId="{59EFB6B1-4143-4BD2-BBDF-4172034ADC6C}">
      <dgm:prSet/>
      <dgm:spPr/>
      <dgm:t>
        <a:bodyPr/>
        <a:lstStyle/>
        <a:p>
          <a:endParaRPr lang="en-US"/>
        </a:p>
      </dgm:t>
    </dgm:pt>
    <dgm:pt modelId="{3ED3E758-40E5-49A4-A12D-CF2F8E37DEDC}">
      <dgm:prSet phldrT="[Text]" custT="1"/>
      <dgm:spPr/>
      <dgm:t>
        <a:bodyPr/>
        <a:lstStyle/>
        <a:p>
          <a:r>
            <a:rPr lang="en-US" sz="2000" dirty="0">
              <a:solidFill>
                <a:schemeClr val="bg1"/>
              </a:solidFill>
              <a:latin typeface="Source Sans Pro Black" panose="020B0803030403020204" pitchFamily="34" charset="0"/>
            </a:rPr>
            <a:t>ABS</a:t>
          </a:r>
        </a:p>
      </dgm:t>
    </dgm:pt>
    <dgm:pt modelId="{87498ABE-2142-4F6A-A4BF-8828769A0D84}" type="parTrans" cxnId="{904EB855-B456-489A-89C3-1B5C92808D7E}">
      <dgm:prSet/>
      <dgm:spPr/>
      <dgm:t>
        <a:bodyPr/>
        <a:lstStyle/>
        <a:p>
          <a:endParaRPr lang="en-US"/>
        </a:p>
      </dgm:t>
    </dgm:pt>
    <dgm:pt modelId="{AE4EFCB5-8839-4371-A736-9E8ED77EEE1B}" type="sibTrans" cxnId="{904EB855-B456-489A-89C3-1B5C92808D7E}">
      <dgm:prSet/>
      <dgm:spPr/>
      <dgm:t>
        <a:bodyPr/>
        <a:lstStyle/>
        <a:p>
          <a:endParaRPr lang="en-US"/>
        </a:p>
      </dgm:t>
    </dgm:pt>
    <dgm:pt modelId="{9BA8A662-4919-4064-B24A-9294032C41ED}">
      <dgm:prSet phldrT="[Text]" custT="1"/>
      <dgm:spPr/>
      <dgm:t>
        <a:bodyPr/>
        <a:lstStyle/>
        <a:p>
          <a:r>
            <a:rPr lang="en-US" sz="2000" dirty="0">
              <a:solidFill>
                <a:schemeClr val="bg1"/>
              </a:solidFill>
              <a:latin typeface="Source Sans Pro Black" panose="020B0803030403020204" pitchFamily="34" charset="0"/>
            </a:rPr>
            <a:t>Joe McAndrews</a:t>
          </a:r>
        </a:p>
      </dgm:t>
    </dgm:pt>
    <dgm:pt modelId="{00E25F10-B95D-48DB-957A-71F3E3804D64}" type="parTrans" cxnId="{49DEDC58-F632-4722-9C3E-0E9494064396}">
      <dgm:prSet/>
      <dgm:spPr/>
      <dgm:t>
        <a:bodyPr/>
        <a:lstStyle/>
        <a:p>
          <a:endParaRPr lang="en-US"/>
        </a:p>
      </dgm:t>
    </dgm:pt>
    <dgm:pt modelId="{981D4680-40C5-4938-B883-E88676FE3F39}" type="sibTrans" cxnId="{49DEDC58-F632-4722-9C3E-0E9494064396}">
      <dgm:prSet/>
      <dgm:spPr/>
      <dgm:t>
        <a:bodyPr/>
        <a:lstStyle/>
        <a:p>
          <a:endParaRPr lang="en-US"/>
        </a:p>
      </dgm:t>
    </dgm:pt>
    <dgm:pt modelId="{59AC3392-A25E-46E4-AD61-8027AA5CD8FC}">
      <dgm:prSet phldrT="[Text]" custT="1"/>
      <dgm:spPr/>
      <dgm:t>
        <a:bodyPr/>
        <a:lstStyle/>
        <a:p>
          <a:r>
            <a:rPr lang="en-US" sz="2000" b="1" kern="1200" baseline="0" dirty="0">
              <a:solidFill>
                <a:schemeClr val="tx1"/>
              </a:solidFill>
              <a:latin typeface="Source Sans Pro Black" panose="020B0803030403020204" pitchFamily="34" charset="0"/>
              <a:ea typeface="+mn-ea"/>
              <a:cs typeface="+mn-cs"/>
            </a:rPr>
            <a:t>Peter Soles</a:t>
          </a:r>
        </a:p>
      </dgm:t>
    </dgm:pt>
    <dgm:pt modelId="{989C5EDD-7175-4E2A-BFC0-9BDF873B648C}" type="parTrans" cxnId="{F9CE2896-F997-4B37-88ED-BDFD097AFBEF}">
      <dgm:prSet/>
      <dgm:spPr/>
      <dgm:t>
        <a:bodyPr/>
        <a:lstStyle/>
        <a:p>
          <a:endParaRPr lang="en-US"/>
        </a:p>
      </dgm:t>
    </dgm:pt>
    <dgm:pt modelId="{1485E0A8-4422-4F2E-A409-C67BE9FE2B8A}" type="sibTrans" cxnId="{F9CE2896-F997-4B37-88ED-BDFD097AFBEF}">
      <dgm:prSet/>
      <dgm:spPr/>
      <dgm:t>
        <a:bodyPr/>
        <a:lstStyle/>
        <a:p>
          <a:endParaRPr lang="en-US"/>
        </a:p>
      </dgm:t>
    </dgm:pt>
    <dgm:pt modelId="{58D0F2BB-1E0E-4FD9-918C-EE6971B00C35}" type="pres">
      <dgm:prSet presAssocID="{9A403843-29AA-40A4-AD68-77A7256515E6}" presName="Name0" presStyleCnt="0">
        <dgm:presLayoutVars>
          <dgm:chMax/>
          <dgm:chPref/>
          <dgm:dir/>
          <dgm:animLvl val="lvl"/>
        </dgm:presLayoutVars>
      </dgm:prSet>
      <dgm:spPr/>
    </dgm:pt>
    <dgm:pt modelId="{5C6015AF-6080-4852-9816-DD101A3A2327}" type="pres">
      <dgm:prSet presAssocID="{AC1821D3-BC5D-40CF-93FD-E931FC9B1A32}" presName="composite" presStyleCnt="0"/>
      <dgm:spPr/>
    </dgm:pt>
    <dgm:pt modelId="{DCF3D0C6-279E-49C3-9AAD-58C0B80E3875}" type="pres">
      <dgm:prSet presAssocID="{AC1821D3-BC5D-40CF-93FD-E931FC9B1A32}" presName="Parent1" presStyleLbl="node1" presStyleIdx="0" presStyleCnt="8">
        <dgm:presLayoutVars>
          <dgm:chMax val="1"/>
          <dgm:chPref val="1"/>
          <dgm:bulletEnabled val="1"/>
        </dgm:presLayoutVars>
      </dgm:prSet>
      <dgm:spPr/>
    </dgm:pt>
    <dgm:pt modelId="{EF261DD3-6D68-4D8B-9E4C-EFE185E732C8}" type="pres">
      <dgm:prSet presAssocID="{AC1821D3-BC5D-40CF-93FD-E931FC9B1A32}" presName="Childtext1" presStyleLbl="revTx" presStyleIdx="0" presStyleCnt="4" custLinFactNeighborX="-1545" custLinFactNeighborY="-78236">
        <dgm:presLayoutVars>
          <dgm:chMax val="0"/>
          <dgm:chPref val="0"/>
          <dgm:bulletEnabled val="1"/>
        </dgm:presLayoutVars>
      </dgm:prSet>
      <dgm:spPr/>
    </dgm:pt>
    <dgm:pt modelId="{F7BB7D6F-EE12-449B-B086-C89759320849}" type="pres">
      <dgm:prSet presAssocID="{AC1821D3-BC5D-40CF-93FD-E931FC9B1A32}" presName="BalanceSpacing" presStyleCnt="0"/>
      <dgm:spPr/>
    </dgm:pt>
    <dgm:pt modelId="{315B6A0E-B720-4B4F-8DC7-8631E4354B65}" type="pres">
      <dgm:prSet presAssocID="{AC1821D3-BC5D-40CF-93FD-E931FC9B1A32}" presName="BalanceSpacing1" presStyleCnt="0"/>
      <dgm:spPr/>
    </dgm:pt>
    <dgm:pt modelId="{63E4AB47-75F4-4F7D-B978-3ED43BE72780}" type="pres">
      <dgm:prSet presAssocID="{86F08E31-BA06-4B7B-9DBE-150A21EF9826}" presName="Accent1Text" presStyleLbl="node1" presStyleIdx="1" presStyleCnt="8" custLinFactNeighborY="871"/>
      <dgm:spPr/>
    </dgm:pt>
    <dgm:pt modelId="{92ACB59D-FF1B-4C47-B3F1-80356910F4C9}" type="pres">
      <dgm:prSet presAssocID="{86F08E31-BA06-4B7B-9DBE-150A21EF9826}" presName="spaceBetweenRectangles" presStyleCnt="0"/>
      <dgm:spPr/>
    </dgm:pt>
    <dgm:pt modelId="{6DA1F202-0B26-445B-9089-808F1FE0E2F8}" type="pres">
      <dgm:prSet presAssocID="{E281DA5D-F7DC-4515-8DA2-8B80503D0C55}" presName="composite" presStyleCnt="0"/>
      <dgm:spPr/>
    </dgm:pt>
    <dgm:pt modelId="{53E48CFC-2C31-46A9-8580-D9D3E6057B8F}" type="pres">
      <dgm:prSet presAssocID="{E281DA5D-F7DC-4515-8DA2-8B80503D0C55}" presName="Parent1" presStyleLbl="node1" presStyleIdx="2" presStyleCnt="8">
        <dgm:presLayoutVars>
          <dgm:chMax val="1"/>
          <dgm:chPref val="1"/>
          <dgm:bulletEnabled val="1"/>
        </dgm:presLayoutVars>
      </dgm:prSet>
      <dgm:spPr/>
    </dgm:pt>
    <dgm:pt modelId="{7A35BBF8-10F1-4B5D-AFDD-CFF8F2B851CE}" type="pres">
      <dgm:prSet presAssocID="{E281DA5D-F7DC-4515-8DA2-8B80503D0C55}" presName="Childtext1" presStyleLbl="revTx" presStyleIdx="1" presStyleCnt="4">
        <dgm:presLayoutVars>
          <dgm:chMax val="0"/>
          <dgm:chPref val="0"/>
          <dgm:bulletEnabled val="1"/>
        </dgm:presLayoutVars>
      </dgm:prSet>
      <dgm:spPr/>
    </dgm:pt>
    <dgm:pt modelId="{05E36A70-F34D-4AD0-8C6D-F5787FEAC536}" type="pres">
      <dgm:prSet presAssocID="{E281DA5D-F7DC-4515-8DA2-8B80503D0C55}" presName="BalanceSpacing" presStyleCnt="0"/>
      <dgm:spPr/>
    </dgm:pt>
    <dgm:pt modelId="{CF850AB4-7C21-4818-931C-AC4D565DB740}" type="pres">
      <dgm:prSet presAssocID="{E281DA5D-F7DC-4515-8DA2-8B80503D0C55}" presName="BalanceSpacing1" presStyleCnt="0"/>
      <dgm:spPr/>
    </dgm:pt>
    <dgm:pt modelId="{00CA4A96-009A-4FC0-819D-F3D01EB8EC75}" type="pres">
      <dgm:prSet presAssocID="{062ECF7D-4208-4560-B051-7AEE340C8ABD}" presName="Accent1Text" presStyleLbl="node1" presStyleIdx="3" presStyleCnt="8"/>
      <dgm:spPr/>
    </dgm:pt>
    <dgm:pt modelId="{5DCAD649-F192-4E14-8F85-FACE8AD0D0EA}" type="pres">
      <dgm:prSet presAssocID="{062ECF7D-4208-4560-B051-7AEE340C8ABD}" presName="spaceBetweenRectangles" presStyleCnt="0"/>
      <dgm:spPr/>
    </dgm:pt>
    <dgm:pt modelId="{A6EF5A18-E922-45B7-88A1-362D8531F53F}" type="pres">
      <dgm:prSet presAssocID="{3ED3E758-40E5-49A4-A12D-CF2F8E37DEDC}" presName="composite" presStyleCnt="0"/>
      <dgm:spPr/>
    </dgm:pt>
    <dgm:pt modelId="{79631CD5-BBDD-4B05-A299-6E7F1470ACBB}" type="pres">
      <dgm:prSet presAssocID="{3ED3E758-40E5-49A4-A12D-CF2F8E37DEDC}" presName="Parent1" presStyleLbl="node1" presStyleIdx="4" presStyleCnt="8">
        <dgm:presLayoutVars>
          <dgm:chMax val="1"/>
          <dgm:chPref val="1"/>
          <dgm:bulletEnabled val="1"/>
        </dgm:presLayoutVars>
      </dgm:prSet>
      <dgm:spPr/>
    </dgm:pt>
    <dgm:pt modelId="{2CE77530-3D49-4BCB-A8A4-BB1C626E5DA3}" type="pres">
      <dgm:prSet presAssocID="{3ED3E758-40E5-49A4-A12D-CF2F8E37DEDC}" presName="Childtext1" presStyleLbl="revTx" presStyleIdx="2" presStyleCnt="4">
        <dgm:presLayoutVars>
          <dgm:chMax val="0"/>
          <dgm:chPref val="0"/>
          <dgm:bulletEnabled val="1"/>
        </dgm:presLayoutVars>
      </dgm:prSet>
      <dgm:spPr/>
    </dgm:pt>
    <dgm:pt modelId="{A89F3282-F7E2-406E-8D04-7E745241471D}" type="pres">
      <dgm:prSet presAssocID="{3ED3E758-40E5-49A4-A12D-CF2F8E37DEDC}" presName="BalanceSpacing" presStyleCnt="0"/>
      <dgm:spPr/>
    </dgm:pt>
    <dgm:pt modelId="{BF1F9CFF-A208-4101-932E-F397AA0BBBA5}" type="pres">
      <dgm:prSet presAssocID="{3ED3E758-40E5-49A4-A12D-CF2F8E37DEDC}" presName="BalanceSpacing1" presStyleCnt="0"/>
      <dgm:spPr/>
    </dgm:pt>
    <dgm:pt modelId="{403AAE5A-5472-49CC-9931-FBA44620FD2C}" type="pres">
      <dgm:prSet presAssocID="{AE4EFCB5-8839-4371-A736-9E8ED77EEE1B}" presName="Accent1Text" presStyleLbl="node1" presStyleIdx="5" presStyleCnt="8"/>
      <dgm:spPr/>
    </dgm:pt>
    <dgm:pt modelId="{D375FB2A-EA0F-47D2-A7CC-1E3B1A482628}" type="pres">
      <dgm:prSet presAssocID="{AE4EFCB5-8839-4371-A736-9E8ED77EEE1B}" presName="spaceBetweenRectangles" presStyleCnt="0"/>
      <dgm:spPr/>
    </dgm:pt>
    <dgm:pt modelId="{2B6817C4-6A7B-47D1-84D1-56A784D9D411}" type="pres">
      <dgm:prSet presAssocID="{0A4355A2-B11B-4BBF-96F9-7A6637BC35A5}" presName="composite" presStyleCnt="0"/>
      <dgm:spPr/>
    </dgm:pt>
    <dgm:pt modelId="{C08E3142-ADD7-4466-873D-9E7ECC02DAD9}" type="pres">
      <dgm:prSet presAssocID="{0A4355A2-B11B-4BBF-96F9-7A6637BC35A5}" presName="Parent1" presStyleLbl="node1" presStyleIdx="6" presStyleCnt="8" custLinFactNeighborX="-42354" custLinFactNeighborY="-1802">
        <dgm:presLayoutVars>
          <dgm:chMax val="1"/>
          <dgm:chPref val="1"/>
          <dgm:bulletEnabled val="1"/>
        </dgm:presLayoutVars>
      </dgm:prSet>
      <dgm:spPr/>
    </dgm:pt>
    <dgm:pt modelId="{2EC8AD06-372F-449E-9C47-4C5DF07DAB5E}" type="pres">
      <dgm:prSet presAssocID="{0A4355A2-B11B-4BBF-96F9-7A6637BC35A5}" presName="Childtext1" presStyleLbl="revTx" presStyleIdx="3" presStyleCnt="4" custScaleX="241638" custScaleY="187807" custLinFactNeighborX="-96494" custLinFactNeighborY="-1054">
        <dgm:presLayoutVars>
          <dgm:chMax val="0"/>
          <dgm:chPref val="0"/>
          <dgm:bulletEnabled val="1"/>
        </dgm:presLayoutVars>
      </dgm:prSet>
      <dgm:spPr/>
    </dgm:pt>
    <dgm:pt modelId="{80BF8E5B-48E2-44E4-A88C-874455CA7F96}" type="pres">
      <dgm:prSet presAssocID="{0A4355A2-B11B-4BBF-96F9-7A6637BC35A5}" presName="BalanceSpacing" presStyleCnt="0"/>
      <dgm:spPr/>
    </dgm:pt>
    <dgm:pt modelId="{A5A9A030-C758-4A07-9B3D-D6715BCCB6C6}" type="pres">
      <dgm:prSet presAssocID="{0A4355A2-B11B-4BBF-96F9-7A6637BC35A5}" presName="BalanceSpacing1" presStyleCnt="0"/>
      <dgm:spPr/>
    </dgm:pt>
    <dgm:pt modelId="{A5812132-5177-44DA-AF34-A94CCC73EAE8}" type="pres">
      <dgm:prSet presAssocID="{53A03726-5E67-43B0-BC0C-D8D62C9F7174}" presName="Accent1Text" presStyleLbl="node1" presStyleIdx="7" presStyleCnt="8" custLinFactNeighborX="-36805" custLinFactNeighborY="-2767"/>
      <dgm:spPr/>
    </dgm:pt>
  </dgm:ptLst>
  <dgm:cxnLst>
    <dgm:cxn modelId="{1BCA0C06-E083-4DBC-87F2-A8CF8DEF4D95}" srcId="{AC1821D3-BC5D-40CF-93FD-E931FC9B1A32}" destId="{D0507236-C389-45FC-9149-769FC48A9DB8}" srcOrd="1" destOrd="0" parTransId="{F6FAC96A-3925-4CCE-9F9B-F80A535C8891}" sibTransId="{05130834-966B-4FD2-A7C4-14AC0AA1EFE4}"/>
    <dgm:cxn modelId="{1D3F900B-9FBE-44B9-AB53-C7DF350D22D9}" srcId="{0A4355A2-B11B-4BBF-96F9-7A6637BC35A5}" destId="{6B425F55-8C2E-4F99-A373-3FDAF0BA0E6F}" srcOrd="3" destOrd="0" parTransId="{CD2C9736-05D5-41E6-8D85-1D0F264536B7}" sibTransId="{87B9028B-BAE1-4A11-989F-C191F2194386}"/>
    <dgm:cxn modelId="{1B46D710-6010-4C50-A544-F22123DEBAB1}" type="presOf" srcId="{AC1821D3-BC5D-40CF-93FD-E931FC9B1A32}" destId="{DCF3D0C6-279E-49C3-9AAD-58C0B80E3875}" srcOrd="0" destOrd="0" presId="urn:microsoft.com/office/officeart/2008/layout/AlternatingHexagons"/>
    <dgm:cxn modelId="{98E14718-8B76-4E16-B438-8F2E1EA9052B}" type="presOf" srcId="{AE4EFCB5-8839-4371-A736-9E8ED77EEE1B}" destId="{403AAE5A-5472-49CC-9931-FBA44620FD2C}" srcOrd="0" destOrd="0" presId="urn:microsoft.com/office/officeart/2008/layout/AlternatingHexagons"/>
    <dgm:cxn modelId="{FCDBCE1A-2CC1-4165-B857-434A3A88BB5D}" type="presOf" srcId="{D66CCA66-353C-4362-94F9-8AA6AE80DC39}" destId="{7A35BBF8-10F1-4B5D-AFDD-CFF8F2B851CE}" srcOrd="0" destOrd="0" presId="urn:microsoft.com/office/officeart/2008/layout/AlternatingHexagons"/>
    <dgm:cxn modelId="{3A987427-345E-4665-801C-6E5F9D1CB59F}" srcId="{9A403843-29AA-40A4-AD68-77A7256515E6}" destId="{0A4355A2-B11B-4BBF-96F9-7A6637BC35A5}" srcOrd="3" destOrd="0" parTransId="{E237F9F5-27A4-4DAA-B742-336ABF2012BE}" sibTransId="{53A03726-5E67-43B0-BC0C-D8D62C9F7174}"/>
    <dgm:cxn modelId="{24F81630-6EE3-4177-97E6-44C74DB2E5F5}" srcId="{0A4355A2-B11B-4BBF-96F9-7A6637BC35A5}" destId="{D8A7DE0A-7025-43B6-BA56-31AFB807DED6}" srcOrd="0" destOrd="0" parTransId="{96CF2CC8-6EC6-46B5-A593-16B9A550F520}" sibTransId="{EF8F823C-CE13-43B6-85F8-424B25903A44}"/>
    <dgm:cxn modelId="{3AB6BB31-6D90-4899-AC25-E1C6146C34FB}" type="presOf" srcId="{C75455DF-D0A3-4827-AB87-FF2DCE4C3745}" destId="{EF261DD3-6D68-4D8B-9E4C-EFE185E732C8}" srcOrd="0" destOrd="2" presId="urn:microsoft.com/office/officeart/2008/layout/AlternatingHexagons"/>
    <dgm:cxn modelId="{2A602D32-24CC-49B1-B7E3-01D7EADAE27D}" type="presOf" srcId="{0A4355A2-B11B-4BBF-96F9-7A6637BC35A5}" destId="{C08E3142-ADD7-4466-873D-9E7ECC02DAD9}" srcOrd="0" destOrd="0" presId="urn:microsoft.com/office/officeart/2008/layout/AlternatingHexagons"/>
    <dgm:cxn modelId="{CE5D553A-766D-47A2-A2F4-0DF83A345FF3}" type="presOf" srcId="{062ECF7D-4208-4560-B051-7AEE340C8ABD}" destId="{00CA4A96-009A-4FC0-819D-F3D01EB8EC75}" srcOrd="0" destOrd="0" presId="urn:microsoft.com/office/officeart/2008/layout/AlternatingHexagons"/>
    <dgm:cxn modelId="{F781D03A-DF0A-4B3B-8499-B46465669152}" srcId="{9A403843-29AA-40A4-AD68-77A7256515E6}" destId="{AC1821D3-BC5D-40CF-93FD-E931FC9B1A32}" srcOrd="0" destOrd="0" parTransId="{F905870E-72F5-40BC-A912-FE8B51E9D44D}" sibTransId="{86F08E31-BA06-4B7B-9DBE-150A21EF9826}"/>
    <dgm:cxn modelId="{7C744E3B-DCD6-4BDF-BDB5-97F1F7A7B437}" srcId="{9A403843-29AA-40A4-AD68-77A7256515E6}" destId="{E281DA5D-F7DC-4515-8DA2-8B80503D0C55}" srcOrd="1" destOrd="0" parTransId="{D9001854-3D35-4636-9502-49F3043BF3AE}" sibTransId="{062ECF7D-4208-4560-B051-7AEE340C8ABD}"/>
    <dgm:cxn modelId="{5175875C-CCF2-44E2-948D-F101864E396A}" type="presOf" srcId="{BD0C722F-F446-4842-84B4-9F89582C8022}" destId="{2EC8AD06-372F-449E-9C47-4C5DF07DAB5E}" srcOrd="0" destOrd="2" presId="urn:microsoft.com/office/officeart/2008/layout/AlternatingHexagons"/>
    <dgm:cxn modelId="{A7F6DF43-B8E1-44BA-9BCF-E1B5DE3DA06C}" srcId="{0A4355A2-B11B-4BBF-96F9-7A6637BC35A5}" destId="{DEAA846B-D3FD-4B77-935A-DC61529986F6}" srcOrd="1" destOrd="0" parTransId="{914D5671-A6D1-441B-8608-92CF1E037623}" sibTransId="{0E97A2C9-8319-4FF6-BD80-7951A5E9C826}"/>
    <dgm:cxn modelId="{D218BB6D-CB6C-4298-A3EB-2EC97C57EF41}" type="presOf" srcId="{DEAA846B-D3FD-4B77-935A-DC61529986F6}" destId="{2EC8AD06-372F-449E-9C47-4C5DF07DAB5E}" srcOrd="0" destOrd="1" presId="urn:microsoft.com/office/officeart/2008/layout/AlternatingHexagons"/>
    <dgm:cxn modelId="{5A341C6E-DDF1-424C-BCE0-9EB99A266F05}" type="presOf" srcId="{D0507236-C389-45FC-9149-769FC48A9DB8}" destId="{EF261DD3-6D68-4D8B-9E4C-EFE185E732C8}" srcOrd="0" destOrd="1" presId="urn:microsoft.com/office/officeart/2008/layout/AlternatingHexagons"/>
    <dgm:cxn modelId="{04A4B953-B443-412F-A056-6613839C3D14}" type="presOf" srcId="{D8A7DE0A-7025-43B6-BA56-31AFB807DED6}" destId="{2EC8AD06-372F-449E-9C47-4C5DF07DAB5E}" srcOrd="0" destOrd="0" presId="urn:microsoft.com/office/officeart/2008/layout/AlternatingHexagons"/>
    <dgm:cxn modelId="{904EB855-B456-489A-89C3-1B5C92808D7E}" srcId="{9A403843-29AA-40A4-AD68-77A7256515E6}" destId="{3ED3E758-40E5-49A4-A12D-CF2F8E37DEDC}" srcOrd="2" destOrd="0" parTransId="{87498ABE-2142-4F6A-A4BF-8828769A0D84}" sibTransId="{AE4EFCB5-8839-4371-A736-9E8ED77EEE1B}"/>
    <dgm:cxn modelId="{49DEDC58-F632-4722-9C3E-0E9494064396}" srcId="{3ED3E758-40E5-49A4-A12D-CF2F8E37DEDC}" destId="{9BA8A662-4919-4064-B24A-9294032C41ED}" srcOrd="0" destOrd="0" parTransId="{00E25F10-B95D-48DB-957A-71F3E3804D64}" sibTransId="{981D4680-40C5-4938-B883-E88676FE3F39}"/>
    <dgm:cxn modelId="{DA82167E-B667-4EC5-866B-31696FC635C0}" srcId="{0A4355A2-B11B-4BBF-96F9-7A6637BC35A5}" destId="{BD0C722F-F446-4842-84B4-9F89582C8022}" srcOrd="2" destOrd="0" parTransId="{6BBD5D55-7A45-4A19-B686-6AA744F3EAC3}" sibTransId="{4FA5867C-2666-4EDD-A797-4B0534CA5B3E}"/>
    <dgm:cxn modelId="{C6BFB78C-3C0A-42C4-BEC5-B84C677402D7}" srcId="{E281DA5D-F7DC-4515-8DA2-8B80503D0C55}" destId="{D66CCA66-353C-4362-94F9-8AA6AE80DC39}" srcOrd="0" destOrd="0" parTransId="{0F2C63CE-4F49-4DE8-8BC8-F8F27CB0715E}" sibTransId="{52734E66-1426-42BD-852F-0161811051A5}"/>
    <dgm:cxn modelId="{7721798D-7C1C-44E6-82DE-188625C89ACF}" srcId="{0A4355A2-B11B-4BBF-96F9-7A6637BC35A5}" destId="{A6AF8540-C03B-47B0-8E9C-CBE232F7DAD8}" srcOrd="5" destOrd="0" parTransId="{97AC80DF-32AF-4130-A0B8-E73F745CC490}" sibTransId="{50978FB4-DE9A-4787-9CF9-A5674B00727A}"/>
    <dgm:cxn modelId="{10802F94-DBBA-4C99-A7B2-899341B0A256}" type="presOf" srcId="{6B425F55-8C2E-4F99-A373-3FDAF0BA0E6F}" destId="{2EC8AD06-372F-449E-9C47-4C5DF07DAB5E}" srcOrd="0" destOrd="3" presId="urn:microsoft.com/office/officeart/2008/layout/AlternatingHexagons"/>
    <dgm:cxn modelId="{F9CE2896-F997-4B37-88ED-BDFD097AFBEF}" srcId="{AC1821D3-BC5D-40CF-93FD-E931FC9B1A32}" destId="{59AC3392-A25E-46E4-AD61-8027AA5CD8FC}" srcOrd="0" destOrd="0" parTransId="{989C5EDD-7175-4E2A-BFC0-9BDF873B648C}" sibTransId="{1485E0A8-4422-4F2E-A409-C67BE9FE2B8A}"/>
    <dgm:cxn modelId="{C09AB9A1-683D-4113-B695-8A78AB75B580}" type="presOf" srcId="{A6AF8540-C03B-47B0-8E9C-CBE232F7DAD8}" destId="{2EC8AD06-372F-449E-9C47-4C5DF07DAB5E}" srcOrd="0" destOrd="5" presId="urn:microsoft.com/office/officeart/2008/layout/AlternatingHexagons"/>
    <dgm:cxn modelId="{AFEC27A3-F72C-4F40-9C49-C4ECC5353128}" type="presOf" srcId="{E281DA5D-F7DC-4515-8DA2-8B80503D0C55}" destId="{53E48CFC-2C31-46A9-8580-D9D3E6057B8F}" srcOrd="0" destOrd="0" presId="urn:microsoft.com/office/officeart/2008/layout/AlternatingHexagons"/>
    <dgm:cxn modelId="{B21462A9-ED7A-4937-8056-94AA435FA8E4}" srcId="{0A4355A2-B11B-4BBF-96F9-7A6637BC35A5}" destId="{3EDFF51E-0D16-4267-8A62-912A8B07B268}" srcOrd="4" destOrd="0" parTransId="{1F209A7D-A302-4648-9274-3BC2AC293F12}" sibTransId="{FD70560B-860F-4AFB-9DAA-AE40ED1E0A81}"/>
    <dgm:cxn modelId="{45C53CB1-10C3-4994-A98A-A6B29983201E}" type="presOf" srcId="{9A403843-29AA-40A4-AD68-77A7256515E6}" destId="{58D0F2BB-1E0E-4FD9-918C-EE6971B00C35}" srcOrd="0" destOrd="0" presId="urn:microsoft.com/office/officeart/2008/layout/AlternatingHexagons"/>
    <dgm:cxn modelId="{59EFB6B1-4143-4BD2-BBDF-4172034ADC6C}" srcId="{AC1821D3-BC5D-40CF-93FD-E931FC9B1A32}" destId="{C75455DF-D0A3-4827-AB87-FF2DCE4C3745}" srcOrd="2" destOrd="0" parTransId="{6A3DD8E8-D49A-4D0C-B661-F71A9A41AAAC}" sibTransId="{3DA3996E-4463-4AE4-9C3C-1D15E519454D}"/>
    <dgm:cxn modelId="{25F5FBBE-5DF9-4958-A19C-85E774E58103}" type="presOf" srcId="{3EDFF51E-0D16-4267-8A62-912A8B07B268}" destId="{2EC8AD06-372F-449E-9C47-4C5DF07DAB5E}" srcOrd="0" destOrd="4" presId="urn:microsoft.com/office/officeart/2008/layout/AlternatingHexagons"/>
    <dgm:cxn modelId="{A5A781BF-AD5E-43A1-AF44-20FD370B9FCB}" type="presOf" srcId="{3ED3E758-40E5-49A4-A12D-CF2F8E37DEDC}" destId="{79631CD5-BBDD-4B05-A299-6E7F1470ACBB}" srcOrd="0" destOrd="0" presId="urn:microsoft.com/office/officeart/2008/layout/AlternatingHexagons"/>
    <dgm:cxn modelId="{F7C456CC-4FF7-4813-8CDD-806E5F7951DE}" type="presOf" srcId="{9BA8A662-4919-4064-B24A-9294032C41ED}" destId="{2CE77530-3D49-4BCB-A8A4-BB1C626E5DA3}" srcOrd="0" destOrd="0" presId="urn:microsoft.com/office/officeart/2008/layout/AlternatingHexagons"/>
    <dgm:cxn modelId="{C3B7D9D2-AEF6-42D4-AA70-A4C6FDDA66AE}" type="presOf" srcId="{53A03726-5E67-43B0-BC0C-D8D62C9F7174}" destId="{A5812132-5177-44DA-AF34-A94CCC73EAE8}" srcOrd="0" destOrd="0" presId="urn:microsoft.com/office/officeart/2008/layout/AlternatingHexagons"/>
    <dgm:cxn modelId="{3EC5F5E9-BBAC-4A1D-827A-64AB9CFF490F}" type="presOf" srcId="{59AC3392-A25E-46E4-AD61-8027AA5CD8FC}" destId="{EF261DD3-6D68-4D8B-9E4C-EFE185E732C8}" srcOrd="0" destOrd="0" presId="urn:microsoft.com/office/officeart/2008/layout/AlternatingHexagons"/>
    <dgm:cxn modelId="{DAE983FC-E835-4C6B-A289-94C8CC9F2D4E}" type="presOf" srcId="{86F08E31-BA06-4B7B-9DBE-150A21EF9826}" destId="{63E4AB47-75F4-4F7D-B978-3ED43BE72780}" srcOrd="0" destOrd="0" presId="urn:microsoft.com/office/officeart/2008/layout/AlternatingHexagons"/>
    <dgm:cxn modelId="{59F96292-054F-41D2-9B17-91DFDA7296B0}" type="presParOf" srcId="{58D0F2BB-1E0E-4FD9-918C-EE6971B00C35}" destId="{5C6015AF-6080-4852-9816-DD101A3A2327}" srcOrd="0" destOrd="0" presId="urn:microsoft.com/office/officeart/2008/layout/AlternatingHexagons"/>
    <dgm:cxn modelId="{1C4564FF-DC87-4A18-8C23-EDF33E810CED}" type="presParOf" srcId="{5C6015AF-6080-4852-9816-DD101A3A2327}" destId="{DCF3D0C6-279E-49C3-9AAD-58C0B80E3875}" srcOrd="0" destOrd="0" presId="urn:microsoft.com/office/officeart/2008/layout/AlternatingHexagons"/>
    <dgm:cxn modelId="{4AE6C694-ACF8-44EB-A46C-8BF88E310867}" type="presParOf" srcId="{5C6015AF-6080-4852-9816-DD101A3A2327}" destId="{EF261DD3-6D68-4D8B-9E4C-EFE185E732C8}" srcOrd="1" destOrd="0" presId="urn:microsoft.com/office/officeart/2008/layout/AlternatingHexagons"/>
    <dgm:cxn modelId="{2C2685B9-6E49-4DB3-9289-3FF99E0787C9}" type="presParOf" srcId="{5C6015AF-6080-4852-9816-DD101A3A2327}" destId="{F7BB7D6F-EE12-449B-B086-C89759320849}" srcOrd="2" destOrd="0" presId="urn:microsoft.com/office/officeart/2008/layout/AlternatingHexagons"/>
    <dgm:cxn modelId="{E67B0233-64B9-44A8-88EE-3E342997616B}" type="presParOf" srcId="{5C6015AF-6080-4852-9816-DD101A3A2327}" destId="{315B6A0E-B720-4B4F-8DC7-8631E4354B65}" srcOrd="3" destOrd="0" presId="urn:microsoft.com/office/officeart/2008/layout/AlternatingHexagons"/>
    <dgm:cxn modelId="{03807640-97C6-4CBC-9C79-1DABEEA5EDB1}" type="presParOf" srcId="{5C6015AF-6080-4852-9816-DD101A3A2327}" destId="{63E4AB47-75F4-4F7D-B978-3ED43BE72780}" srcOrd="4" destOrd="0" presId="urn:microsoft.com/office/officeart/2008/layout/AlternatingHexagons"/>
    <dgm:cxn modelId="{BA090E6A-999D-4F43-8492-B307B5E43793}" type="presParOf" srcId="{58D0F2BB-1E0E-4FD9-918C-EE6971B00C35}" destId="{92ACB59D-FF1B-4C47-B3F1-80356910F4C9}" srcOrd="1" destOrd="0" presId="urn:microsoft.com/office/officeart/2008/layout/AlternatingHexagons"/>
    <dgm:cxn modelId="{E8171FE6-241D-488A-8701-74356D76BE80}" type="presParOf" srcId="{58D0F2BB-1E0E-4FD9-918C-EE6971B00C35}" destId="{6DA1F202-0B26-445B-9089-808F1FE0E2F8}" srcOrd="2" destOrd="0" presId="urn:microsoft.com/office/officeart/2008/layout/AlternatingHexagons"/>
    <dgm:cxn modelId="{0678FD6F-47BF-41AE-879D-4550A83B022B}" type="presParOf" srcId="{6DA1F202-0B26-445B-9089-808F1FE0E2F8}" destId="{53E48CFC-2C31-46A9-8580-D9D3E6057B8F}" srcOrd="0" destOrd="0" presId="urn:microsoft.com/office/officeart/2008/layout/AlternatingHexagons"/>
    <dgm:cxn modelId="{01C0B7A6-D570-467A-B643-60ED4B75D866}" type="presParOf" srcId="{6DA1F202-0B26-445B-9089-808F1FE0E2F8}" destId="{7A35BBF8-10F1-4B5D-AFDD-CFF8F2B851CE}" srcOrd="1" destOrd="0" presId="urn:microsoft.com/office/officeart/2008/layout/AlternatingHexagons"/>
    <dgm:cxn modelId="{C493EB6B-6985-406B-BA9B-23441C2552B8}" type="presParOf" srcId="{6DA1F202-0B26-445B-9089-808F1FE0E2F8}" destId="{05E36A70-F34D-4AD0-8C6D-F5787FEAC536}" srcOrd="2" destOrd="0" presId="urn:microsoft.com/office/officeart/2008/layout/AlternatingHexagons"/>
    <dgm:cxn modelId="{E2D6C672-CBEF-4D6B-92E6-43E94D6C09BD}" type="presParOf" srcId="{6DA1F202-0B26-445B-9089-808F1FE0E2F8}" destId="{CF850AB4-7C21-4818-931C-AC4D565DB740}" srcOrd="3" destOrd="0" presId="urn:microsoft.com/office/officeart/2008/layout/AlternatingHexagons"/>
    <dgm:cxn modelId="{1B49132C-EB7A-44AA-9954-D7D399891EA0}" type="presParOf" srcId="{6DA1F202-0B26-445B-9089-808F1FE0E2F8}" destId="{00CA4A96-009A-4FC0-819D-F3D01EB8EC75}" srcOrd="4" destOrd="0" presId="urn:microsoft.com/office/officeart/2008/layout/AlternatingHexagons"/>
    <dgm:cxn modelId="{07AF7575-7C83-4F7F-A2B8-0B9BC6F091FB}" type="presParOf" srcId="{58D0F2BB-1E0E-4FD9-918C-EE6971B00C35}" destId="{5DCAD649-F192-4E14-8F85-FACE8AD0D0EA}" srcOrd="3" destOrd="0" presId="urn:microsoft.com/office/officeart/2008/layout/AlternatingHexagons"/>
    <dgm:cxn modelId="{EB243B16-94E0-4886-8BCF-F33E1C01626F}" type="presParOf" srcId="{58D0F2BB-1E0E-4FD9-918C-EE6971B00C35}" destId="{A6EF5A18-E922-45B7-88A1-362D8531F53F}" srcOrd="4" destOrd="0" presId="urn:microsoft.com/office/officeart/2008/layout/AlternatingHexagons"/>
    <dgm:cxn modelId="{1C9253F2-1FF5-4AFF-9483-689D05B63430}" type="presParOf" srcId="{A6EF5A18-E922-45B7-88A1-362D8531F53F}" destId="{79631CD5-BBDD-4B05-A299-6E7F1470ACBB}" srcOrd="0" destOrd="0" presId="urn:microsoft.com/office/officeart/2008/layout/AlternatingHexagons"/>
    <dgm:cxn modelId="{22D19BD7-5796-4675-9F42-37CD246E6249}" type="presParOf" srcId="{A6EF5A18-E922-45B7-88A1-362D8531F53F}" destId="{2CE77530-3D49-4BCB-A8A4-BB1C626E5DA3}" srcOrd="1" destOrd="0" presId="urn:microsoft.com/office/officeart/2008/layout/AlternatingHexagons"/>
    <dgm:cxn modelId="{77A215F3-BD97-4270-B5B3-BA3D6FEDB516}" type="presParOf" srcId="{A6EF5A18-E922-45B7-88A1-362D8531F53F}" destId="{A89F3282-F7E2-406E-8D04-7E745241471D}" srcOrd="2" destOrd="0" presId="urn:microsoft.com/office/officeart/2008/layout/AlternatingHexagons"/>
    <dgm:cxn modelId="{FC06011D-DB5F-401D-8A32-080E6035B4E6}" type="presParOf" srcId="{A6EF5A18-E922-45B7-88A1-362D8531F53F}" destId="{BF1F9CFF-A208-4101-932E-F397AA0BBBA5}" srcOrd="3" destOrd="0" presId="urn:microsoft.com/office/officeart/2008/layout/AlternatingHexagons"/>
    <dgm:cxn modelId="{B23288C5-75E1-4C80-BED7-06A378F7648E}" type="presParOf" srcId="{A6EF5A18-E922-45B7-88A1-362D8531F53F}" destId="{403AAE5A-5472-49CC-9931-FBA44620FD2C}" srcOrd="4" destOrd="0" presId="urn:microsoft.com/office/officeart/2008/layout/AlternatingHexagons"/>
    <dgm:cxn modelId="{727FB9AD-2DED-4BCC-B2DA-F8AC2CA55697}" type="presParOf" srcId="{58D0F2BB-1E0E-4FD9-918C-EE6971B00C35}" destId="{D375FB2A-EA0F-47D2-A7CC-1E3B1A482628}" srcOrd="5" destOrd="0" presId="urn:microsoft.com/office/officeart/2008/layout/AlternatingHexagons"/>
    <dgm:cxn modelId="{257019F2-F091-4A25-A121-799F457B0DF3}" type="presParOf" srcId="{58D0F2BB-1E0E-4FD9-918C-EE6971B00C35}" destId="{2B6817C4-6A7B-47D1-84D1-56A784D9D411}" srcOrd="6" destOrd="0" presId="urn:microsoft.com/office/officeart/2008/layout/AlternatingHexagons"/>
    <dgm:cxn modelId="{21F7857F-BC1C-4DCD-AE59-BDE3BF7B63B5}" type="presParOf" srcId="{2B6817C4-6A7B-47D1-84D1-56A784D9D411}" destId="{C08E3142-ADD7-4466-873D-9E7ECC02DAD9}" srcOrd="0" destOrd="0" presId="urn:microsoft.com/office/officeart/2008/layout/AlternatingHexagons"/>
    <dgm:cxn modelId="{AB49326A-A0F5-4B51-B8BE-FAC3C3F2E5D2}" type="presParOf" srcId="{2B6817C4-6A7B-47D1-84D1-56A784D9D411}" destId="{2EC8AD06-372F-449E-9C47-4C5DF07DAB5E}" srcOrd="1" destOrd="0" presId="urn:microsoft.com/office/officeart/2008/layout/AlternatingHexagons"/>
    <dgm:cxn modelId="{0E993C89-6A26-41AA-B8ED-04005D92E357}" type="presParOf" srcId="{2B6817C4-6A7B-47D1-84D1-56A784D9D411}" destId="{80BF8E5B-48E2-44E4-A88C-874455CA7F96}" srcOrd="2" destOrd="0" presId="urn:microsoft.com/office/officeart/2008/layout/AlternatingHexagons"/>
    <dgm:cxn modelId="{9A4B12ED-560A-4112-AB93-3EC61980C5BA}" type="presParOf" srcId="{2B6817C4-6A7B-47D1-84D1-56A784D9D411}" destId="{A5A9A030-C758-4A07-9B3D-D6715BCCB6C6}" srcOrd="3" destOrd="0" presId="urn:microsoft.com/office/officeart/2008/layout/AlternatingHexagons"/>
    <dgm:cxn modelId="{CF3EE724-DFB7-4E5D-AF0E-6338C30E2CF2}" type="presParOf" srcId="{2B6817C4-6A7B-47D1-84D1-56A784D9D411}" destId="{A5812132-5177-44DA-AF34-A94CCC73EAE8}" srcOrd="4" destOrd="0" presId="urn:microsoft.com/office/officeart/2008/layout/AlternatingHexagons"/>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6816967-7637-4CAA-A9EC-97388E3EDD4B}" type="doc">
      <dgm:prSet loTypeId="urn:microsoft.com/office/officeart/2005/8/layout/hList1" loCatId="list" qsTypeId="urn:microsoft.com/office/officeart/2005/8/quickstyle/3d9" qsCatId="3D" csTypeId="urn:microsoft.com/office/officeart/2005/8/colors/accent1_2" csCatId="accent1" phldr="1"/>
      <dgm:spPr>
        <a:scene3d>
          <a:camera prst="orthographicFront">
            <a:rot lat="0" lon="0" rev="0"/>
          </a:camera>
          <a:lightRig rig="chilly" dir="t">
            <a:rot lat="0" lon="0" rev="18480000"/>
          </a:lightRig>
          <a:backdrop>
            <a:anchor x="0" y="0" z="-210000"/>
            <a:norm dx="0" dy="0" dz="914400"/>
            <a:up dx="0" dy="914400" dz="0"/>
          </a:backdrop>
        </a:scene3d>
      </dgm:spPr>
      <dgm:t>
        <a:bodyPr/>
        <a:lstStyle/>
        <a:p>
          <a:endParaRPr lang="en-US"/>
        </a:p>
      </dgm:t>
    </dgm:pt>
    <dgm:pt modelId="{7C75039F-0C74-4FA2-BF88-1968ED3C1F5C}">
      <dgm:prSet phldrT="[Text]"/>
      <dgm:spPr>
        <a:ln>
          <a:noFill/>
        </a:ln>
        <a:effectLst/>
        <a:scene3d>
          <a:camera prst="orthographicFront">
            <a:rot lat="0" lon="0" rev="0"/>
          </a:camera>
          <a:lightRig rig="chilly" dir="t">
            <a:rot lat="0" lon="0" rev="18480000"/>
          </a:lightRig>
          <a:backdrop>
            <a:anchor x="0" y="0" z="-210000"/>
            <a:norm dx="0" dy="0" dz="914400"/>
            <a:up dx="0" dy="914400" dz="0"/>
          </a:backdrop>
        </a:scene3d>
        <a:sp3d prstMaterial="clear">
          <a:bevelT h="63500"/>
        </a:sp3d>
      </dgm:spPr>
      <dgm:t>
        <a:bodyPr>
          <a:sp3d extrusionH="28000" prstMaterial="matte"/>
        </a:bodyPr>
        <a:lstStyle/>
        <a:p>
          <a:r>
            <a:rPr lang="en-US" dirty="0"/>
            <a:t>Equipment</a:t>
          </a:r>
        </a:p>
      </dgm:t>
    </dgm:pt>
    <dgm:pt modelId="{AC717977-B9C1-458A-9740-CC48579304C3}" type="parTrans" cxnId="{9ABA0D9B-A23B-43E8-BF3E-D6ED8898D29C}">
      <dgm:prSet/>
      <dgm:spPr/>
      <dgm:t>
        <a:bodyPr/>
        <a:lstStyle/>
        <a:p>
          <a:endParaRPr lang="en-US"/>
        </a:p>
      </dgm:t>
    </dgm:pt>
    <dgm:pt modelId="{32B1C9AD-96F2-40BF-9381-BBBE70D00982}" type="sibTrans" cxnId="{9ABA0D9B-A23B-43E8-BF3E-D6ED8898D29C}">
      <dgm:prSet/>
      <dgm:spPr/>
      <dgm:t>
        <a:bodyPr/>
        <a:lstStyle/>
        <a:p>
          <a:endParaRPr lang="en-US"/>
        </a:p>
      </dgm:t>
    </dgm:pt>
    <dgm:pt modelId="{20274660-5B4A-4E97-A184-9FD1EF6F752E}">
      <dgm:prSet phldrT="[Text]"/>
      <dgm:spPr>
        <a:ln>
          <a:noFill/>
        </a:ln>
        <a:effectLst/>
        <a:scene3d>
          <a:camera prst="orthographicFront">
            <a:rot lat="0" lon="0" rev="0"/>
          </a:camera>
          <a:lightRig rig="chilly" dir="t">
            <a:rot lat="0" lon="0" rev="18480000"/>
          </a:lightRig>
          <a:backdrop>
            <a:anchor x="0" y="0" z="-210000"/>
            <a:norm dx="0" dy="0" dz="914400"/>
            <a:up dx="0" dy="914400" dz="0"/>
          </a:backdrop>
        </a:scene3d>
        <a:sp3d prstMaterial="clear">
          <a:bevelT h="63500"/>
        </a:sp3d>
      </dgm:spPr>
      <dgm:t>
        <a:bodyPr/>
        <a:lstStyle/>
        <a:p>
          <a:r>
            <a:rPr lang="en-US" dirty="0"/>
            <a:t>Heated windows</a:t>
          </a:r>
        </a:p>
      </dgm:t>
    </dgm:pt>
    <dgm:pt modelId="{9D76EFB8-B124-4169-9089-D575FB8E4DC0}" type="parTrans" cxnId="{FC494B47-F71F-46DC-B497-6558A7215FEC}">
      <dgm:prSet/>
      <dgm:spPr/>
      <dgm:t>
        <a:bodyPr/>
        <a:lstStyle/>
        <a:p>
          <a:endParaRPr lang="en-US"/>
        </a:p>
      </dgm:t>
    </dgm:pt>
    <dgm:pt modelId="{6A1BA30B-5E14-482B-8B99-2D9C335DF6A9}" type="sibTrans" cxnId="{FC494B47-F71F-46DC-B497-6558A7215FEC}">
      <dgm:prSet/>
      <dgm:spPr/>
      <dgm:t>
        <a:bodyPr/>
        <a:lstStyle/>
        <a:p>
          <a:endParaRPr lang="en-US"/>
        </a:p>
      </dgm:t>
    </dgm:pt>
    <dgm:pt modelId="{26C24D65-CD48-4DDE-A136-130E6F7B195D}">
      <dgm:prSet phldrT="[Text]"/>
      <dgm:spPr>
        <a:ln>
          <a:noFill/>
        </a:ln>
        <a:effectLst/>
        <a:scene3d>
          <a:camera prst="orthographicFront">
            <a:rot lat="0" lon="0" rev="0"/>
          </a:camera>
          <a:lightRig rig="chilly" dir="t">
            <a:rot lat="0" lon="0" rev="18480000"/>
          </a:lightRig>
          <a:backdrop>
            <a:anchor x="0" y="0" z="-210000"/>
            <a:norm dx="0" dy="0" dz="914400"/>
            <a:up dx="0" dy="914400" dz="0"/>
          </a:backdrop>
        </a:scene3d>
        <a:sp3d prstMaterial="clear">
          <a:bevelT h="63500"/>
        </a:sp3d>
      </dgm:spPr>
      <dgm:t>
        <a:bodyPr/>
        <a:lstStyle/>
        <a:p>
          <a:r>
            <a:rPr lang="en-US" dirty="0"/>
            <a:t>Enclosed Lifeboats</a:t>
          </a:r>
        </a:p>
      </dgm:t>
    </dgm:pt>
    <dgm:pt modelId="{A5016739-9CBE-43AF-B387-6273B278C62A}" type="parTrans" cxnId="{E79ADD2E-6566-4231-AD10-2814284356F9}">
      <dgm:prSet/>
      <dgm:spPr/>
      <dgm:t>
        <a:bodyPr/>
        <a:lstStyle/>
        <a:p>
          <a:endParaRPr lang="en-US"/>
        </a:p>
      </dgm:t>
    </dgm:pt>
    <dgm:pt modelId="{734C6B55-24F7-4E1A-A215-58EE2D0E7EEA}" type="sibTrans" cxnId="{E79ADD2E-6566-4231-AD10-2814284356F9}">
      <dgm:prSet/>
      <dgm:spPr/>
      <dgm:t>
        <a:bodyPr/>
        <a:lstStyle/>
        <a:p>
          <a:endParaRPr lang="en-US"/>
        </a:p>
      </dgm:t>
    </dgm:pt>
    <dgm:pt modelId="{96234400-DE9A-45B2-A169-2ABB43EADE88}">
      <dgm:prSet phldrT="[Text]"/>
      <dgm:spPr>
        <a:ln>
          <a:noFill/>
        </a:ln>
        <a:effectLst/>
        <a:scene3d>
          <a:camera prst="orthographicFront">
            <a:rot lat="0" lon="0" rev="0"/>
          </a:camera>
          <a:lightRig rig="chilly" dir="t">
            <a:rot lat="0" lon="0" rev="18480000"/>
          </a:lightRig>
          <a:backdrop>
            <a:anchor x="0" y="0" z="-210000"/>
            <a:norm dx="0" dy="0" dz="914400"/>
            <a:up dx="0" dy="914400" dz="0"/>
          </a:backdrop>
        </a:scene3d>
        <a:sp3d prstMaterial="clear">
          <a:bevelT h="63500"/>
        </a:sp3d>
      </dgm:spPr>
      <dgm:t>
        <a:bodyPr>
          <a:sp3d extrusionH="28000" prstMaterial="matte"/>
        </a:bodyPr>
        <a:lstStyle/>
        <a:p>
          <a:r>
            <a:rPr lang="en-US" dirty="0"/>
            <a:t>Design &amp; construction</a:t>
          </a:r>
        </a:p>
      </dgm:t>
    </dgm:pt>
    <dgm:pt modelId="{F3F6D330-D82F-4536-8A16-25037CEFD161}" type="parTrans" cxnId="{6F2E157D-13AF-431A-902B-ED0ADD7913F3}">
      <dgm:prSet/>
      <dgm:spPr/>
      <dgm:t>
        <a:bodyPr/>
        <a:lstStyle/>
        <a:p>
          <a:endParaRPr lang="en-US"/>
        </a:p>
      </dgm:t>
    </dgm:pt>
    <dgm:pt modelId="{4927C960-09E2-4EBA-8839-E18671ADB7CF}" type="sibTrans" cxnId="{6F2E157D-13AF-431A-902B-ED0ADD7913F3}">
      <dgm:prSet/>
      <dgm:spPr/>
      <dgm:t>
        <a:bodyPr/>
        <a:lstStyle/>
        <a:p>
          <a:endParaRPr lang="en-US"/>
        </a:p>
      </dgm:t>
    </dgm:pt>
    <dgm:pt modelId="{843F2E2E-5DED-4EC3-868D-7CF08A585C4F}">
      <dgm:prSet phldrT="[Text]"/>
      <dgm:spPr>
        <a:ln>
          <a:noFill/>
        </a:ln>
        <a:effectLst/>
        <a:scene3d>
          <a:camera prst="orthographicFront">
            <a:rot lat="0" lon="0" rev="0"/>
          </a:camera>
          <a:lightRig rig="chilly" dir="t">
            <a:rot lat="0" lon="0" rev="18480000"/>
          </a:lightRig>
          <a:backdrop>
            <a:anchor x="0" y="0" z="-210000"/>
            <a:norm dx="0" dy="0" dz="914400"/>
            <a:up dx="0" dy="914400" dz="0"/>
          </a:backdrop>
        </a:scene3d>
        <a:sp3d prstMaterial="clear">
          <a:bevelT h="63500"/>
        </a:sp3d>
      </dgm:spPr>
      <dgm:t>
        <a:bodyPr/>
        <a:lstStyle/>
        <a:p>
          <a:r>
            <a:rPr lang="en-US" dirty="0"/>
            <a:t>Ship categories, A,B,C</a:t>
          </a:r>
        </a:p>
      </dgm:t>
    </dgm:pt>
    <dgm:pt modelId="{CE1A090C-74CB-48C4-990A-652454859E47}" type="parTrans" cxnId="{42112ED6-604A-4ED9-9594-EBFDBDB97DD9}">
      <dgm:prSet/>
      <dgm:spPr/>
      <dgm:t>
        <a:bodyPr/>
        <a:lstStyle/>
        <a:p>
          <a:endParaRPr lang="en-US"/>
        </a:p>
      </dgm:t>
    </dgm:pt>
    <dgm:pt modelId="{57643B81-1440-4D69-BF59-FBBEB189BAB1}" type="sibTrans" cxnId="{42112ED6-604A-4ED9-9594-EBFDBDB97DD9}">
      <dgm:prSet/>
      <dgm:spPr/>
      <dgm:t>
        <a:bodyPr/>
        <a:lstStyle/>
        <a:p>
          <a:endParaRPr lang="en-US"/>
        </a:p>
      </dgm:t>
    </dgm:pt>
    <dgm:pt modelId="{E0157EC3-714D-4C76-8A81-84A47D396A9F}">
      <dgm:prSet phldrT="[Text]"/>
      <dgm:spPr>
        <a:ln>
          <a:noFill/>
        </a:ln>
        <a:effectLst/>
        <a:scene3d>
          <a:camera prst="orthographicFront">
            <a:rot lat="0" lon="0" rev="0"/>
          </a:camera>
          <a:lightRig rig="chilly" dir="t">
            <a:rot lat="0" lon="0" rev="18480000"/>
          </a:lightRig>
          <a:backdrop>
            <a:anchor x="0" y="0" z="-210000"/>
            <a:norm dx="0" dy="0" dz="914400"/>
            <a:up dx="0" dy="914400" dz="0"/>
          </a:backdrop>
        </a:scene3d>
        <a:sp3d prstMaterial="clear">
          <a:bevelT h="63500"/>
        </a:sp3d>
      </dgm:spPr>
      <dgm:t>
        <a:bodyPr/>
        <a:lstStyle/>
        <a:p>
          <a:r>
            <a:rPr lang="en-US" dirty="0"/>
            <a:t>Intact stability and </a:t>
          </a:r>
          <a:r>
            <a:rPr lang="en-US" dirty="0">
              <a:solidFill>
                <a:schemeClr val="bg1"/>
              </a:solidFill>
            </a:rPr>
            <a:t>ice accretion</a:t>
          </a:r>
        </a:p>
      </dgm:t>
    </dgm:pt>
    <dgm:pt modelId="{96125041-1FB4-4DEA-BC04-AAB4899EB31B}" type="parTrans" cxnId="{20FA040E-2A5D-465F-B1F0-4D484DE0031E}">
      <dgm:prSet/>
      <dgm:spPr/>
      <dgm:t>
        <a:bodyPr/>
        <a:lstStyle/>
        <a:p>
          <a:endParaRPr lang="en-US"/>
        </a:p>
      </dgm:t>
    </dgm:pt>
    <dgm:pt modelId="{88423B2B-5B9C-40DF-A9F3-10D3DA18DDA1}" type="sibTrans" cxnId="{20FA040E-2A5D-465F-B1F0-4D484DE0031E}">
      <dgm:prSet/>
      <dgm:spPr/>
      <dgm:t>
        <a:bodyPr/>
        <a:lstStyle/>
        <a:p>
          <a:endParaRPr lang="en-US"/>
        </a:p>
      </dgm:t>
    </dgm:pt>
    <dgm:pt modelId="{DD603EAC-82E4-4574-AD4F-175AD3ADAA1E}">
      <dgm:prSet phldrT="[Text]"/>
      <dgm:spPr>
        <a:ln>
          <a:noFill/>
        </a:ln>
        <a:effectLst/>
        <a:scene3d>
          <a:camera prst="orthographicFront">
            <a:rot lat="0" lon="0" rev="0"/>
          </a:camera>
          <a:lightRig rig="chilly" dir="t">
            <a:rot lat="0" lon="0" rev="18480000"/>
          </a:lightRig>
          <a:backdrop>
            <a:anchor x="0" y="0" z="-210000"/>
            <a:norm dx="0" dy="0" dz="914400"/>
            <a:up dx="0" dy="914400" dz="0"/>
          </a:backdrop>
        </a:scene3d>
        <a:sp3d prstMaterial="clear">
          <a:bevelT h="63500"/>
        </a:sp3d>
      </dgm:spPr>
      <dgm:t>
        <a:bodyPr>
          <a:sp3d extrusionH="28000" prstMaterial="matte"/>
        </a:bodyPr>
        <a:lstStyle/>
        <a:p>
          <a:r>
            <a:rPr lang="en-US" dirty="0"/>
            <a:t>Operations &amp; Manning</a:t>
          </a:r>
        </a:p>
      </dgm:t>
    </dgm:pt>
    <dgm:pt modelId="{52F860B8-4816-49E7-8F0D-1A36BCE776CA}" type="parTrans" cxnId="{BCD86DE9-C0D8-4A8A-AEAC-84A06D5B55A9}">
      <dgm:prSet/>
      <dgm:spPr/>
      <dgm:t>
        <a:bodyPr/>
        <a:lstStyle/>
        <a:p>
          <a:endParaRPr lang="en-US"/>
        </a:p>
      </dgm:t>
    </dgm:pt>
    <dgm:pt modelId="{78C61973-7616-47D7-B5DB-D5EE754F56D6}" type="sibTrans" cxnId="{BCD86DE9-C0D8-4A8A-AEAC-84A06D5B55A9}">
      <dgm:prSet/>
      <dgm:spPr/>
      <dgm:t>
        <a:bodyPr/>
        <a:lstStyle/>
        <a:p>
          <a:endParaRPr lang="en-US"/>
        </a:p>
      </dgm:t>
    </dgm:pt>
    <dgm:pt modelId="{471DB55F-0717-418E-81A9-9551057C827F}">
      <dgm:prSet phldrT="[Text]"/>
      <dgm:spPr>
        <a:ln>
          <a:noFill/>
        </a:ln>
        <a:effectLst/>
        <a:scene3d>
          <a:camera prst="orthographicFront">
            <a:rot lat="0" lon="0" rev="0"/>
          </a:camera>
          <a:lightRig rig="chilly" dir="t">
            <a:rot lat="0" lon="0" rev="18480000"/>
          </a:lightRig>
          <a:backdrop>
            <a:anchor x="0" y="0" z="-210000"/>
            <a:norm dx="0" dy="0" dz="914400"/>
            <a:up dx="0" dy="914400" dz="0"/>
          </a:backdrop>
        </a:scene3d>
        <a:sp3d prstMaterial="clear">
          <a:bevelT h="63500"/>
        </a:sp3d>
      </dgm:spPr>
      <dgm:t>
        <a:bodyPr/>
        <a:lstStyle/>
        <a:p>
          <a:r>
            <a:rPr lang="en-US" dirty="0"/>
            <a:t>Navigation</a:t>
          </a:r>
        </a:p>
      </dgm:t>
    </dgm:pt>
    <dgm:pt modelId="{74DCF8FA-6B0C-443D-AC89-AFAE30A2C7C8}" type="parTrans" cxnId="{4A98EFAA-2116-40B1-AA2F-D9D120DEB250}">
      <dgm:prSet/>
      <dgm:spPr/>
      <dgm:t>
        <a:bodyPr/>
        <a:lstStyle/>
        <a:p>
          <a:endParaRPr lang="en-US"/>
        </a:p>
      </dgm:t>
    </dgm:pt>
    <dgm:pt modelId="{7F685938-467C-40EF-B2CC-563106B89806}" type="sibTrans" cxnId="{4A98EFAA-2116-40B1-AA2F-D9D120DEB250}">
      <dgm:prSet/>
      <dgm:spPr/>
      <dgm:t>
        <a:bodyPr/>
        <a:lstStyle/>
        <a:p>
          <a:endParaRPr lang="en-US"/>
        </a:p>
      </dgm:t>
    </dgm:pt>
    <dgm:pt modelId="{CAC707D9-D94E-4DE3-B661-BD9AC4B497CB}">
      <dgm:prSet phldrT="[Text]"/>
      <dgm:spPr>
        <a:ln>
          <a:noFill/>
        </a:ln>
        <a:effectLst/>
        <a:scene3d>
          <a:camera prst="orthographicFront">
            <a:rot lat="0" lon="0" rev="0"/>
          </a:camera>
          <a:lightRig rig="chilly" dir="t">
            <a:rot lat="0" lon="0" rev="18480000"/>
          </a:lightRig>
          <a:backdrop>
            <a:anchor x="0" y="0" z="-210000"/>
            <a:norm dx="0" dy="0" dz="914400"/>
            <a:up dx="0" dy="914400" dz="0"/>
          </a:backdrop>
        </a:scene3d>
        <a:sp3d prstMaterial="clear">
          <a:bevelT h="63500"/>
        </a:sp3d>
      </dgm:spPr>
      <dgm:t>
        <a:bodyPr>
          <a:sp3d extrusionH="28000" prstMaterial="matte"/>
        </a:bodyPr>
        <a:lstStyle/>
        <a:p>
          <a:r>
            <a:rPr lang="en-US" dirty="0"/>
            <a:t>Environmental</a:t>
          </a:r>
        </a:p>
      </dgm:t>
    </dgm:pt>
    <dgm:pt modelId="{3800765B-83FE-4A2F-9324-3167236DA750}" type="parTrans" cxnId="{2EB7B7C3-1721-4201-A380-5543A3F3EA3F}">
      <dgm:prSet/>
      <dgm:spPr/>
      <dgm:t>
        <a:bodyPr/>
        <a:lstStyle/>
        <a:p>
          <a:endParaRPr lang="en-US"/>
        </a:p>
      </dgm:t>
    </dgm:pt>
    <dgm:pt modelId="{99BE91AF-8A54-425B-9CA0-19C95C8FE26C}" type="sibTrans" cxnId="{2EB7B7C3-1721-4201-A380-5543A3F3EA3F}">
      <dgm:prSet/>
      <dgm:spPr/>
      <dgm:t>
        <a:bodyPr/>
        <a:lstStyle/>
        <a:p>
          <a:endParaRPr lang="en-US"/>
        </a:p>
      </dgm:t>
    </dgm:pt>
    <dgm:pt modelId="{3CBC2FE1-5B33-4635-AFA6-5C4A2C229F01}">
      <dgm:prSet phldrT="[Text]"/>
      <dgm:spPr>
        <a:ln>
          <a:noFill/>
        </a:ln>
        <a:effectLst/>
        <a:scene3d>
          <a:camera prst="orthographicFront">
            <a:rot lat="0" lon="0" rev="0"/>
          </a:camera>
          <a:lightRig rig="chilly" dir="t">
            <a:rot lat="0" lon="0" rev="18480000"/>
          </a:lightRig>
          <a:backdrop>
            <a:anchor x="0" y="0" z="-210000"/>
            <a:norm dx="0" dy="0" dz="914400"/>
            <a:up dx="0" dy="914400" dz="0"/>
          </a:backdrop>
        </a:scene3d>
        <a:sp3d prstMaterial="clear">
          <a:bevelT h="63500"/>
        </a:sp3d>
      </dgm:spPr>
      <dgm:t>
        <a:bodyPr/>
        <a:lstStyle/>
        <a:p>
          <a:r>
            <a:rPr lang="en-US" dirty="0"/>
            <a:t>Oil</a:t>
          </a:r>
        </a:p>
      </dgm:t>
    </dgm:pt>
    <dgm:pt modelId="{19A416B9-1156-4B9F-A9D1-473ED2CA8AB4}" type="parTrans" cxnId="{03DD6F8B-82D5-4802-845B-52B54EE2F50D}">
      <dgm:prSet/>
      <dgm:spPr/>
      <dgm:t>
        <a:bodyPr/>
        <a:lstStyle/>
        <a:p>
          <a:endParaRPr lang="en-US"/>
        </a:p>
      </dgm:t>
    </dgm:pt>
    <dgm:pt modelId="{A620542C-50E0-4904-B67D-A803AB34FBFA}" type="sibTrans" cxnId="{03DD6F8B-82D5-4802-845B-52B54EE2F50D}">
      <dgm:prSet/>
      <dgm:spPr/>
      <dgm:t>
        <a:bodyPr/>
        <a:lstStyle/>
        <a:p>
          <a:endParaRPr lang="en-US"/>
        </a:p>
      </dgm:t>
    </dgm:pt>
    <dgm:pt modelId="{ABBA6DAB-E44D-4585-916A-B492E9AE3929}">
      <dgm:prSet phldrT="[Text]"/>
      <dgm:spPr>
        <a:ln>
          <a:noFill/>
        </a:ln>
        <a:effectLst/>
        <a:scene3d>
          <a:camera prst="orthographicFront">
            <a:rot lat="0" lon="0" rev="0"/>
          </a:camera>
          <a:lightRig rig="chilly" dir="t">
            <a:rot lat="0" lon="0" rev="18480000"/>
          </a:lightRig>
          <a:backdrop>
            <a:anchor x="0" y="0" z="-210000"/>
            <a:norm dx="0" dy="0" dz="914400"/>
            <a:up dx="0" dy="914400" dz="0"/>
          </a:backdrop>
        </a:scene3d>
        <a:sp3d prstMaterial="clear">
          <a:bevelT h="63500"/>
        </a:sp3d>
      </dgm:spPr>
      <dgm:t>
        <a:bodyPr/>
        <a:lstStyle/>
        <a:p>
          <a:r>
            <a:rPr lang="en-US" dirty="0"/>
            <a:t>Sewage</a:t>
          </a:r>
        </a:p>
      </dgm:t>
    </dgm:pt>
    <dgm:pt modelId="{DE0589E0-873C-4EE7-98EB-521725FC6542}" type="parTrans" cxnId="{1F045623-21D2-4286-BD7F-CB894B39B438}">
      <dgm:prSet/>
      <dgm:spPr/>
      <dgm:t>
        <a:bodyPr/>
        <a:lstStyle/>
        <a:p>
          <a:endParaRPr lang="en-US"/>
        </a:p>
      </dgm:t>
    </dgm:pt>
    <dgm:pt modelId="{EC5A1270-AF44-452D-994E-3709F9CCF6B7}" type="sibTrans" cxnId="{1F045623-21D2-4286-BD7F-CB894B39B438}">
      <dgm:prSet/>
      <dgm:spPr/>
      <dgm:t>
        <a:bodyPr/>
        <a:lstStyle/>
        <a:p>
          <a:endParaRPr lang="en-US"/>
        </a:p>
      </dgm:t>
    </dgm:pt>
    <dgm:pt modelId="{1C341BAF-AE66-485F-B14E-A69EE6D1E371}">
      <dgm:prSet phldrT="[Text]"/>
      <dgm:spPr>
        <a:ln>
          <a:noFill/>
        </a:ln>
        <a:effectLst/>
        <a:scene3d>
          <a:camera prst="orthographicFront">
            <a:rot lat="0" lon="0" rev="0"/>
          </a:camera>
          <a:lightRig rig="chilly" dir="t">
            <a:rot lat="0" lon="0" rev="18480000"/>
          </a:lightRig>
          <a:backdrop>
            <a:anchor x="0" y="0" z="-210000"/>
            <a:norm dx="0" dy="0" dz="914400"/>
            <a:up dx="0" dy="914400" dz="0"/>
          </a:backdrop>
        </a:scene3d>
        <a:sp3d prstMaterial="clear">
          <a:bevelT h="63500"/>
        </a:sp3d>
      </dgm:spPr>
      <dgm:t>
        <a:bodyPr/>
        <a:lstStyle/>
        <a:p>
          <a:r>
            <a:rPr lang="en-US" dirty="0"/>
            <a:t>Garbage</a:t>
          </a:r>
        </a:p>
      </dgm:t>
    </dgm:pt>
    <dgm:pt modelId="{B03A7A7D-5BD7-47B4-A964-D8F34F779C13}" type="parTrans" cxnId="{6B79F7C1-EF06-43F6-B911-E61B230B00A0}">
      <dgm:prSet/>
      <dgm:spPr/>
      <dgm:t>
        <a:bodyPr/>
        <a:lstStyle/>
        <a:p>
          <a:endParaRPr lang="en-US"/>
        </a:p>
      </dgm:t>
    </dgm:pt>
    <dgm:pt modelId="{4ACE2001-C5C7-4DDE-A523-722A60802F23}" type="sibTrans" cxnId="{6B79F7C1-EF06-43F6-B911-E61B230B00A0}">
      <dgm:prSet/>
      <dgm:spPr/>
      <dgm:t>
        <a:bodyPr/>
        <a:lstStyle/>
        <a:p>
          <a:endParaRPr lang="en-US"/>
        </a:p>
      </dgm:t>
    </dgm:pt>
    <dgm:pt modelId="{EE4737D9-2C69-4576-A01A-A21B074EE027}">
      <dgm:prSet phldrT="[Text]"/>
      <dgm:spPr>
        <a:ln>
          <a:noFill/>
        </a:ln>
        <a:effectLst/>
        <a:scene3d>
          <a:camera prst="orthographicFront">
            <a:rot lat="0" lon="0" rev="0"/>
          </a:camera>
          <a:lightRig rig="chilly" dir="t">
            <a:rot lat="0" lon="0" rev="18480000"/>
          </a:lightRig>
          <a:backdrop>
            <a:anchor x="0" y="0" z="-210000"/>
            <a:norm dx="0" dy="0" dz="914400"/>
            <a:up dx="0" dy="914400" dz="0"/>
          </a:backdrop>
        </a:scene3d>
        <a:sp3d prstMaterial="clear">
          <a:bevelT h="63500"/>
        </a:sp3d>
      </dgm:spPr>
      <dgm:t>
        <a:bodyPr/>
        <a:lstStyle/>
        <a:p>
          <a:r>
            <a:rPr lang="en-US" dirty="0"/>
            <a:t>Chemicals</a:t>
          </a:r>
        </a:p>
      </dgm:t>
    </dgm:pt>
    <dgm:pt modelId="{1A1EECA4-8E2D-469F-8966-DCEA474DB827}" type="parTrans" cxnId="{83D48206-1E79-46B6-9032-049FE0E6F5EB}">
      <dgm:prSet/>
      <dgm:spPr/>
      <dgm:t>
        <a:bodyPr/>
        <a:lstStyle/>
        <a:p>
          <a:endParaRPr lang="en-US"/>
        </a:p>
      </dgm:t>
    </dgm:pt>
    <dgm:pt modelId="{F0B8B7FE-5C50-4388-9CED-E8EE7B0C7C47}" type="sibTrans" cxnId="{83D48206-1E79-46B6-9032-049FE0E6F5EB}">
      <dgm:prSet/>
      <dgm:spPr/>
      <dgm:t>
        <a:bodyPr/>
        <a:lstStyle/>
        <a:p>
          <a:endParaRPr lang="en-US"/>
        </a:p>
      </dgm:t>
    </dgm:pt>
    <dgm:pt modelId="{6B9A6465-C97E-4E1B-8C81-E494FAE2876E}">
      <dgm:prSet phldrT="[Text]"/>
      <dgm:spPr>
        <a:ln>
          <a:noFill/>
        </a:ln>
        <a:effectLst/>
        <a:scene3d>
          <a:camera prst="orthographicFront">
            <a:rot lat="0" lon="0" rev="0"/>
          </a:camera>
          <a:lightRig rig="chilly" dir="t">
            <a:rot lat="0" lon="0" rev="18480000"/>
          </a:lightRig>
          <a:backdrop>
            <a:anchor x="0" y="0" z="-210000"/>
            <a:norm dx="0" dy="0" dz="914400"/>
            <a:up dx="0" dy="914400" dz="0"/>
          </a:backdrop>
        </a:scene3d>
        <a:sp3d prstMaterial="clear">
          <a:bevelT h="63500"/>
        </a:sp3d>
      </dgm:spPr>
      <dgm:t>
        <a:bodyPr/>
        <a:lstStyle/>
        <a:p>
          <a:r>
            <a:rPr lang="en-US" dirty="0"/>
            <a:t>Ice removal </a:t>
          </a:r>
          <a:r>
            <a:rPr lang="en-US" dirty="0">
              <a:solidFill>
                <a:schemeClr val="bg1"/>
              </a:solidFill>
            </a:rPr>
            <a:t>tools</a:t>
          </a:r>
        </a:p>
      </dgm:t>
    </dgm:pt>
    <dgm:pt modelId="{49D74BE0-8F5A-4065-9E60-7D4488AFEE2F}" type="parTrans" cxnId="{1B2CF9CC-E36D-42F3-A3A0-76E33ED1810B}">
      <dgm:prSet/>
      <dgm:spPr/>
      <dgm:t>
        <a:bodyPr/>
        <a:lstStyle/>
        <a:p>
          <a:endParaRPr lang="en-US"/>
        </a:p>
      </dgm:t>
    </dgm:pt>
    <dgm:pt modelId="{ED7D6754-66AB-403A-82A1-834023F79E16}" type="sibTrans" cxnId="{1B2CF9CC-E36D-42F3-A3A0-76E33ED1810B}">
      <dgm:prSet/>
      <dgm:spPr/>
      <dgm:t>
        <a:bodyPr/>
        <a:lstStyle/>
        <a:p>
          <a:endParaRPr lang="en-US"/>
        </a:p>
      </dgm:t>
    </dgm:pt>
    <dgm:pt modelId="{4BB99D47-2892-4635-89C9-3511308BA187}">
      <dgm:prSet phldrT="[Text]"/>
      <dgm:spPr>
        <a:ln>
          <a:noFill/>
        </a:ln>
        <a:effectLst/>
        <a:scene3d>
          <a:camera prst="orthographicFront">
            <a:rot lat="0" lon="0" rev="0"/>
          </a:camera>
          <a:lightRig rig="chilly" dir="t">
            <a:rot lat="0" lon="0" rev="18480000"/>
          </a:lightRig>
          <a:backdrop>
            <a:anchor x="0" y="0" z="-210000"/>
            <a:norm dx="0" dy="0" dz="914400"/>
            <a:up dx="0" dy="914400" dz="0"/>
          </a:backdrop>
        </a:scene3d>
        <a:sp3d prstMaterial="clear">
          <a:bevelT h="63500"/>
        </a:sp3d>
      </dgm:spPr>
      <dgm:t>
        <a:bodyPr/>
        <a:lstStyle/>
        <a:p>
          <a:r>
            <a:rPr lang="en-US" dirty="0">
              <a:solidFill>
                <a:schemeClr val="bg1"/>
              </a:solidFill>
            </a:rPr>
            <a:t>Fire Safety</a:t>
          </a:r>
        </a:p>
      </dgm:t>
    </dgm:pt>
    <dgm:pt modelId="{7C5E6561-9D5D-41CD-B8FA-9E7BC8A206A5}" type="parTrans" cxnId="{683F788E-A25B-45B8-91A6-5F038A7DF04A}">
      <dgm:prSet/>
      <dgm:spPr/>
      <dgm:t>
        <a:bodyPr/>
        <a:lstStyle/>
        <a:p>
          <a:endParaRPr lang="en-US"/>
        </a:p>
      </dgm:t>
    </dgm:pt>
    <dgm:pt modelId="{2C99EA67-CA7D-4CAC-BFF2-90CFF7672ED6}" type="sibTrans" cxnId="{683F788E-A25B-45B8-91A6-5F038A7DF04A}">
      <dgm:prSet/>
      <dgm:spPr/>
      <dgm:t>
        <a:bodyPr/>
        <a:lstStyle/>
        <a:p>
          <a:endParaRPr lang="en-US"/>
        </a:p>
      </dgm:t>
    </dgm:pt>
    <dgm:pt modelId="{2F2BD732-DD57-4D87-B0D0-938513273B85}">
      <dgm:prSet phldrT="[Text]"/>
      <dgm:spPr>
        <a:ln>
          <a:noFill/>
        </a:ln>
        <a:effectLst/>
        <a:scene3d>
          <a:camera prst="orthographicFront">
            <a:rot lat="0" lon="0" rev="0"/>
          </a:camera>
          <a:lightRig rig="chilly" dir="t">
            <a:rot lat="0" lon="0" rev="18480000"/>
          </a:lightRig>
          <a:backdrop>
            <a:anchor x="0" y="0" z="-210000"/>
            <a:norm dx="0" dy="0" dz="914400"/>
            <a:up dx="0" dy="914400" dz="0"/>
          </a:backdrop>
        </a:scene3d>
        <a:sp3d prstMaterial="clear">
          <a:bevelT h="63500"/>
        </a:sp3d>
      </dgm:spPr>
      <dgm:t>
        <a:bodyPr/>
        <a:lstStyle/>
        <a:p>
          <a:r>
            <a:rPr lang="en-US" dirty="0">
              <a:solidFill>
                <a:schemeClr val="bg1"/>
              </a:solidFill>
            </a:rPr>
            <a:t>Ship Structure</a:t>
          </a:r>
        </a:p>
      </dgm:t>
    </dgm:pt>
    <dgm:pt modelId="{DCC30D4A-4209-44B6-968D-8C8EA89F0D12}" type="parTrans" cxnId="{E3839031-B291-481E-9D2C-CA89B80AC662}">
      <dgm:prSet/>
      <dgm:spPr/>
      <dgm:t>
        <a:bodyPr/>
        <a:lstStyle/>
        <a:p>
          <a:endParaRPr lang="en-US"/>
        </a:p>
      </dgm:t>
    </dgm:pt>
    <dgm:pt modelId="{2A496D06-7325-4CDD-B7B1-D771009B3494}" type="sibTrans" cxnId="{E3839031-B291-481E-9D2C-CA89B80AC662}">
      <dgm:prSet/>
      <dgm:spPr/>
      <dgm:t>
        <a:bodyPr/>
        <a:lstStyle/>
        <a:p>
          <a:endParaRPr lang="en-US"/>
        </a:p>
      </dgm:t>
    </dgm:pt>
    <dgm:pt modelId="{39E43C01-E4C7-4991-8E13-9B44ABDFF374}">
      <dgm:prSet phldrT="[Text]"/>
      <dgm:spPr>
        <a:ln>
          <a:noFill/>
        </a:ln>
        <a:effectLst/>
        <a:scene3d>
          <a:camera prst="orthographicFront">
            <a:rot lat="0" lon="0" rev="0"/>
          </a:camera>
          <a:lightRig rig="chilly" dir="t">
            <a:rot lat="0" lon="0" rev="18480000"/>
          </a:lightRig>
          <a:backdrop>
            <a:anchor x="0" y="0" z="-210000"/>
            <a:norm dx="0" dy="0" dz="914400"/>
            <a:up dx="0" dy="914400" dz="0"/>
          </a:backdrop>
        </a:scene3d>
        <a:sp3d prstMaterial="clear">
          <a:bevelT h="63500"/>
        </a:sp3d>
      </dgm:spPr>
      <dgm:t>
        <a:bodyPr/>
        <a:lstStyle/>
        <a:p>
          <a:r>
            <a:rPr lang="en-US" dirty="0">
              <a:solidFill>
                <a:schemeClr val="bg1"/>
              </a:solidFill>
            </a:rPr>
            <a:t>Materials</a:t>
          </a:r>
        </a:p>
      </dgm:t>
    </dgm:pt>
    <dgm:pt modelId="{529425C3-B4FA-4D52-A92D-83B93C94B76A}" type="parTrans" cxnId="{DE9D59E6-8E46-4367-A0ED-5FCCAB0DF3EA}">
      <dgm:prSet/>
      <dgm:spPr/>
      <dgm:t>
        <a:bodyPr/>
        <a:lstStyle/>
        <a:p>
          <a:endParaRPr lang="en-US"/>
        </a:p>
      </dgm:t>
    </dgm:pt>
    <dgm:pt modelId="{1F7FB4A8-4060-4D85-9F62-19B4DF81F71D}" type="sibTrans" cxnId="{DE9D59E6-8E46-4367-A0ED-5FCCAB0DF3EA}">
      <dgm:prSet/>
      <dgm:spPr/>
      <dgm:t>
        <a:bodyPr/>
        <a:lstStyle/>
        <a:p>
          <a:endParaRPr lang="en-US"/>
        </a:p>
      </dgm:t>
    </dgm:pt>
    <dgm:pt modelId="{6BE522CD-5973-4B13-BC1C-4C7CB294014B}">
      <dgm:prSet phldrT="[Text]"/>
      <dgm:spPr>
        <a:ln>
          <a:noFill/>
        </a:ln>
        <a:effectLst/>
        <a:scene3d>
          <a:camera prst="orthographicFront">
            <a:rot lat="0" lon="0" rev="0"/>
          </a:camera>
          <a:lightRig rig="chilly" dir="t">
            <a:rot lat="0" lon="0" rev="18480000"/>
          </a:lightRig>
          <a:backdrop>
            <a:anchor x="0" y="0" z="-210000"/>
            <a:norm dx="0" dy="0" dz="914400"/>
            <a:up dx="0" dy="914400" dz="0"/>
          </a:backdrop>
        </a:scene3d>
        <a:sp3d prstMaterial="clear">
          <a:bevelT h="63500"/>
        </a:sp3d>
      </dgm:spPr>
      <dgm:t>
        <a:bodyPr/>
        <a:lstStyle/>
        <a:p>
          <a:r>
            <a:rPr lang="en-US" dirty="0"/>
            <a:t>Certificate &amp; Manual</a:t>
          </a:r>
        </a:p>
      </dgm:t>
    </dgm:pt>
    <dgm:pt modelId="{7B3E3985-A2E2-49B3-8482-209CA587CF3F}" type="parTrans" cxnId="{0A6C8289-362B-4666-8575-33FDBB9E45CF}">
      <dgm:prSet/>
      <dgm:spPr/>
      <dgm:t>
        <a:bodyPr/>
        <a:lstStyle/>
        <a:p>
          <a:endParaRPr lang="en-US"/>
        </a:p>
      </dgm:t>
    </dgm:pt>
    <dgm:pt modelId="{36C8F336-EFB5-4E59-8371-1D5C2F624921}" type="sibTrans" cxnId="{0A6C8289-362B-4666-8575-33FDBB9E45CF}">
      <dgm:prSet/>
      <dgm:spPr/>
      <dgm:t>
        <a:bodyPr/>
        <a:lstStyle/>
        <a:p>
          <a:endParaRPr lang="en-US"/>
        </a:p>
      </dgm:t>
    </dgm:pt>
    <dgm:pt modelId="{672F617B-E62F-42E7-A013-5B67C4BC7266}">
      <dgm:prSet phldrT="[Text]"/>
      <dgm:spPr>
        <a:ln>
          <a:noFill/>
        </a:ln>
        <a:effectLst/>
        <a:scene3d>
          <a:camera prst="orthographicFront">
            <a:rot lat="0" lon="0" rev="0"/>
          </a:camera>
          <a:lightRig rig="chilly" dir="t">
            <a:rot lat="0" lon="0" rev="18480000"/>
          </a:lightRig>
          <a:backdrop>
            <a:anchor x="0" y="0" z="-210000"/>
            <a:norm dx="0" dy="0" dz="914400"/>
            <a:up dx="0" dy="914400" dz="0"/>
          </a:backdrop>
        </a:scene3d>
        <a:sp3d prstMaterial="clear">
          <a:bevelT h="63500"/>
        </a:sp3d>
      </dgm:spPr>
      <dgm:t>
        <a:bodyPr/>
        <a:lstStyle/>
        <a:p>
          <a:r>
            <a:rPr lang="en-US" dirty="0"/>
            <a:t>Training</a:t>
          </a:r>
        </a:p>
      </dgm:t>
    </dgm:pt>
    <dgm:pt modelId="{B04E1C6A-1494-4473-9C78-B7378A3D9733}" type="parTrans" cxnId="{A883956D-8BB9-419B-AF0A-7972530E3549}">
      <dgm:prSet/>
      <dgm:spPr/>
      <dgm:t>
        <a:bodyPr/>
        <a:lstStyle/>
        <a:p>
          <a:endParaRPr lang="en-US"/>
        </a:p>
      </dgm:t>
    </dgm:pt>
    <dgm:pt modelId="{113926A3-FA8B-4BBF-B610-0494CC05D209}" type="sibTrans" cxnId="{A883956D-8BB9-419B-AF0A-7972530E3549}">
      <dgm:prSet/>
      <dgm:spPr/>
      <dgm:t>
        <a:bodyPr/>
        <a:lstStyle/>
        <a:p>
          <a:endParaRPr lang="en-US"/>
        </a:p>
      </dgm:t>
    </dgm:pt>
    <dgm:pt modelId="{1A17F5D1-BF62-448F-BC45-17C8B260D321}" type="pres">
      <dgm:prSet presAssocID="{96816967-7637-4CAA-A9EC-97388E3EDD4B}" presName="Name0" presStyleCnt="0">
        <dgm:presLayoutVars>
          <dgm:dir/>
          <dgm:animLvl val="lvl"/>
          <dgm:resizeHandles val="exact"/>
        </dgm:presLayoutVars>
      </dgm:prSet>
      <dgm:spPr/>
    </dgm:pt>
    <dgm:pt modelId="{33AC5485-D34F-4DFE-A3A8-FC49AE896D09}" type="pres">
      <dgm:prSet presAssocID="{7C75039F-0C74-4FA2-BF88-1968ED3C1F5C}" presName="composite" presStyleCnt="0"/>
      <dgm:spPr>
        <a:ln>
          <a:noFill/>
        </a:ln>
        <a:effectLst/>
        <a:scene3d>
          <a:camera prst="orthographicFront">
            <a:rot lat="0" lon="0" rev="0"/>
          </a:camera>
          <a:lightRig rig="chilly" dir="t">
            <a:rot lat="0" lon="0" rev="18480000"/>
          </a:lightRig>
          <a:backdrop>
            <a:anchor x="0" y="0" z="-210000"/>
            <a:norm dx="0" dy="0" dz="914400"/>
            <a:up dx="0" dy="914400" dz="0"/>
          </a:backdrop>
        </a:scene3d>
        <a:sp3d prstMaterial="clear">
          <a:bevelT h="63500"/>
        </a:sp3d>
      </dgm:spPr>
    </dgm:pt>
    <dgm:pt modelId="{8B345B75-97A6-4992-AAAA-4580C4CCD9AD}" type="pres">
      <dgm:prSet presAssocID="{7C75039F-0C74-4FA2-BF88-1968ED3C1F5C}" presName="parTx" presStyleLbl="alignNode1" presStyleIdx="0" presStyleCnt="4">
        <dgm:presLayoutVars>
          <dgm:chMax val="0"/>
          <dgm:chPref val="0"/>
          <dgm:bulletEnabled val="1"/>
        </dgm:presLayoutVars>
      </dgm:prSet>
      <dgm:spPr/>
    </dgm:pt>
    <dgm:pt modelId="{B0D91C5D-0202-49F2-88F8-5DDF16BEA931}" type="pres">
      <dgm:prSet presAssocID="{7C75039F-0C74-4FA2-BF88-1968ED3C1F5C}" presName="desTx" presStyleLbl="alignAccFollowNode1" presStyleIdx="0" presStyleCnt="4">
        <dgm:presLayoutVars>
          <dgm:bulletEnabled val="1"/>
        </dgm:presLayoutVars>
      </dgm:prSet>
      <dgm:spPr/>
    </dgm:pt>
    <dgm:pt modelId="{86288BA3-150B-45DB-9063-F326701DFC18}" type="pres">
      <dgm:prSet presAssocID="{32B1C9AD-96F2-40BF-9381-BBBE70D00982}" presName="space" presStyleCnt="0"/>
      <dgm:spPr>
        <a:ln>
          <a:noFill/>
        </a:ln>
        <a:effectLst/>
        <a:scene3d>
          <a:camera prst="orthographicFront">
            <a:rot lat="0" lon="0" rev="0"/>
          </a:camera>
          <a:lightRig rig="chilly" dir="t">
            <a:rot lat="0" lon="0" rev="18480000"/>
          </a:lightRig>
          <a:backdrop>
            <a:anchor x="0" y="0" z="-210000"/>
            <a:norm dx="0" dy="0" dz="914400"/>
            <a:up dx="0" dy="914400" dz="0"/>
          </a:backdrop>
        </a:scene3d>
        <a:sp3d prstMaterial="clear">
          <a:bevelT h="63500"/>
        </a:sp3d>
      </dgm:spPr>
    </dgm:pt>
    <dgm:pt modelId="{2B2FF4F6-7D10-46DC-B1D5-F3C3F51FBC1E}" type="pres">
      <dgm:prSet presAssocID="{96234400-DE9A-45B2-A169-2ABB43EADE88}" presName="composite" presStyleCnt="0"/>
      <dgm:spPr>
        <a:ln>
          <a:noFill/>
        </a:ln>
        <a:effectLst/>
        <a:scene3d>
          <a:camera prst="orthographicFront">
            <a:rot lat="0" lon="0" rev="0"/>
          </a:camera>
          <a:lightRig rig="chilly" dir="t">
            <a:rot lat="0" lon="0" rev="18480000"/>
          </a:lightRig>
          <a:backdrop>
            <a:anchor x="0" y="0" z="-210000"/>
            <a:norm dx="0" dy="0" dz="914400"/>
            <a:up dx="0" dy="914400" dz="0"/>
          </a:backdrop>
        </a:scene3d>
        <a:sp3d prstMaterial="clear">
          <a:bevelT h="63500"/>
        </a:sp3d>
      </dgm:spPr>
    </dgm:pt>
    <dgm:pt modelId="{A3A3454B-9006-4A7E-8D6A-37D077608315}" type="pres">
      <dgm:prSet presAssocID="{96234400-DE9A-45B2-A169-2ABB43EADE88}" presName="parTx" presStyleLbl="alignNode1" presStyleIdx="1" presStyleCnt="4">
        <dgm:presLayoutVars>
          <dgm:chMax val="0"/>
          <dgm:chPref val="0"/>
          <dgm:bulletEnabled val="1"/>
        </dgm:presLayoutVars>
      </dgm:prSet>
      <dgm:spPr/>
    </dgm:pt>
    <dgm:pt modelId="{F4B97332-2FA4-4890-B24A-485A8AC97914}" type="pres">
      <dgm:prSet presAssocID="{96234400-DE9A-45B2-A169-2ABB43EADE88}" presName="desTx" presStyleLbl="alignAccFollowNode1" presStyleIdx="1" presStyleCnt="4">
        <dgm:presLayoutVars>
          <dgm:bulletEnabled val="1"/>
        </dgm:presLayoutVars>
      </dgm:prSet>
      <dgm:spPr/>
    </dgm:pt>
    <dgm:pt modelId="{0699F3CB-5A49-47BB-8D0C-6BA1A40599FB}" type="pres">
      <dgm:prSet presAssocID="{4927C960-09E2-4EBA-8839-E18671ADB7CF}" presName="space" presStyleCnt="0"/>
      <dgm:spPr>
        <a:ln>
          <a:noFill/>
        </a:ln>
        <a:effectLst/>
        <a:scene3d>
          <a:camera prst="orthographicFront">
            <a:rot lat="0" lon="0" rev="0"/>
          </a:camera>
          <a:lightRig rig="chilly" dir="t">
            <a:rot lat="0" lon="0" rev="18480000"/>
          </a:lightRig>
          <a:backdrop>
            <a:anchor x="0" y="0" z="-210000"/>
            <a:norm dx="0" dy="0" dz="914400"/>
            <a:up dx="0" dy="914400" dz="0"/>
          </a:backdrop>
        </a:scene3d>
        <a:sp3d prstMaterial="clear">
          <a:bevelT h="63500"/>
        </a:sp3d>
      </dgm:spPr>
    </dgm:pt>
    <dgm:pt modelId="{9E4A1173-B5A3-4C06-B708-6D6FDAA04441}" type="pres">
      <dgm:prSet presAssocID="{DD603EAC-82E4-4574-AD4F-175AD3ADAA1E}" presName="composite" presStyleCnt="0"/>
      <dgm:spPr>
        <a:ln>
          <a:noFill/>
        </a:ln>
        <a:effectLst/>
        <a:scene3d>
          <a:camera prst="orthographicFront">
            <a:rot lat="0" lon="0" rev="0"/>
          </a:camera>
          <a:lightRig rig="chilly" dir="t">
            <a:rot lat="0" lon="0" rev="18480000"/>
          </a:lightRig>
          <a:backdrop>
            <a:anchor x="0" y="0" z="-210000"/>
            <a:norm dx="0" dy="0" dz="914400"/>
            <a:up dx="0" dy="914400" dz="0"/>
          </a:backdrop>
        </a:scene3d>
        <a:sp3d prstMaterial="clear">
          <a:bevelT h="63500"/>
        </a:sp3d>
      </dgm:spPr>
    </dgm:pt>
    <dgm:pt modelId="{1D6319C2-3655-4C17-9020-15952D726AE5}" type="pres">
      <dgm:prSet presAssocID="{DD603EAC-82E4-4574-AD4F-175AD3ADAA1E}" presName="parTx" presStyleLbl="alignNode1" presStyleIdx="2" presStyleCnt="4">
        <dgm:presLayoutVars>
          <dgm:chMax val="0"/>
          <dgm:chPref val="0"/>
          <dgm:bulletEnabled val="1"/>
        </dgm:presLayoutVars>
      </dgm:prSet>
      <dgm:spPr/>
    </dgm:pt>
    <dgm:pt modelId="{FA00BC71-FD51-4BCF-9FB3-91D530F9CC42}" type="pres">
      <dgm:prSet presAssocID="{DD603EAC-82E4-4574-AD4F-175AD3ADAA1E}" presName="desTx" presStyleLbl="alignAccFollowNode1" presStyleIdx="2" presStyleCnt="4">
        <dgm:presLayoutVars>
          <dgm:bulletEnabled val="1"/>
        </dgm:presLayoutVars>
      </dgm:prSet>
      <dgm:spPr/>
    </dgm:pt>
    <dgm:pt modelId="{FB162182-EC4F-4820-95B2-715E6414E4D1}" type="pres">
      <dgm:prSet presAssocID="{78C61973-7616-47D7-B5DB-D5EE754F56D6}" presName="space" presStyleCnt="0"/>
      <dgm:spPr>
        <a:ln>
          <a:noFill/>
        </a:ln>
        <a:effectLst/>
        <a:scene3d>
          <a:camera prst="orthographicFront">
            <a:rot lat="0" lon="0" rev="0"/>
          </a:camera>
          <a:lightRig rig="chilly" dir="t">
            <a:rot lat="0" lon="0" rev="18480000"/>
          </a:lightRig>
          <a:backdrop>
            <a:anchor x="0" y="0" z="-210000"/>
            <a:norm dx="0" dy="0" dz="914400"/>
            <a:up dx="0" dy="914400" dz="0"/>
          </a:backdrop>
        </a:scene3d>
        <a:sp3d prstMaterial="clear">
          <a:bevelT h="63500"/>
        </a:sp3d>
      </dgm:spPr>
    </dgm:pt>
    <dgm:pt modelId="{6519C05F-FAC5-4497-B1F4-5DF4A8200869}" type="pres">
      <dgm:prSet presAssocID="{CAC707D9-D94E-4DE3-B661-BD9AC4B497CB}" presName="composite" presStyleCnt="0"/>
      <dgm:spPr>
        <a:ln>
          <a:noFill/>
        </a:ln>
        <a:effectLst/>
        <a:scene3d>
          <a:camera prst="orthographicFront">
            <a:rot lat="0" lon="0" rev="0"/>
          </a:camera>
          <a:lightRig rig="chilly" dir="t">
            <a:rot lat="0" lon="0" rev="18480000"/>
          </a:lightRig>
          <a:backdrop>
            <a:anchor x="0" y="0" z="-210000"/>
            <a:norm dx="0" dy="0" dz="914400"/>
            <a:up dx="0" dy="914400" dz="0"/>
          </a:backdrop>
        </a:scene3d>
        <a:sp3d prstMaterial="clear">
          <a:bevelT h="63500"/>
        </a:sp3d>
      </dgm:spPr>
    </dgm:pt>
    <dgm:pt modelId="{434F7866-FB03-4312-8FE6-C65492D3111E}" type="pres">
      <dgm:prSet presAssocID="{CAC707D9-D94E-4DE3-B661-BD9AC4B497CB}" presName="parTx" presStyleLbl="alignNode1" presStyleIdx="3" presStyleCnt="4">
        <dgm:presLayoutVars>
          <dgm:chMax val="0"/>
          <dgm:chPref val="0"/>
          <dgm:bulletEnabled val="1"/>
        </dgm:presLayoutVars>
      </dgm:prSet>
      <dgm:spPr/>
    </dgm:pt>
    <dgm:pt modelId="{5099FA07-8C42-4F57-A01D-478231AF2041}" type="pres">
      <dgm:prSet presAssocID="{CAC707D9-D94E-4DE3-B661-BD9AC4B497CB}" presName="desTx" presStyleLbl="alignAccFollowNode1" presStyleIdx="3" presStyleCnt="4">
        <dgm:presLayoutVars>
          <dgm:bulletEnabled val="1"/>
        </dgm:presLayoutVars>
      </dgm:prSet>
      <dgm:spPr/>
    </dgm:pt>
  </dgm:ptLst>
  <dgm:cxnLst>
    <dgm:cxn modelId="{83D48206-1E79-46B6-9032-049FE0E6F5EB}" srcId="{CAC707D9-D94E-4DE3-B661-BD9AC4B497CB}" destId="{EE4737D9-2C69-4576-A01A-A21B074EE027}" srcOrd="3" destOrd="0" parTransId="{1A1EECA4-8E2D-469F-8966-DCEA474DB827}" sibTransId="{F0B8B7FE-5C50-4388-9CED-E8EE7B0C7C47}"/>
    <dgm:cxn modelId="{20FA040E-2A5D-465F-B1F0-4D484DE0031E}" srcId="{96234400-DE9A-45B2-A169-2ABB43EADE88}" destId="{E0157EC3-714D-4C76-8A81-84A47D396A9F}" srcOrd="1" destOrd="0" parTransId="{96125041-1FB4-4DEA-BC04-AAB4899EB31B}" sibTransId="{88423B2B-5B9C-40DF-A9F3-10D3DA18DDA1}"/>
    <dgm:cxn modelId="{D02D500F-E127-4F38-9FC3-1D4E611320DC}" type="presOf" srcId="{843F2E2E-5DED-4EC3-868D-7CF08A585C4F}" destId="{F4B97332-2FA4-4890-B24A-485A8AC97914}" srcOrd="0" destOrd="0" presId="urn:microsoft.com/office/officeart/2005/8/layout/hList1"/>
    <dgm:cxn modelId="{1F045623-21D2-4286-BD7F-CB894B39B438}" srcId="{CAC707D9-D94E-4DE3-B661-BD9AC4B497CB}" destId="{ABBA6DAB-E44D-4585-916A-B492E9AE3929}" srcOrd="1" destOrd="0" parTransId="{DE0589E0-873C-4EE7-98EB-521725FC6542}" sibTransId="{EC5A1270-AF44-452D-994E-3709F9CCF6B7}"/>
    <dgm:cxn modelId="{E79ADD2E-6566-4231-AD10-2814284356F9}" srcId="{7C75039F-0C74-4FA2-BF88-1968ED3C1F5C}" destId="{26C24D65-CD48-4DDE-A136-130E6F7B195D}" srcOrd="1" destOrd="0" parTransId="{A5016739-9CBE-43AF-B387-6273B278C62A}" sibTransId="{734C6B55-24F7-4E1A-A215-58EE2D0E7EEA}"/>
    <dgm:cxn modelId="{E3839031-B291-481E-9D2C-CA89B80AC662}" srcId="{96234400-DE9A-45B2-A169-2ABB43EADE88}" destId="{2F2BD732-DD57-4D87-B0D0-938513273B85}" srcOrd="2" destOrd="0" parTransId="{DCC30D4A-4209-44B6-968D-8C8EA89F0D12}" sibTransId="{2A496D06-7325-4CDD-B7B1-D771009B3494}"/>
    <dgm:cxn modelId="{7AFB7B33-6364-4C6E-A14E-AF8BBAA8F16E}" type="presOf" srcId="{96816967-7637-4CAA-A9EC-97388E3EDD4B}" destId="{1A17F5D1-BF62-448F-BC45-17C8B260D321}" srcOrd="0" destOrd="0" presId="urn:microsoft.com/office/officeart/2005/8/layout/hList1"/>
    <dgm:cxn modelId="{CB13FF62-F215-4935-AD5A-1FF9D850D806}" type="presOf" srcId="{6B9A6465-C97E-4E1B-8C81-E494FAE2876E}" destId="{B0D91C5D-0202-49F2-88F8-5DDF16BEA931}" srcOrd="0" destOrd="2" presId="urn:microsoft.com/office/officeart/2005/8/layout/hList1"/>
    <dgm:cxn modelId="{FC494B47-F71F-46DC-B497-6558A7215FEC}" srcId="{7C75039F-0C74-4FA2-BF88-1968ED3C1F5C}" destId="{20274660-5B4A-4E97-A184-9FD1EF6F752E}" srcOrd="0" destOrd="0" parTransId="{9D76EFB8-B124-4169-9089-D575FB8E4DC0}" sibTransId="{6A1BA30B-5E14-482B-8B99-2D9C335DF6A9}"/>
    <dgm:cxn modelId="{EAB0B267-F77B-4DAC-88C9-075199520CE5}" type="presOf" srcId="{ABBA6DAB-E44D-4585-916A-B492E9AE3929}" destId="{5099FA07-8C42-4F57-A01D-478231AF2041}" srcOrd="0" destOrd="1" presId="urn:microsoft.com/office/officeart/2005/8/layout/hList1"/>
    <dgm:cxn modelId="{A883956D-8BB9-419B-AF0A-7972530E3549}" srcId="{DD603EAC-82E4-4574-AD4F-175AD3ADAA1E}" destId="{672F617B-E62F-42E7-A013-5B67C4BC7266}" srcOrd="2" destOrd="0" parTransId="{B04E1C6A-1494-4473-9C78-B7378A3D9733}" sibTransId="{113926A3-FA8B-4BBF-B610-0494CC05D209}"/>
    <dgm:cxn modelId="{2F99AE4E-D9FD-4CC7-9679-BF9E7ACC3870}" type="presOf" srcId="{E0157EC3-714D-4C76-8A81-84A47D396A9F}" destId="{F4B97332-2FA4-4890-B24A-485A8AC97914}" srcOrd="0" destOrd="1" presId="urn:microsoft.com/office/officeart/2005/8/layout/hList1"/>
    <dgm:cxn modelId="{6F45A571-5D76-42B1-97D5-CD626EE90066}" type="presOf" srcId="{2F2BD732-DD57-4D87-B0D0-938513273B85}" destId="{F4B97332-2FA4-4890-B24A-485A8AC97914}" srcOrd="0" destOrd="2" presId="urn:microsoft.com/office/officeart/2005/8/layout/hList1"/>
    <dgm:cxn modelId="{03001252-7390-456B-A1A7-21A5696D36D4}" type="presOf" srcId="{26C24D65-CD48-4DDE-A136-130E6F7B195D}" destId="{B0D91C5D-0202-49F2-88F8-5DDF16BEA931}" srcOrd="0" destOrd="1" presId="urn:microsoft.com/office/officeart/2005/8/layout/hList1"/>
    <dgm:cxn modelId="{33F22654-58E4-4AD9-BA10-84E465F45F67}" type="presOf" srcId="{EE4737D9-2C69-4576-A01A-A21B074EE027}" destId="{5099FA07-8C42-4F57-A01D-478231AF2041}" srcOrd="0" destOrd="3" presId="urn:microsoft.com/office/officeart/2005/8/layout/hList1"/>
    <dgm:cxn modelId="{7DD2B154-70FC-439D-9E40-E866442A764A}" type="presOf" srcId="{1C341BAF-AE66-485F-B14E-A69EE6D1E371}" destId="{5099FA07-8C42-4F57-A01D-478231AF2041}" srcOrd="0" destOrd="2" presId="urn:microsoft.com/office/officeart/2005/8/layout/hList1"/>
    <dgm:cxn modelId="{52B3F255-7487-4C40-B73A-0BD7F3397366}" type="presOf" srcId="{7C75039F-0C74-4FA2-BF88-1968ED3C1F5C}" destId="{8B345B75-97A6-4992-AAAA-4580C4CCD9AD}" srcOrd="0" destOrd="0" presId="urn:microsoft.com/office/officeart/2005/8/layout/hList1"/>
    <dgm:cxn modelId="{0DE39477-9030-414A-B0BC-D621924FE45D}" type="presOf" srcId="{4BB99D47-2892-4635-89C9-3511308BA187}" destId="{B0D91C5D-0202-49F2-88F8-5DDF16BEA931}" srcOrd="0" destOrd="3" presId="urn:microsoft.com/office/officeart/2005/8/layout/hList1"/>
    <dgm:cxn modelId="{6F2E157D-13AF-431A-902B-ED0ADD7913F3}" srcId="{96816967-7637-4CAA-A9EC-97388E3EDD4B}" destId="{96234400-DE9A-45B2-A169-2ABB43EADE88}" srcOrd="1" destOrd="0" parTransId="{F3F6D330-D82F-4536-8A16-25037CEFD161}" sibTransId="{4927C960-09E2-4EBA-8839-E18671ADB7CF}"/>
    <dgm:cxn modelId="{0A6C8289-362B-4666-8575-33FDBB9E45CF}" srcId="{DD603EAC-82E4-4574-AD4F-175AD3ADAA1E}" destId="{6BE522CD-5973-4B13-BC1C-4C7CB294014B}" srcOrd="1" destOrd="0" parTransId="{7B3E3985-A2E2-49B3-8482-209CA587CF3F}" sibTransId="{36C8F336-EFB5-4E59-8371-1D5C2F624921}"/>
    <dgm:cxn modelId="{2989778A-47AB-4BB8-A0F5-48AC643CC9F6}" type="presOf" srcId="{96234400-DE9A-45B2-A169-2ABB43EADE88}" destId="{A3A3454B-9006-4A7E-8D6A-37D077608315}" srcOrd="0" destOrd="0" presId="urn:microsoft.com/office/officeart/2005/8/layout/hList1"/>
    <dgm:cxn modelId="{03DD6F8B-82D5-4802-845B-52B54EE2F50D}" srcId="{CAC707D9-D94E-4DE3-B661-BD9AC4B497CB}" destId="{3CBC2FE1-5B33-4635-AFA6-5C4A2C229F01}" srcOrd="0" destOrd="0" parTransId="{19A416B9-1156-4B9F-A9D1-473ED2CA8AB4}" sibTransId="{A620542C-50E0-4904-B67D-A803AB34FBFA}"/>
    <dgm:cxn modelId="{683F788E-A25B-45B8-91A6-5F038A7DF04A}" srcId="{7C75039F-0C74-4FA2-BF88-1968ED3C1F5C}" destId="{4BB99D47-2892-4635-89C9-3511308BA187}" srcOrd="3" destOrd="0" parTransId="{7C5E6561-9D5D-41CD-B8FA-9E7BC8A206A5}" sibTransId="{2C99EA67-CA7D-4CAC-BFF2-90CFF7672ED6}"/>
    <dgm:cxn modelId="{642A8297-DFFD-4016-9BEF-ADD95E200143}" type="presOf" srcId="{471DB55F-0717-418E-81A9-9551057C827F}" destId="{FA00BC71-FD51-4BCF-9FB3-91D530F9CC42}" srcOrd="0" destOrd="0" presId="urn:microsoft.com/office/officeart/2005/8/layout/hList1"/>
    <dgm:cxn modelId="{9ABA0D9B-A23B-43E8-BF3E-D6ED8898D29C}" srcId="{96816967-7637-4CAA-A9EC-97388E3EDD4B}" destId="{7C75039F-0C74-4FA2-BF88-1968ED3C1F5C}" srcOrd="0" destOrd="0" parTransId="{AC717977-B9C1-458A-9740-CC48579304C3}" sibTransId="{32B1C9AD-96F2-40BF-9381-BBBE70D00982}"/>
    <dgm:cxn modelId="{4A98EFAA-2116-40B1-AA2F-D9D120DEB250}" srcId="{DD603EAC-82E4-4574-AD4F-175AD3ADAA1E}" destId="{471DB55F-0717-418E-81A9-9551057C827F}" srcOrd="0" destOrd="0" parTransId="{74DCF8FA-6B0C-443D-AC89-AFAE30A2C7C8}" sibTransId="{7F685938-467C-40EF-B2CC-563106B89806}"/>
    <dgm:cxn modelId="{51FF14AB-D9A3-4228-9882-7A062A080809}" type="presOf" srcId="{20274660-5B4A-4E97-A184-9FD1EF6F752E}" destId="{B0D91C5D-0202-49F2-88F8-5DDF16BEA931}" srcOrd="0" destOrd="0" presId="urn:microsoft.com/office/officeart/2005/8/layout/hList1"/>
    <dgm:cxn modelId="{6B79F7C1-EF06-43F6-B911-E61B230B00A0}" srcId="{CAC707D9-D94E-4DE3-B661-BD9AC4B497CB}" destId="{1C341BAF-AE66-485F-B14E-A69EE6D1E371}" srcOrd="2" destOrd="0" parTransId="{B03A7A7D-5BD7-47B4-A964-D8F34F779C13}" sibTransId="{4ACE2001-C5C7-4DDE-A523-722A60802F23}"/>
    <dgm:cxn modelId="{2EB7B7C3-1721-4201-A380-5543A3F3EA3F}" srcId="{96816967-7637-4CAA-A9EC-97388E3EDD4B}" destId="{CAC707D9-D94E-4DE3-B661-BD9AC4B497CB}" srcOrd="3" destOrd="0" parTransId="{3800765B-83FE-4A2F-9324-3167236DA750}" sibTransId="{99BE91AF-8A54-425B-9CA0-19C95C8FE26C}"/>
    <dgm:cxn modelId="{1B2CF9CC-E36D-42F3-A3A0-76E33ED1810B}" srcId="{7C75039F-0C74-4FA2-BF88-1968ED3C1F5C}" destId="{6B9A6465-C97E-4E1B-8C81-E494FAE2876E}" srcOrd="2" destOrd="0" parTransId="{49D74BE0-8F5A-4065-9E60-7D4488AFEE2F}" sibTransId="{ED7D6754-66AB-403A-82A1-834023F79E16}"/>
    <dgm:cxn modelId="{42112ED6-604A-4ED9-9594-EBFDBDB97DD9}" srcId="{96234400-DE9A-45B2-A169-2ABB43EADE88}" destId="{843F2E2E-5DED-4EC3-868D-7CF08A585C4F}" srcOrd="0" destOrd="0" parTransId="{CE1A090C-74CB-48C4-990A-652454859E47}" sibTransId="{57643B81-1440-4D69-BF59-FBBEB189BAB1}"/>
    <dgm:cxn modelId="{894DBFDE-BACC-441E-B21E-E2991E3054DB}" type="presOf" srcId="{3CBC2FE1-5B33-4635-AFA6-5C4A2C229F01}" destId="{5099FA07-8C42-4F57-A01D-478231AF2041}" srcOrd="0" destOrd="0" presId="urn:microsoft.com/office/officeart/2005/8/layout/hList1"/>
    <dgm:cxn modelId="{C1B9FEDE-C71C-4614-A131-26D5B2BA60F4}" type="presOf" srcId="{DD603EAC-82E4-4574-AD4F-175AD3ADAA1E}" destId="{1D6319C2-3655-4C17-9020-15952D726AE5}" srcOrd="0" destOrd="0" presId="urn:microsoft.com/office/officeart/2005/8/layout/hList1"/>
    <dgm:cxn modelId="{DE9D59E6-8E46-4367-A0ED-5FCCAB0DF3EA}" srcId="{96234400-DE9A-45B2-A169-2ABB43EADE88}" destId="{39E43C01-E4C7-4991-8E13-9B44ABDFF374}" srcOrd="3" destOrd="0" parTransId="{529425C3-B4FA-4D52-A92D-83B93C94B76A}" sibTransId="{1F7FB4A8-4060-4D85-9F62-19B4DF81F71D}"/>
    <dgm:cxn modelId="{BCD86DE9-C0D8-4A8A-AEAC-84A06D5B55A9}" srcId="{96816967-7637-4CAA-A9EC-97388E3EDD4B}" destId="{DD603EAC-82E4-4574-AD4F-175AD3ADAA1E}" srcOrd="2" destOrd="0" parTransId="{52F860B8-4816-49E7-8F0D-1A36BCE776CA}" sibTransId="{78C61973-7616-47D7-B5DB-D5EE754F56D6}"/>
    <dgm:cxn modelId="{3C2367EA-567F-4CE3-937D-9527CCDEE1AF}" type="presOf" srcId="{672F617B-E62F-42E7-A013-5B67C4BC7266}" destId="{FA00BC71-FD51-4BCF-9FB3-91D530F9CC42}" srcOrd="0" destOrd="2" presId="urn:microsoft.com/office/officeart/2005/8/layout/hList1"/>
    <dgm:cxn modelId="{52F66BEA-CA22-49F7-9B3A-CECE28D1380B}" type="presOf" srcId="{39E43C01-E4C7-4991-8E13-9B44ABDFF374}" destId="{F4B97332-2FA4-4890-B24A-485A8AC97914}" srcOrd="0" destOrd="3" presId="urn:microsoft.com/office/officeart/2005/8/layout/hList1"/>
    <dgm:cxn modelId="{011562F4-20D4-48A1-B7C3-73A7A5BB6E20}" type="presOf" srcId="{6BE522CD-5973-4B13-BC1C-4C7CB294014B}" destId="{FA00BC71-FD51-4BCF-9FB3-91D530F9CC42}" srcOrd="0" destOrd="1" presId="urn:microsoft.com/office/officeart/2005/8/layout/hList1"/>
    <dgm:cxn modelId="{01141EF7-1FC8-4A6B-A4A4-CE75026B8EEE}" type="presOf" srcId="{CAC707D9-D94E-4DE3-B661-BD9AC4B497CB}" destId="{434F7866-FB03-4312-8FE6-C65492D3111E}" srcOrd="0" destOrd="0" presId="urn:microsoft.com/office/officeart/2005/8/layout/hList1"/>
    <dgm:cxn modelId="{96005E41-C0D9-4A46-801F-A4ED8CB50AC6}" type="presParOf" srcId="{1A17F5D1-BF62-448F-BC45-17C8B260D321}" destId="{33AC5485-D34F-4DFE-A3A8-FC49AE896D09}" srcOrd="0" destOrd="0" presId="urn:microsoft.com/office/officeart/2005/8/layout/hList1"/>
    <dgm:cxn modelId="{35B68A6B-EF93-42A9-AFEF-0593B8ECE08F}" type="presParOf" srcId="{33AC5485-D34F-4DFE-A3A8-FC49AE896D09}" destId="{8B345B75-97A6-4992-AAAA-4580C4CCD9AD}" srcOrd="0" destOrd="0" presId="urn:microsoft.com/office/officeart/2005/8/layout/hList1"/>
    <dgm:cxn modelId="{26179B37-292D-43D0-9D17-CB91EDB52032}" type="presParOf" srcId="{33AC5485-D34F-4DFE-A3A8-FC49AE896D09}" destId="{B0D91C5D-0202-49F2-88F8-5DDF16BEA931}" srcOrd="1" destOrd="0" presId="urn:microsoft.com/office/officeart/2005/8/layout/hList1"/>
    <dgm:cxn modelId="{77850E5B-B537-4702-9C67-146CC3D5673D}" type="presParOf" srcId="{1A17F5D1-BF62-448F-BC45-17C8B260D321}" destId="{86288BA3-150B-45DB-9063-F326701DFC18}" srcOrd="1" destOrd="0" presId="urn:microsoft.com/office/officeart/2005/8/layout/hList1"/>
    <dgm:cxn modelId="{BC3912BD-B690-4337-B295-7CCE53BBE18D}" type="presParOf" srcId="{1A17F5D1-BF62-448F-BC45-17C8B260D321}" destId="{2B2FF4F6-7D10-46DC-B1D5-F3C3F51FBC1E}" srcOrd="2" destOrd="0" presId="urn:microsoft.com/office/officeart/2005/8/layout/hList1"/>
    <dgm:cxn modelId="{4F939823-D767-4989-922C-0A6BB5F78393}" type="presParOf" srcId="{2B2FF4F6-7D10-46DC-B1D5-F3C3F51FBC1E}" destId="{A3A3454B-9006-4A7E-8D6A-37D077608315}" srcOrd="0" destOrd="0" presId="urn:microsoft.com/office/officeart/2005/8/layout/hList1"/>
    <dgm:cxn modelId="{F0D715C2-2D33-44BB-8773-86F3DF3B2504}" type="presParOf" srcId="{2B2FF4F6-7D10-46DC-B1D5-F3C3F51FBC1E}" destId="{F4B97332-2FA4-4890-B24A-485A8AC97914}" srcOrd="1" destOrd="0" presId="urn:microsoft.com/office/officeart/2005/8/layout/hList1"/>
    <dgm:cxn modelId="{2F9B660F-C625-438B-A765-39BB0FFA9018}" type="presParOf" srcId="{1A17F5D1-BF62-448F-BC45-17C8B260D321}" destId="{0699F3CB-5A49-47BB-8D0C-6BA1A40599FB}" srcOrd="3" destOrd="0" presId="urn:microsoft.com/office/officeart/2005/8/layout/hList1"/>
    <dgm:cxn modelId="{40C35D38-8D20-46F3-AFFD-947FA59744F3}" type="presParOf" srcId="{1A17F5D1-BF62-448F-BC45-17C8B260D321}" destId="{9E4A1173-B5A3-4C06-B708-6D6FDAA04441}" srcOrd="4" destOrd="0" presId="urn:microsoft.com/office/officeart/2005/8/layout/hList1"/>
    <dgm:cxn modelId="{B4693A3B-1D5D-48FD-9106-2AE4ACEBF5D1}" type="presParOf" srcId="{9E4A1173-B5A3-4C06-B708-6D6FDAA04441}" destId="{1D6319C2-3655-4C17-9020-15952D726AE5}" srcOrd="0" destOrd="0" presId="urn:microsoft.com/office/officeart/2005/8/layout/hList1"/>
    <dgm:cxn modelId="{7A380B82-4EF7-4767-B42B-405700C5E281}" type="presParOf" srcId="{9E4A1173-B5A3-4C06-B708-6D6FDAA04441}" destId="{FA00BC71-FD51-4BCF-9FB3-91D530F9CC42}" srcOrd="1" destOrd="0" presId="urn:microsoft.com/office/officeart/2005/8/layout/hList1"/>
    <dgm:cxn modelId="{9048EEF4-C0A6-423A-8B22-6C6849ED67B1}" type="presParOf" srcId="{1A17F5D1-BF62-448F-BC45-17C8B260D321}" destId="{FB162182-EC4F-4820-95B2-715E6414E4D1}" srcOrd="5" destOrd="0" presId="urn:microsoft.com/office/officeart/2005/8/layout/hList1"/>
    <dgm:cxn modelId="{CAB467CC-C1AA-462E-8CC1-5104C1FA3464}" type="presParOf" srcId="{1A17F5D1-BF62-448F-BC45-17C8B260D321}" destId="{6519C05F-FAC5-4497-B1F4-5DF4A8200869}" srcOrd="6" destOrd="0" presId="urn:microsoft.com/office/officeart/2005/8/layout/hList1"/>
    <dgm:cxn modelId="{E7111149-736C-4335-83D6-4B4E6FB852C9}" type="presParOf" srcId="{6519C05F-FAC5-4497-B1F4-5DF4A8200869}" destId="{434F7866-FB03-4312-8FE6-C65492D3111E}" srcOrd="0" destOrd="0" presId="urn:microsoft.com/office/officeart/2005/8/layout/hList1"/>
    <dgm:cxn modelId="{7D5D6444-5627-4888-BEDE-B844FA9AD0EA}" type="presParOf" srcId="{6519C05F-FAC5-4497-B1F4-5DF4A8200869}" destId="{5099FA07-8C42-4F57-A01D-478231AF2041}" srcOrd="1" destOrd="0" presId="urn:microsoft.com/office/officeart/2005/8/layout/hList1"/>
  </dgm:cxnLst>
  <dgm:bg>
    <a:noFill/>
    <a:effectLst>
      <a:softEdge rad="0"/>
    </a:effectLst>
  </dgm:bg>
  <dgm:whole>
    <a:ln>
      <a:noFill/>
    </a:ln>
    <a:effectLst/>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7B4AA9E-719C-4C05-87AA-ECE351BF6C32}" type="doc">
      <dgm:prSet loTypeId="urn:microsoft.com/office/officeart/2005/8/layout/default" loCatId="list" qsTypeId="urn:microsoft.com/office/officeart/2005/8/quickstyle/simple1" qsCatId="simple" csTypeId="urn:microsoft.com/office/officeart/2005/8/colors/accent0_3" csCatId="mainScheme" phldr="1"/>
      <dgm:spPr/>
      <dgm:t>
        <a:bodyPr/>
        <a:lstStyle/>
        <a:p>
          <a:endParaRPr lang="en-US"/>
        </a:p>
      </dgm:t>
    </dgm:pt>
    <dgm:pt modelId="{6F18C555-23CA-4B64-AF1D-8ADE8F5FFBD3}">
      <dgm:prSet phldrT="[Text]"/>
      <dgm:spPr/>
      <dgm:t>
        <a:bodyPr/>
        <a:lstStyle/>
        <a:p>
          <a:r>
            <a:rPr lang="en-US" dirty="0">
              <a:latin typeface="Source Sans Pro Black" panose="020B0803030403020204" pitchFamily="34" charset="0"/>
            </a:rPr>
            <a:t>SHIP STRUCTURE </a:t>
          </a:r>
        </a:p>
      </dgm:t>
    </dgm:pt>
    <dgm:pt modelId="{779BD9AE-408A-4744-9F8A-947B9811AF88}" type="parTrans" cxnId="{76C727D6-7DA4-4AC3-838A-E82DBCB9FC43}">
      <dgm:prSet/>
      <dgm:spPr/>
      <dgm:t>
        <a:bodyPr/>
        <a:lstStyle/>
        <a:p>
          <a:endParaRPr lang="en-US">
            <a:latin typeface="Source Sans Pro Black" panose="020B0803030403020204" pitchFamily="34" charset="0"/>
          </a:endParaRPr>
        </a:p>
      </dgm:t>
    </dgm:pt>
    <dgm:pt modelId="{AFAC1C3D-7C1D-448C-B19B-AC5619680D28}" type="sibTrans" cxnId="{76C727D6-7DA4-4AC3-838A-E82DBCB9FC43}">
      <dgm:prSet/>
      <dgm:spPr/>
      <dgm:t>
        <a:bodyPr/>
        <a:lstStyle/>
        <a:p>
          <a:endParaRPr lang="en-US">
            <a:latin typeface="Source Sans Pro Black" panose="020B0803030403020204" pitchFamily="34" charset="0"/>
          </a:endParaRPr>
        </a:p>
      </dgm:t>
    </dgm:pt>
    <dgm:pt modelId="{98DB0E04-AC12-4D0E-B3B1-8D9A36119E6B}">
      <dgm:prSet phldrT="[Text]"/>
      <dgm:spPr/>
      <dgm:t>
        <a:bodyPr/>
        <a:lstStyle/>
        <a:p>
          <a:r>
            <a:rPr lang="en-US" dirty="0">
              <a:latin typeface="Source Sans Pro Black" panose="020B0803030403020204" pitchFamily="34" charset="0"/>
            </a:rPr>
            <a:t>SUBDIVISION AND STABILITY </a:t>
          </a:r>
        </a:p>
      </dgm:t>
    </dgm:pt>
    <dgm:pt modelId="{A6CEDB29-B6D3-48F2-857D-8A11F65635F4}" type="parTrans" cxnId="{DBB2473F-193F-461D-9E12-ECEDD069BD9A}">
      <dgm:prSet/>
      <dgm:spPr/>
      <dgm:t>
        <a:bodyPr/>
        <a:lstStyle/>
        <a:p>
          <a:endParaRPr lang="en-US">
            <a:latin typeface="Source Sans Pro Black" panose="020B0803030403020204" pitchFamily="34" charset="0"/>
          </a:endParaRPr>
        </a:p>
      </dgm:t>
    </dgm:pt>
    <dgm:pt modelId="{24EF537A-C87E-46AE-8A5F-53D62CC15D4A}" type="sibTrans" cxnId="{DBB2473F-193F-461D-9E12-ECEDD069BD9A}">
      <dgm:prSet/>
      <dgm:spPr/>
      <dgm:t>
        <a:bodyPr/>
        <a:lstStyle/>
        <a:p>
          <a:endParaRPr lang="en-US">
            <a:latin typeface="Source Sans Pro Black" panose="020B0803030403020204" pitchFamily="34" charset="0"/>
          </a:endParaRPr>
        </a:p>
      </dgm:t>
    </dgm:pt>
    <dgm:pt modelId="{6B62CDBE-DB23-4854-91CC-A41B1D80BEF7}">
      <dgm:prSet phldrT="[Text]"/>
      <dgm:spPr/>
      <dgm:t>
        <a:bodyPr/>
        <a:lstStyle/>
        <a:p>
          <a:r>
            <a:rPr lang="en-US" dirty="0">
              <a:latin typeface="Source Sans Pro Black" panose="020B0803030403020204" pitchFamily="34" charset="0"/>
            </a:rPr>
            <a:t>WATERTIGHT AND WEATHERTIGHT INTEGRITY </a:t>
          </a:r>
        </a:p>
      </dgm:t>
    </dgm:pt>
    <dgm:pt modelId="{B002CC7A-8972-4208-9C70-A0CD6A3B1C0B}" type="parTrans" cxnId="{9ED2ADAA-F18C-4DC8-BB03-353DF54EE0B4}">
      <dgm:prSet/>
      <dgm:spPr/>
      <dgm:t>
        <a:bodyPr/>
        <a:lstStyle/>
        <a:p>
          <a:endParaRPr lang="en-US">
            <a:latin typeface="Source Sans Pro Black" panose="020B0803030403020204" pitchFamily="34" charset="0"/>
          </a:endParaRPr>
        </a:p>
      </dgm:t>
    </dgm:pt>
    <dgm:pt modelId="{B8AD55B7-3F54-41BA-8391-B202BAE770FA}" type="sibTrans" cxnId="{9ED2ADAA-F18C-4DC8-BB03-353DF54EE0B4}">
      <dgm:prSet/>
      <dgm:spPr/>
      <dgm:t>
        <a:bodyPr/>
        <a:lstStyle/>
        <a:p>
          <a:endParaRPr lang="en-US">
            <a:latin typeface="Source Sans Pro Black" panose="020B0803030403020204" pitchFamily="34" charset="0"/>
          </a:endParaRPr>
        </a:p>
      </dgm:t>
    </dgm:pt>
    <dgm:pt modelId="{EF30873F-2F01-40C7-9779-BA14A26DC15D}">
      <dgm:prSet phldrT="[Text]"/>
      <dgm:spPr/>
      <dgm:t>
        <a:bodyPr/>
        <a:lstStyle/>
        <a:p>
          <a:r>
            <a:rPr lang="en-US" dirty="0">
              <a:latin typeface="Source Sans Pro Black" panose="020B0803030403020204" pitchFamily="34" charset="0"/>
            </a:rPr>
            <a:t>MACHINERY INSTALLATIONS </a:t>
          </a:r>
        </a:p>
      </dgm:t>
    </dgm:pt>
    <dgm:pt modelId="{FC391340-57CC-420D-9911-495A7985F786}" type="parTrans" cxnId="{12734E87-B2A9-4E90-844A-45693DF9F365}">
      <dgm:prSet/>
      <dgm:spPr/>
      <dgm:t>
        <a:bodyPr/>
        <a:lstStyle/>
        <a:p>
          <a:endParaRPr lang="en-US">
            <a:latin typeface="Source Sans Pro Black" panose="020B0803030403020204" pitchFamily="34" charset="0"/>
          </a:endParaRPr>
        </a:p>
      </dgm:t>
    </dgm:pt>
    <dgm:pt modelId="{8AEE48CB-CB64-4687-A0F4-DD32628B730E}" type="sibTrans" cxnId="{12734E87-B2A9-4E90-844A-45693DF9F365}">
      <dgm:prSet/>
      <dgm:spPr/>
      <dgm:t>
        <a:bodyPr/>
        <a:lstStyle/>
        <a:p>
          <a:endParaRPr lang="en-US">
            <a:latin typeface="Source Sans Pro Black" panose="020B0803030403020204" pitchFamily="34" charset="0"/>
          </a:endParaRPr>
        </a:p>
      </dgm:t>
    </dgm:pt>
    <dgm:pt modelId="{C4173C37-ECD6-45BC-B354-C696E826904E}">
      <dgm:prSet phldrT="[Text]"/>
      <dgm:spPr/>
      <dgm:t>
        <a:bodyPr/>
        <a:lstStyle/>
        <a:p>
          <a:r>
            <a:rPr lang="en-US" dirty="0">
              <a:latin typeface="Source Sans Pro Black" panose="020B0803030403020204" pitchFamily="34" charset="0"/>
            </a:rPr>
            <a:t>FIRE SAFETY/PROTECTION </a:t>
          </a:r>
        </a:p>
      </dgm:t>
    </dgm:pt>
    <dgm:pt modelId="{9D747AE7-D3E0-4E59-A9D0-E4042ED65FFE}" type="parTrans" cxnId="{60580046-BF32-4C1F-9696-00570EDF938A}">
      <dgm:prSet/>
      <dgm:spPr/>
      <dgm:t>
        <a:bodyPr/>
        <a:lstStyle/>
        <a:p>
          <a:endParaRPr lang="en-US">
            <a:latin typeface="Source Sans Pro Black" panose="020B0803030403020204" pitchFamily="34" charset="0"/>
          </a:endParaRPr>
        </a:p>
      </dgm:t>
    </dgm:pt>
    <dgm:pt modelId="{ED6FD4EA-F226-4A66-9145-CBA2456050A1}" type="sibTrans" cxnId="{60580046-BF32-4C1F-9696-00570EDF938A}">
      <dgm:prSet/>
      <dgm:spPr/>
      <dgm:t>
        <a:bodyPr/>
        <a:lstStyle/>
        <a:p>
          <a:endParaRPr lang="en-US">
            <a:latin typeface="Source Sans Pro Black" panose="020B0803030403020204" pitchFamily="34" charset="0"/>
          </a:endParaRPr>
        </a:p>
      </dgm:t>
    </dgm:pt>
    <dgm:pt modelId="{E4DE73E3-BC6F-4328-B0E9-26AEE515DE71}">
      <dgm:prSet/>
      <dgm:spPr/>
      <dgm:t>
        <a:bodyPr/>
        <a:lstStyle/>
        <a:p>
          <a:r>
            <a:rPr lang="en-US" dirty="0">
              <a:latin typeface="Source Sans Pro Black" panose="020B0803030403020204" pitchFamily="34" charset="0"/>
            </a:rPr>
            <a:t>POLAR WATER OPERATIONAL MANUAL (PWOM)</a:t>
          </a:r>
        </a:p>
      </dgm:t>
    </dgm:pt>
    <dgm:pt modelId="{14CA63AB-3F37-49FF-AE91-A6B9C448FF21}" type="parTrans" cxnId="{96729171-8D0A-4D15-B425-8CBB53917852}">
      <dgm:prSet/>
      <dgm:spPr/>
      <dgm:t>
        <a:bodyPr/>
        <a:lstStyle/>
        <a:p>
          <a:endParaRPr lang="en-US">
            <a:latin typeface="Source Sans Pro Black" panose="020B0803030403020204" pitchFamily="34" charset="0"/>
          </a:endParaRPr>
        </a:p>
      </dgm:t>
    </dgm:pt>
    <dgm:pt modelId="{8DB72639-8DF4-4BEC-A836-13755DD8AFC4}" type="sibTrans" cxnId="{96729171-8D0A-4D15-B425-8CBB53917852}">
      <dgm:prSet/>
      <dgm:spPr/>
      <dgm:t>
        <a:bodyPr/>
        <a:lstStyle/>
        <a:p>
          <a:endParaRPr lang="en-US">
            <a:latin typeface="Source Sans Pro Black" panose="020B0803030403020204" pitchFamily="34" charset="0"/>
          </a:endParaRPr>
        </a:p>
      </dgm:t>
    </dgm:pt>
    <dgm:pt modelId="{410A6CA4-89A7-4F25-B6FC-4D3765688F58}">
      <dgm:prSet/>
      <dgm:spPr/>
      <dgm:t>
        <a:bodyPr/>
        <a:lstStyle/>
        <a:p>
          <a:r>
            <a:rPr lang="en-US" dirty="0">
              <a:latin typeface="Source Sans Pro Black" panose="020B0803030403020204" pitchFamily="34" charset="0"/>
            </a:rPr>
            <a:t>LIFE-SAVING APPLIANCES AND ARRANGEMENTS </a:t>
          </a:r>
        </a:p>
      </dgm:t>
    </dgm:pt>
    <dgm:pt modelId="{08825769-5C59-4226-8ED0-95FF0FD3BA4D}" type="parTrans" cxnId="{8BDF58EC-DB7C-4EF7-89BE-4BFC71ADEAEB}">
      <dgm:prSet/>
      <dgm:spPr/>
      <dgm:t>
        <a:bodyPr/>
        <a:lstStyle/>
        <a:p>
          <a:endParaRPr lang="en-US">
            <a:latin typeface="Source Sans Pro Black" panose="020B0803030403020204" pitchFamily="34" charset="0"/>
          </a:endParaRPr>
        </a:p>
      </dgm:t>
    </dgm:pt>
    <dgm:pt modelId="{E302A7E9-692D-4437-AC21-4434C08F2F47}" type="sibTrans" cxnId="{8BDF58EC-DB7C-4EF7-89BE-4BFC71ADEAEB}">
      <dgm:prSet/>
      <dgm:spPr/>
      <dgm:t>
        <a:bodyPr/>
        <a:lstStyle/>
        <a:p>
          <a:endParaRPr lang="en-US">
            <a:latin typeface="Source Sans Pro Black" panose="020B0803030403020204" pitchFamily="34" charset="0"/>
          </a:endParaRPr>
        </a:p>
      </dgm:t>
    </dgm:pt>
    <dgm:pt modelId="{36D0046A-09EE-48AD-B0C2-45A3AD90F18D}">
      <dgm:prSet/>
      <dgm:spPr/>
      <dgm:t>
        <a:bodyPr/>
        <a:lstStyle/>
        <a:p>
          <a:r>
            <a:rPr lang="en-US" dirty="0">
              <a:latin typeface="Source Sans Pro Black" panose="020B0803030403020204" pitchFamily="34" charset="0"/>
            </a:rPr>
            <a:t>SAFETY OF NAVIGATION </a:t>
          </a:r>
        </a:p>
      </dgm:t>
    </dgm:pt>
    <dgm:pt modelId="{D64331E8-A06C-4B27-8CA0-58CE68792BC5}" type="parTrans" cxnId="{65EFC052-C0BE-420D-8D0A-4A62DBC53565}">
      <dgm:prSet/>
      <dgm:spPr/>
      <dgm:t>
        <a:bodyPr/>
        <a:lstStyle/>
        <a:p>
          <a:endParaRPr lang="en-US">
            <a:latin typeface="Source Sans Pro Black" panose="020B0803030403020204" pitchFamily="34" charset="0"/>
          </a:endParaRPr>
        </a:p>
      </dgm:t>
    </dgm:pt>
    <dgm:pt modelId="{314FB2A2-7700-4544-9E29-52FDA8C4624C}" type="sibTrans" cxnId="{65EFC052-C0BE-420D-8D0A-4A62DBC53565}">
      <dgm:prSet/>
      <dgm:spPr/>
      <dgm:t>
        <a:bodyPr/>
        <a:lstStyle/>
        <a:p>
          <a:endParaRPr lang="en-US">
            <a:latin typeface="Source Sans Pro Black" panose="020B0803030403020204" pitchFamily="34" charset="0"/>
          </a:endParaRPr>
        </a:p>
      </dgm:t>
    </dgm:pt>
    <dgm:pt modelId="{6428CF43-25C4-4F83-AACA-E8C9BE83E6D2}">
      <dgm:prSet/>
      <dgm:spPr/>
      <dgm:t>
        <a:bodyPr/>
        <a:lstStyle/>
        <a:p>
          <a:r>
            <a:rPr lang="en-US" dirty="0">
              <a:latin typeface="Source Sans Pro Black" panose="020B0803030403020204" pitchFamily="34" charset="0"/>
            </a:rPr>
            <a:t>COMMUNICATION </a:t>
          </a:r>
        </a:p>
      </dgm:t>
    </dgm:pt>
    <dgm:pt modelId="{713FA492-0345-430B-8986-39CE8792AD08}" type="parTrans" cxnId="{B2143DD9-0F20-4276-8628-1A4A450935FD}">
      <dgm:prSet/>
      <dgm:spPr/>
      <dgm:t>
        <a:bodyPr/>
        <a:lstStyle/>
        <a:p>
          <a:endParaRPr lang="en-US">
            <a:latin typeface="Source Sans Pro Black" panose="020B0803030403020204" pitchFamily="34" charset="0"/>
          </a:endParaRPr>
        </a:p>
      </dgm:t>
    </dgm:pt>
    <dgm:pt modelId="{DD09C048-584A-46D3-98EE-86FE1AEE240D}" type="sibTrans" cxnId="{B2143DD9-0F20-4276-8628-1A4A450935FD}">
      <dgm:prSet/>
      <dgm:spPr/>
      <dgm:t>
        <a:bodyPr/>
        <a:lstStyle/>
        <a:p>
          <a:endParaRPr lang="en-US">
            <a:latin typeface="Source Sans Pro Black" panose="020B0803030403020204" pitchFamily="34" charset="0"/>
          </a:endParaRPr>
        </a:p>
      </dgm:t>
    </dgm:pt>
    <dgm:pt modelId="{1C2A878A-1EA4-4BC2-86A4-46F887971C81}">
      <dgm:prSet/>
      <dgm:spPr/>
      <dgm:t>
        <a:bodyPr/>
        <a:lstStyle/>
        <a:p>
          <a:r>
            <a:rPr lang="en-US" dirty="0">
              <a:latin typeface="Source Sans Pro Black" panose="020B0803030403020204" pitchFamily="34" charset="0"/>
            </a:rPr>
            <a:t>VOYAGE PLANNING </a:t>
          </a:r>
        </a:p>
      </dgm:t>
    </dgm:pt>
    <dgm:pt modelId="{B5E59FC1-7728-4B2A-B574-03525C322017}" type="parTrans" cxnId="{A94D89FF-4D08-420D-8BAB-E62696721950}">
      <dgm:prSet/>
      <dgm:spPr/>
      <dgm:t>
        <a:bodyPr/>
        <a:lstStyle/>
        <a:p>
          <a:endParaRPr lang="en-US">
            <a:latin typeface="Source Sans Pro Black" panose="020B0803030403020204" pitchFamily="34" charset="0"/>
          </a:endParaRPr>
        </a:p>
      </dgm:t>
    </dgm:pt>
    <dgm:pt modelId="{7FAB08BF-FBDA-40A5-A0B4-6FE6C571577C}" type="sibTrans" cxnId="{A94D89FF-4D08-420D-8BAB-E62696721950}">
      <dgm:prSet/>
      <dgm:spPr/>
      <dgm:t>
        <a:bodyPr/>
        <a:lstStyle/>
        <a:p>
          <a:endParaRPr lang="en-US">
            <a:latin typeface="Source Sans Pro Black" panose="020B0803030403020204" pitchFamily="34" charset="0"/>
          </a:endParaRPr>
        </a:p>
      </dgm:t>
    </dgm:pt>
    <dgm:pt modelId="{54F0C3F2-3CB8-4C9D-B8A3-52B32D655EBD}">
      <dgm:prSet/>
      <dgm:spPr/>
      <dgm:t>
        <a:bodyPr/>
        <a:lstStyle/>
        <a:p>
          <a:r>
            <a:rPr lang="en-US" dirty="0">
              <a:latin typeface="Source Sans Pro Black" panose="020B0803030403020204" pitchFamily="34" charset="0"/>
            </a:rPr>
            <a:t>MANNING AND TRAINING </a:t>
          </a:r>
        </a:p>
      </dgm:t>
    </dgm:pt>
    <dgm:pt modelId="{4F954A66-3319-434D-97CD-5206B8A86420}" type="parTrans" cxnId="{2CEA70B4-EAB4-4FE4-AA02-D4AB3B5F446D}">
      <dgm:prSet/>
      <dgm:spPr/>
      <dgm:t>
        <a:bodyPr/>
        <a:lstStyle/>
        <a:p>
          <a:endParaRPr lang="en-US">
            <a:latin typeface="Source Sans Pro Black" panose="020B0803030403020204" pitchFamily="34" charset="0"/>
          </a:endParaRPr>
        </a:p>
      </dgm:t>
    </dgm:pt>
    <dgm:pt modelId="{A85C816E-90DC-4E48-89D4-EA5EA52A3BE8}" type="sibTrans" cxnId="{2CEA70B4-EAB4-4FE4-AA02-D4AB3B5F446D}">
      <dgm:prSet/>
      <dgm:spPr/>
      <dgm:t>
        <a:bodyPr/>
        <a:lstStyle/>
        <a:p>
          <a:endParaRPr lang="en-US">
            <a:latin typeface="Source Sans Pro Black" panose="020B0803030403020204" pitchFamily="34" charset="0"/>
          </a:endParaRPr>
        </a:p>
      </dgm:t>
    </dgm:pt>
    <dgm:pt modelId="{D37CBE7B-5697-4118-88A4-DC4D667C9142}">
      <dgm:prSet/>
      <dgm:spPr/>
      <dgm:t>
        <a:bodyPr/>
        <a:lstStyle/>
        <a:p>
          <a:r>
            <a:rPr lang="en-US" dirty="0">
              <a:latin typeface="Source Sans Pro Black" panose="020B0803030403020204" pitchFamily="34" charset="0"/>
            </a:rPr>
            <a:t>ADDITIONAL GUIDANCES</a:t>
          </a:r>
        </a:p>
      </dgm:t>
    </dgm:pt>
    <dgm:pt modelId="{9C75F1A3-6880-41D3-963D-4CAED9AC9B3C}" type="parTrans" cxnId="{E524C188-7376-4C3F-8A2E-17BD65088A61}">
      <dgm:prSet/>
      <dgm:spPr/>
      <dgm:t>
        <a:bodyPr/>
        <a:lstStyle/>
        <a:p>
          <a:endParaRPr lang="en-US">
            <a:latin typeface="Source Sans Pro Black" panose="020B0803030403020204" pitchFamily="34" charset="0"/>
          </a:endParaRPr>
        </a:p>
      </dgm:t>
    </dgm:pt>
    <dgm:pt modelId="{9FB7001C-D149-42F2-A890-EA9AC6810E5B}" type="sibTrans" cxnId="{E524C188-7376-4C3F-8A2E-17BD65088A61}">
      <dgm:prSet/>
      <dgm:spPr/>
      <dgm:t>
        <a:bodyPr/>
        <a:lstStyle/>
        <a:p>
          <a:endParaRPr lang="en-US">
            <a:latin typeface="Source Sans Pro Black" panose="020B0803030403020204" pitchFamily="34" charset="0"/>
          </a:endParaRPr>
        </a:p>
      </dgm:t>
    </dgm:pt>
    <dgm:pt modelId="{CFA5B5B0-CF42-4822-9087-04C9B9840291}">
      <dgm:prSet/>
      <dgm:spPr/>
      <dgm:t>
        <a:bodyPr/>
        <a:lstStyle/>
        <a:p>
          <a:r>
            <a:rPr lang="en-US" dirty="0">
              <a:latin typeface="Source Sans Pro Black" panose="020B0803030403020204" pitchFamily="34" charset="0"/>
            </a:rPr>
            <a:t>POLLUTION PREVENTION MEASURES</a:t>
          </a:r>
        </a:p>
      </dgm:t>
    </dgm:pt>
    <dgm:pt modelId="{4A24A273-AC34-4106-B92C-A2586217B179}" type="parTrans" cxnId="{67E8C9DB-0E88-4DA3-BCD9-5372B59BF6C0}">
      <dgm:prSet/>
      <dgm:spPr/>
      <dgm:t>
        <a:bodyPr/>
        <a:lstStyle/>
        <a:p>
          <a:endParaRPr lang="en-US">
            <a:latin typeface="Source Sans Pro Black" panose="020B0803030403020204" pitchFamily="34" charset="0"/>
          </a:endParaRPr>
        </a:p>
      </dgm:t>
    </dgm:pt>
    <dgm:pt modelId="{6D1B48D5-49FE-4120-A80B-5DDD9CD1B221}" type="sibTrans" cxnId="{67E8C9DB-0E88-4DA3-BCD9-5372B59BF6C0}">
      <dgm:prSet/>
      <dgm:spPr/>
      <dgm:t>
        <a:bodyPr/>
        <a:lstStyle/>
        <a:p>
          <a:endParaRPr lang="en-US">
            <a:latin typeface="Source Sans Pro Black" panose="020B0803030403020204" pitchFamily="34" charset="0"/>
          </a:endParaRPr>
        </a:p>
      </dgm:t>
    </dgm:pt>
    <dgm:pt modelId="{79F813BE-8334-4EA4-B22D-593E191E0ECD}">
      <dgm:prSet/>
      <dgm:spPr/>
      <dgm:t>
        <a:bodyPr/>
        <a:lstStyle/>
        <a:p>
          <a:r>
            <a:rPr lang="en-US" dirty="0">
              <a:latin typeface="Source Sans Pro Black" panose="020B0803030403020204" pitchFamily="34" charset="0"/>
            </a:rPr>
            <a:t>Oil</a:t>
          </a:r>
        </a:p>
      </dgm:t>
    </dgm:pt>
    <dgm:pt modelId="{EF4E00CB-12AB-4960-B7D4-25193B713A33}" type="parTrans" cxnId="{956C1207-C7C9-48B5-A69B-677C278A6BC0}">
      <dgm:prSet/>
      <dgm:spPr/>
      <dgm:t>
        <a:bodyPr/>
        <a:lstStyle/>
        <a:p>
          <a:endParaRPr lang="en-US">
            <a:latin typeface="Source Sans Pro Black" panose="020B0803030403020204" pitchFamily="34" charset="0"/>
          </a:endParaRPr>
        </a:p>
      </dgm:t>
    </dgm:pt>
    <dgm:pt modelId="{3E4985E6-ECB5-4830-9CEC-93DAA4EF35E4}" type="sibTrans" cxnId="{956C1207-C7C9-48B5-A69B-677C278A6BC0}">
      <dgm:prSet/>
      <dgm:spPr/>
      <dgm:t>
        <a:bodyPr/>
        <a:lstStyle/>
        <a:p>
          <a:endParaRPr lang="en-US">
            <a:latin typeface="Source Sans Pro Black" panose="020B0803030403020204" pitchFamily="34" charset="0"/>
          </a:endParaRPr>
        </a:p>
      </dgm:t>
    </dgm:pt>
    <dgm:pt modelId="{F4A67FEA-E989-452B-B115-3A53D93F7670}">
      <dgm:prSet/>
      <dgm:spPr/>
      <dgm:t>
        <a:bodyPr/>
        <a:lstStyle/>
        <a:p>
          <a:r>
            <a:rPr lang="en-US" dirty="0">
              <a:latin typeface="Source Sans Pro Black" panose="020B0803030403020204" pitchFamily="34" charset="0"/>
            </a:rPr>
            <a:t>information regarding the ship's operational capabilities and limitations in order to support their decision-making process.</a:t>
          </a:r>
        </a:p>
      </dgm:t>
    </dgm:pt>
    <dgm:pt modelId="{D4AE52AB-6436-4229-ADAB-689C77DD12A1}" type="parTrans" cxnId="{65E75074-AA9F-4CF2-8C96-E1FCD2FF916B}">
      <dgm:prSet/>
      <dgm:spPr/>
      <dgm:t>
        <a:bodyPr/>
        <a:lstStyle/>
        <a:p>
          <a:endParaRPr lang="en-US"/>
        </a:p>
      </dgm:t>
    </dgm:pt>
    <dgm:pt modelId="{A0FCF6CB-E47E-4177-B6F2-73625A69E1A5}" type="sibTrans" cxnId="{65E75074-AA9F-4CF2-8C96-E1FCD2FF916B}">
      <dgm:prSet/>
      <dgm:spPr/>
      <dgm:t>
        <a:bodyPr/>
        <a:lstStyle/>
        <a:p>
          <a:endParaRPr lang="en-US"/>
        </a:p>
      </dgm:t>
    </dgm:pt>
    <dgm:pt modelId="{D3DFB178-CB2B-4B6D-9760-D833C70C9E15}">
      <dgm:prSet phldrT="[Text]"/>
      <dgm:spPr/>
      <dgm:t>
        <a:bodyPr/>
        <a:lstStyle/>
        <a:p>
          <a:r>
            <a:rPr lang="en-US" dirty="0">
              <a:latin typeface="Source Sans Pro Black" panose="020B0803030403020204" pitchFamily="34" charset="0"/>
            </a:rPr>
            <a:t>Vessel to retain its structural integrity due to environmental loads and conditions.</a:t>
          </a:r>
        </a:p>
      </dgm:t>
    </dgm:pt>
    <dgm:pt modelId="{197CF0F3-A4D3-4103-ACF6-6D03C7D664DB}" type="parTrans" cxnId="{0B9699A3-DB3F-4EB6-8D31-40CCC48D4828}">
      <dgm:prSet/>
      <dgm:spPr/>
      <dgm:t>
        <a:bodyPr/>
        <a:lstStyle/>
        <a:p>
          <a:endParaRPr lang="en-US"/>
        </a:p>
      </dgm:t>
    </dgm:pt>
    <dgm:pt modelId="{C83D7170-8B58-45B5-8146-E236AF5B311A}" type="sibTrans" cxnId="{0B9699A3-DB3F-4EB6-8D31-40CCC48D4828}">
      <dgm:prSet/>
      <dgm:spPr/>
      <dgm:t>
        <a:bodyPr/>
        <a:lstStyle/>
        <a:p>
          <a:endParaRPr lang="en-US"/>
        </a:p>
      </dgm:t>
    </dgm:pt>
    <dgm:pt modelId="{4FDD5102-262F-44E5-9C36-84A6D3037EC9}">
      <dgm:prSet phldrT="[Text]"/>
      <dgm:spPr/>
      <dgm:t>
        <a:bodyPr/>
        <a:lstStyle/>
        <a:p>
          <a:r>
            <a:rPr lang="en-US">
              <a:latin typeface="Source Sans Pro Black" panose="020B0803030403020204" pitchFamily="34" charset="0"/>
            </a:rPr>
            <a:t>ensure adequate subdivision and stability in both intact and damaged conditions.</a:t>
          </a:r>
          <a:endParaRPr lang="en-US" dirty="0">
            <a:latin typeface="Source Sans Pro Black" panose="020B0803030403020204" pitchFamily="34" charset="0"/>
          </a:endParaRPr>
        </a:p>
      </dgm:t>
    </dgm:pt>
    <dgm:pt modelId="{33962C55-B4A9-4E15-A740-C1659FC3474F}" type="parTrans" cxnId="{B2D27C2C-4F3B-4F34-955D-E8BEB4B7C046}">
      <dgm:prSet/>
      <dgm:spPr/>
      <dgm:t>
        <a:bodyPr/>
        <a:lstStyle/>
        <a:p>
          <a:endParaRPr lang="en-US"/>
        </a:p>
      </dgm:t>
    </dgm:pt>
    <dgm:pt modelId="{7AB19135-E8CB-4449-A3B1-28417926AFD4}" type="sibTrans" cxnId="{B2D27C2C-4F3B-4F34-955D-E8BEB4B7C046}">
      <dgm:prSet/>
      <dgm:spPr/>
      <dgm:t>
        <a:bodyPr/>
        <a:lstStyle/>
        <a:p>
          <a:endParaRPr lang="en-US"/>
        </a:p>
      </dgm:t>
    </dgm:pt>
    <dgm:pt modelId="{536DF4FE-8A0F-4DBA-B56C-022742788DD0}">
      <dgm:prSet phldrT="[Text]"/>
      <dgm:spPr/>
      <dgm:t>
        <a:bodyPr/>
        <a:lstStyle/>
        <a:p>
          <a:r>
            <a:rPr lang="en-US">
              <a:latin typeface="Source Sans Pro Black" panose="020B0803030403020204" pitchFamily="34" charset="0"/>
            </a:rPr>
            <a:t>provide measures to maintain watertight and weathertight integrity.</a:t>
          </a:r>
          <a:endParaRPr lang="en-US" dirty="0">
            <a:latin typeface="Source Sans Pro Black" panose="020B0803030403020204" pitchFamily="34" charset="0"/>
          </a:endParaRPr>
        </a:p>
      </dgm:t>
    </dgm:pt>
    <dgm:pt modelId="{9AB60819-18B9-4A1A-A672-04A870E51BB4}" type="parTrans" cxnId="{7EFC9585-F3F2-45AC-90E7-2E20C4A23C98}">
      <dgm:prSet/>
      <dgm:spPr/>
      <dgm:t>
        <a:bodyPr/>
        <a:lstStyle/>
        <a:p>
          <a:endParaRPr lang="en-US"/>
        </a:p>
      </dgm:t>
    </dgm:pt>
    <dgm:pt modelId="{4D246053-76C9-44D4-8747-3B16CA2E3367}" type="sibTrans" cxnId="{7EFC9585-F3F2-45AC-90E7-2E20C4A23C98}">
      <dgm:prSet/>
      <dgm:spPr/>
      <dgm:t>
        <a:bodyPr/>
        <a:lstStyle/>
        <a:p>
          <a:endParaRPr lang="en-US"/>
        </a:p>
      </dgm:t>
    </dgm:pt>
    <dgm:pt modelId="{BAAB032E-ABC9-4293-A182-EF773AF8DE90}">
      <dgm:prSet phldrT="[Text]"/>
      <dgm:spPr/>
      <dgm:t>
        <a:bodyPr/>
        <a:lstStyle/>
        <a:p>
          <a:r>
            <a:rPr lang="en-US">
              <a:latin typeface="Source Sans Pro Black" panose="020B0803030403020204" pitchFamily="34" charset="0"/>
            </a:rPr>
            <a:t>ensure that, machinery installations are capable of delivering the required functionality necessary for safe operation of ships.</a:t>
          </a:r>
          <a:endParaRPr lang="en-US" dirty="0">
            <a:latin typeface="Source Sans Pro Black" panose="020B0803030403020204" pitchFamily="34" charset="0"/>
          </a:endParaRPr>
        </a:p>
      </dgm:t>
    </dgm:pt>
    <dgm:pt modelId="{DCFDF826-433F-42D8-8048-F6A4CDDE50E0}" type="parTrans" cxnId="{316ADB36-838B-449F-8607-D2A2A5D871F2}">
      <dgm:prSet/>
      <dgm:spPr/>
      <dgm:t>
        <a:bodyPr/>
        <a:lstStyle/>
        <a:p>
          <a:endParaRPr lang="en-US"/>
        </a:p>
      </dgm:t>
    </dgm:pt>
    <dgm:pt modelId="{6BBF92BE-532C-456D-850B-AA0636ADBC9F}" type="sibTrans" cxnId="{316ADB36-838B-449F-8607-D2A2A5D871F2}">
      <dgm:prSet/>
      <dgm:spPr/>
      <dgm:t>
        <a:bodyPr/>
        <a:lstStyle/>
        <a:p>
          <a:endParaRPr lang="en-US"/>
        </a:p>
      </dgm:t>
    </dgm:pt>
    <dgm:pt modelId="{DCF31E6B-AD5E-4832-9BD7-046B7495148C}">
      <dgm:prSet phldrT="[Text]"/>
      <dgm:spPr/>
      <dgm:t>
        <a:bodyPr/>
        <a:lstStyle/>
        <a:p>
          <a:r>
            <a:rPr lang="en-US">
              <a:latin typeface="Source Sans Pro Black" panose="020B0803030403020204" pitchFamily="34" charset="0"/>
            </a:rPr>
            <a:t>fire safety systems and appliances are effective and operable, and that means of escape remain available so that persons on board can safely and swiftly escape to the lifeboat and liferaft embarkation deck under the expected environmental conditions.</a:t>
          </a:r>
          <a:endParaRPr lang="en-US" dirty="0">
            <a:latin typeface="Source Sans Pro Black" panose="020B0803030403020204" pitchFamily="34" charset="0"/>
          </a:endParaRPr>
        </a:p>
      </dgm:t>
    </dgm:pt>
    <dgm:pt modelId="{BD80E910-3666-4AD4-9B23-2E570A9550E4}" type="parTrans" cxnId="{96F22C14-A43B-4D78-91CD-356D017C085A}">
      <dgm:prSet/>
      <dgm:spPr/>
      <dgm:t>
        <a:bodyPr/>
        <a:lstStyle/>
        <a:p>
          <a:endParaRPr lang="en-US"/>
        </a:p>
      </dgm:t>
    </dgm:pt>
    <dgm:pt modelId="{13405F4E-7C7A-4BE5-818D-3332845E2D32}" type="sibTrans" cxnId="{96F22C14-A43B-4D78-91CD-356D017C085A}">
      <dgm:prSet/>
      <dgm:spPr/>
      <dgm:t>
        <a:bodyPr/>
        <a:lstStyle/>
        <a:p>
          <a:endParaRPr lang="en-US"/>
        </a:p>
      </dgm:t>
    </dgm:pt>
    <dgm:pt modelId="{41A8DE0E-CBD9-43BF-948E-29C4FDE66A70}">
      <dgm:prSet/>
      <dgm:spPr/>
      <dgm:t>
        <a:bodyPr/>
        <a:lstStyle/>
        <a:p>
          <a:r>
            <a:rPr lang="en-US">
              <a:latin typeface="Source Sans Pro Black" panose="020B0803030403020204" pitchFamily="34" charset="0"/>
            </a:rPr>
            <a:t>safe escape, evacuation and survival.</a:t>
          </a:r>
          <a:endParaRPr lang="en-US" dirty="0">
            <a:latin typeface="Source Sans Pro Black" panose="020B0803030403020204" pitchFamily="34" charset="0"/>
          </a:endParaRPr>
        </a:p>
      </dgm:t>
    </dgm:pt>
    <dgm:pt modelId="{0146FFC9-BE23-4700-AA13-C01D2BAB538F}" type="parTrans" cxnId="{7A04E605-C12C-4401-AFE2-A5C5286CD496}">
      <dgm:prSet/>
      <dgm:spPr/>
      <dgm:t>
        <a:bodyPr/>
        <a:lstStyle/>
        <a:p>
          <a:endParaRPr lang="en-US"/>
        </a:p>
      </dgm:t>
    </dgm:pt>
    <dgm:pt modelId="{5A8053DB-C3F5-47B8-98C5-0CE74F50B9DC}" type="sibTrans" cxnId="{7A04E605-C12C-4401-AFE2-A5C5286CD496}">
      <dgm:prSet/>
      <dgm:spPr/>
      <dgm:t>
        <a:bodyPr/>
        <a:lstStyle/>
        <a:p>
          <a:endParaRPr lang="en-US"/>
        </a:p>
      </dgm:t>
    </dgm:pt>
    <dgm:pt modelId="{C84CC459-E685-43C3-B5DC-530E1D9BDCCB}">
      <dgm:prSet/>
      <dgm:spPr/>
      <dgm:t>
        <a:bodyPr/>
        <a:lstStyle/>
        <a:p>
          <a:r>
            <a:rPr lang="en-US">
              <a:latin typeface="Source Sans Pro Black" panose="020B0803030403020204" pitchFamily="34" charset="0"/>
            </a:rPr>
            <a:t>to provide for safe navigation.</a:t>
          </a:r>
          <a:endParaRPr lang="en-US" dirty="0">
            <a:latin typeface="Source Sans Pro Black" panose="020B0803030403020204" pitchFamily="34" charset="0"/>
          </a:endParaRPr>
        </a:p>
      </dgm:t>
    </dgm:pt>
    <dgm:pt modelId="{0293D7D9-7083-40CB-A613-A458FB9A392D}" type="parTrans" cxnId="{A40FDFCA-0D7A-45B3-9BAC-DE5DBDD56D02}">
      <dgm:prSet/>
      <dgm:spPr/>
      <dgm:t>
        <a:bodyPr/>
        <a:lstStyle/>
        <a:p>
          <a:endParaRPr lang="en-US"/>
        </a:p>
      </dgm:t>
    </dgm:pt>
    <dgm:pt modelId="{097994C3-E2EF-4404-A72C-2F1634FE07AE}" type="sibTrans" cxnId="{A40FDFCA-0D7A-45B3-9BAC-DE5DBDD56D02}">
      <dgm:prSet/>
      <dgm:spPr/>
      <dgm:t>
        <a:bodyPr/>
        <a:lstStyle/>
        <a:p>
          <a:endParaRPr lang="en-US"/>
        </a:p>
      </dgm:t>
    </dgm:pt>
    <dgm:pt modelId="{6902A1A1-8FFD-4F59-8D5A-33A130C68F8B}">
      <dgm:prSet/>
      <dgm:spPr/>
      <dgm:t>
        <a:bodyPr/>
        <a:lstStyle/>
        <a:p>
          <a:r>
            <a:rPr lang="en-US">
              <a:latin typeface="Source Sans Pro Black" panose="020B0803030403020204" pitchFamily="34" charset="0"/>
            </a:rPr>
            <a:t>to provide for effective communication for ships and survival craft during normal operation and in emergency situations.</a:t>
          </a:r>
          <a:endParaRPr lang="en-US" dirty="0">
            <a:latin typeface="Source Sans Pro Black" panose="020B0803030403020204" pitchFamily="34" charset="0"/>
          </a:endParaRPr>
        </a:p>
      </dgm:t>
    </dgm:pt>
    <dgm:pt modelId="{552EBC15-2E73-4C35-8932-8826E10F12E0}" type="parTrans" cxnId="{194754ED-1675-4F01-89C3-F158301E2183}">
      <dgm:prSet/>
      <dgm:spPr/>
      <dgm:t>
        <a:bodyPr/>
        <a:lstStyle/>
        <a:p>
          <a:endParaRPr lang="en-US"/>
        </a:p>
      </dgm:t>
    </dgm:pt>
    <dgm:pt modelId="{BF97A213-1234-4947-B919-E0CC9ADEB59E}" type="sibTrans" cxnId="{194754ED-1675-4F01-89C3-F158301E2183}">
      <dgm:prSet/>
      <dgm:spPr/>
      <dgm:t>
        <a:bodyPr/>
        <a:lstStyle/>
        <a:p>
          <a:endParaRPr lang="en-US"/>
        </a:p>
      </dgm:t>
    </dgm:pt>
    <dgm:pt modelId="{728410B2-409B-4924-A6D2-988FBDBDA81B}">
      <dgm:prSet/>
      <dgm:spPr/>
      <dgm:t>
        <a:bodyPr/>
        <a:lstStyle/>
        <a:p>
          <a:r>
            <a:rPr lang="en-US" dirty="0">
              <a:latin typeface="Source Sans Pro Black" panose="020B0803030403020204" pitchFamily="34" charset="0"/>
            </a:rPr>
            <a:t>The goal of this chapter is to ensure that the Company, master and crew are provided with sufficient information to enable operations to be conducted with due consideration to safety of ship and persons on board and, as appropriate, environmental protection.</a:t>
          </a:r>
        </a:p>
      </dgm:t>
    </dgm:pt>
    <dgm:pt modelId="{B5A1E15C-4390-46FB-897A-CF5E36A8D5C4}" type="parTrans" cxnId="{93EC6412-E49F-4385-95CE-195B9F96DC3E}">
      <dgm:prSet/>
      <dgm:spPr/>
      <dgm:t>
        <a:bodyPr/>
        <a:lstStyle/>
        <a:p>
          <a:endParaRPr lang="en-US"/>
        </a:p>
      </dgm:t>
    </dgm:pt>
    <dgm:pt modelId="{AB50F706-0F83-4822-A66B-450D5B6246B1}" type="sibTrans" cxnId="{93EC6412-E49F-4385-95CE-195B9F96DC3E}">
      <dgm:prSet/>
      <dgm:spPr/>
      <dgm:t>
        <a:bodyPr/>
        <a:lstStyle/>
        <a:p>
          <a:endParaRPr lang="en-US"/>
        </a:p>
      </dgm:t>
    </dgm:pt>
    <dgm:pt modelId="{9D8F22CA-C7A3-4A8C-BADC-119BA19C0A12}">
      <dgm:prSet/>
      <dgm:spPr/>
      <dgm:t>
        <a:bodyPr/>
        <a:lstStyle/>
        <a:p>
          <a:r>
            <a:rPr lang="en-US">
              <a:latin typeface="Source Sans Pro Black" panose="020B0803030403020204" pitchFamily="34" charset="0"/>
            </a:rPr>
            <a:t>to ensure that ships operating in polar waters are appropriately manned by adequately qualified, trained and experienced personnel.</a:t>
          </a:r>
          <a:endParaRPr lang="en-US" dirty="0">
            <a:latin typeface="Source Sans Pro Black" panose="020B0803030403020204" pitchFamily="34" charset="0"/>
          </a:endParaRPr>
        </a:p>
      </dgm:t>
    </dgm:pt>
    <dgm:pt modelId="{9733A1DB-60E3-4EDF-AB2E-26C3EB10F6E4}" type="parTrans" cxnId="{B5DB3BB7-9651-4839-B065-8A15A3A47106}">
      <dgm:prSet/>
      <dgm:spPr/>
      <dgm:t>
        <a:bodyPr/>
        <a:lstStyle/>
        <a:p>
          <a:endParaRPr lang="en-US"/>
        </a:p>
      </dgm:t>
    </dgm:pt>
    <dgm:pt modelId="{C71C3A23-F356-401A-B588-182AC4C51EAD}" type="sibTrans" cxnId="{B5DB3BB7-9651-4839-B065-8A15A3A47106}">
      <dgm:prSet/>
      <dgm:spPr/>
      <dgm:t>
        <a:bodyPr/>
        <a:lstStyle/>
        <a:p>
          <a:endParaRPr lang="en-US"/>
        </a:p>
      </dgm:t>
    </dgm:pt>
    <dgm:pt modelId="{BA6D0FAE-B7B7-4201-8D80-B79321F4A254}">
      <dgm:prSet/>
      <dgm:spPr/>
      <dgm:t>
        <a:bodyPr/>
        <a:lstStyle/>
        <a:p>
          <a:r>
            <a:rPr lang="en-US" dirty="0">
              <a:latin typeface="Source Sans Pro Black" panose="020B0803030403020204" pitchFamily="34" charset="0"/>
            </a:rPr>
            <a:t>Additional instructions for all other chapters. </a:t>
          </a:r>
        </a:p>
      </dgm:t>
    </dgm:pt>
    <dgm:pt modelId="{1200F00B-7A47-46D4-A185-D21EB257E204}" type="parTrans" cxnId="{A40F4FB2-3A12-45B1-A3C3-B7AD89FA1798}">
      <dgm:prSet/>
      <dgm:spPr/>
      <dgm:t>
        <a:bodyPr/>
        <a:lstStyle/>
        <a:p>
          <a:endParaRPr lang="en-US"/>
        </a:p>
      </dgm:t>
    </dgm:pt>
    <dgm:pt modelId="{22EF6B51-AF85-4CFD-A717-83058E40B009}" type="sibTrans" cxnId="{A40F4FB2-3A12-45B1-A3C3-B7AD89FA1798}">
      <dgm:prSet/>
      <dgm:spPr/>
      <dgm:t>
        <a:bodyPr/>
        <a:lstStyle/>
        <a:p>
          <a:endParaRPr lang="en-US"/>
        </a:p>
      </dgm:t>
    </dgm:pt>
    <dgm:pt modelId="{D03E2250-FD15-492F-807A-D2536E561D98}">
      <dgm:prSet/>
      <dgm:spPr/>
      <dgm:t>
        <a:bodyPr/>
        <a:lstStyle/>
        <a:p>
          <a:r>
            <a:rPr lang="en-US" dirty="0">
              <a:latin typeface="Source Sans Pro Black" panose="020B0803030403020204" pitchFamily="34" charset="0"/>
            </a:rPr>
            <a:t>Sewage</a:t>
          </a:r>
        </a:p>
      </dgm:t>
    </dgm:pt>
    <dgm:pt modelId="{2E4B0BE1-BA02-4AEF-9EF9-0387DB49C938}" type="parTrans" cxnId="{A9D94564-2623-4173-80D9-A92DE15C25C7}">
      <dgm:prSet/>
      <dgm:spPr/>
      <dgm:t>
        <a:bodyPr/>
        <a:lstStyle/>
        <a:p>
          <a:endParaRPr lang="en-US"/>
        </a:p>
      </dgm:t>
    </dgm:pt>
    <dgm:pt modelId="{91897668-6D9F-4CCA-A7DD-C57795AEE8F4}" type="sibTrans" cxnId="{A9D94564-2623-4173-80D9-A92DE15C25C7}">
      <dgm:prSet/>
      <dgm:spPr/>
      <dgm:t>
        <a:bodyPr/>
        <a:lstStyle/>
        <a:p>
          <a:endParaRPr lang="en-US"/>
        </a:p>
      </dgm:t>
    </dgm:pt>
    <dgm:pt modelId="{F261EE8D-53B3-4617-B21A-E69C601D85B5}">
      <dgm:prSet/>
      <dgm:spPr/>
      <dgm:t>
        <a:bodyPr/>
        <a:lstStyle/>
        <a:p>
          <a:r>
            <a:rPr lang="en-US" dirty="0">
              <a:latin typeface="Source Sans Pro Black" panose="020B0803030403020204" pitchFamily="34" charset="0"/>
            </a:rPr>
            <a:t>Biofouling</a:t>
          </a:r>
        </a:p>
      </dgm:t>
    </dgm:pt>
    <dgm:pt modelId="{E5EA0E44-3A7D-4306-B86A-206F5A7B1DFC}" type="parTrans" cxnId="{0FD8AF1E-F15E-471F-909C-3C4440281E04}">
      <dgm:prSet/>
      <dgm:spPr/>
      <dgm:t>
        <a:bodyPr/>
        <a:lstStyle/>
        <a:p>
          <a:endParaRPr lang="en-US"/>
        </a:p>
      </dgm:t>
    </dgm:pt>
    <dgm:pt modelId="{225800D2-D582-4EC4-926C-00FDDAE400B5}" type="sibTrans" cxnId="{0FD8AF1E-F15E-471F-909C-3C4440281E04}">
      <dgm:prSet/>
      <dgm:spPr/>
      <dgm:t>
        <a:bodyPr/>
        <a:lstStyle/>
        <a:p>
          <a:endParaRPr lang="en-US"/>
        </a:p>
      </dgm:t>
    </dgm:pt>
    <dgm:pt modelId="{7B506731-293E-4E33-9599-F8DA5AF91396}">
      <dgm:prSet/>
      <dgm:spPr/>
      <dgm:t>
        <a:bodyPr/>
        <a:lstStyle/>
        <a:p>
          <a:r>
            <a:rPr lang="en-US" dirty="0">
              <a:latin typeface="Source Sans Pro Black" panose="020B0803030403020204" pitchFamily="34" charset="0"/>
            </a:rPr>
            <a:t>Hazardous substances</a:t>
          </a:r>
        </a:p>
      </dgm:t>
    </dgm:pt>
    <dgm:pt modelId="{2C278922-7BC0-44A5-8352-8D5532C9497F}" type="parTrans" cxnId="{D83CE46F-C68C-4AF3-AC5F-856ED3ACA8CE}">
      <dgm:prSet/>
      <dgm:spPr/>
      <dgm:t>
        <a:bodyPr/>
        <a:lstStyle/>
        <a:p>
          <a:endParaRPr lang="en-US"/>
        </a:p>
      </dgm:t>
    </dgm:pt>
    <dgm:pt modelId="{F49BC064-1F58-423D-A11A-4FD1C27966D5}" type="sibTrans" cxnId="{D83CE46F-C68C-4AF3-AC5F-856ED3ACA8CE}">
      <dgm:prSet/>
      <dgm:spPr/>
      <dgm:t>
        <a:bodyPr/>
        <a:lstStyle/>
        <a:p>
          <a:endParaRPr lang="en-US"/>
        </a:p>
      </dgm:t>
    </dgm:pt>
    <dgm:pt modelId="{CD6411AA-1E7B-418B-BB22-4F1BECC94390}">
      <dgm:prSet/>
      <dgm:spPr/>
      <dgm:t>
        <a:bodyPr/>
        <a:lstStyle/>
        <a:p>
          <a:r>
            <a:rPr lang="en-US" dirty="0">
              <a:latin typeface="Source Sans Pro Black" panose="020B0803030403020204" pitchFamily="34" charset="0"/>
            </a:rPr>
            <a:t>Etc.</a:t>
          </a:r>
        </a:p>
      </dgm:t>
    </dgm:pt>
    <dgm:pt modelId="{E5D8B717-B0C8-4195-9F1A-8CB2D752A9AA}" type="parTrans" cxnId="{DBC023F3-F887-4C0C-9C77-8C69AA1BF186}">
      <dgm:prSet/>
      <dgm:spPr/>
      <dgm:t>
        <a:bodyPr/>
        <a:lstStyle/>
        <a:p>
          <a:endParaRPr lang="en-US"/>
        </a:p>
      </dgm:t>
    </dgm:pt>
    <dgm:pt modelId="{2089834A-3EC5-4885-B0E0-FD19E8A568E4}" type="sibTrans" cxnId="{DBC023F3-F887-4C0C-9C77-8C69AA1BF186}">
      <dgm:prSet/>
      <dgm:spPr/>
      <dgm:t>
        <a:bodyPr/>
        <a:lstStyle/>
        <a:p>
          <a:endParaRPr lang="en-US"/>
        </a:p>
      </dgm:t>
    </dgm:pt>
    <dgm:pt modelId="{13317903-A53E-4887-B0D5-35B977CA2F5B}" type="pres">
      <dgm:prSet presAssocID="{C7B4AA9E-719C-4C05-87AA-ECE351BF6C32}" presName="diagram" presStyleCnt="0">
        <dgm:presLayoutVars>
          <dgm:dir/>
          <dgm:resizeHandles val="exact"/>
        </dgm:presLayoutVars>
      </dgm:prSet>
      <dgm:spPr/>
    </dgm:pt>
    <dgm:pt modelId="{C5027948-3648-46C8-8F42-2A5061EDFC75}" type="pres">
      <dgm:prSet presAssocID="{6F18C555-23CA-4B64-AF1D-8ADE8F5FFBD3}" presName="node" presStyleLbl="node1" presStyleIdx="0" presStyleCnt="13">
        <dgm:presLayoutVars>
          <dgm:bulletEnabled val="1"/>
        </dgm:presLayoutVars>
      </dgm:prSet>
      <dgm:spPr/>
    </dgm:pt>
    <dgm:pt modelId="{631598D9-00DB-4111-9F1B-3A825DB6A0BC}" type="pres">
      <dgm:prSet presAssocID="{AFAC1C3D-7C1D-448C-B19B-AC5619680D28}" presName="sibTrans" presStyleCnt="0"/>
      <dgm:spPr/>
    </dgm:pt>
    <dgm:pt modelId="{3153A6BB-3191-470A-A16B-D12E53D063D2}" type="pres">
      <dgm:prSet presAssocID="{98DB0E04-AC12-4D0E-B3B1-8D9A36119E6B}" presName="node" presStyleLbl="node1" presStyleIdx="1" presStyleCnt="13">
        <dgm:presLayoutVars>
          <dgm:bulletEnabled val="1"/>
        </dgm:presLayoutVars>
      </dgm:prSet>
      <dgm:spPr/>
    </dgm:pt>
    <dgm:pt modelId="{9A90EDF0-9A75-4218-A77B-992781AB45A1}" type="pres">
      <dgm:prSet presAssocID="{24EF537A-C87E-46AE-8A5F-53D62CC15D4A}" presName="sibTrans" presStyleCnt="0"/>
      <dgm:spPr/>
    </dgm:pt>
    <dgm:pt modelId="{D0EEE9C8-9CFB-4F65-8324-7A618269CE2C}" type="pres">
      <dgm:prSet presAssocID="{6B62CDBE-DB23-4854-91CC-A41B1D80BEF7}" presName="node" presStyleLbl="node1" presStyleIdx="2" presStyleCnt="13">
        <dgm:presLayoutVars>
          <dgm:bulletEnabled val="1"/>
        </dgm:presLayoutVars>
      </dgm:prSet>
      <dgm:spPr/>
    </dgm:pt>
    <dgm:pt modelId="{0403B060-EEA9-4DFC-BCC0-6017640D4B63}" type="pres">
      <dgm:prSet presAssocID="{B8AD55B7-3F54-41BA-8391-B202BAE770FA}" presName="sibTrans" presStyleCnt="0"/>
      <dgm:spPr/>
    </dgm:pt>
    <dgm:pt modelId="{398D19C2-D1E4-4573-9404-679124230B48}" type="pres">
      <dgm:prSet presAssocID="{EF30873F-2F01-40C7-9779-BA14A26DC15D}" presName="node" presStyleLbl="node1" presStyleIdx="3" presStyleCnt="13">
        <dgm:presLayoutVars>
          <dgm:bulletEnabled val="1"/>
        </dgm:presLayoutVars>
      </dgm:prSet>
      <dgm:spPr/>
    </dgm:pt>
    <dgm:pt modelId="{192F7749-E782-40D5-A9FF-84BFAF64B3B4}" type="pres">
      <dgm:prSet presAssocID="{8AEE48CB-CB64-4687-A0F4-DD32628B730E}" presName="sibTrans" presStyleCnt="0"/>
      <dgm:spPr/>
    </dgm:pt>
    <dgm:pt modelId="{02A4B70F-0BC3-47AF-B87E-942979D6377D}" type="pres">
      <dgm:prSet presAssocID="{C4173C37-ECD6-45BC-B354-C696E826904E}" presName="node" presStyleLbl="node1" presStyleIdx="4" presStyleCnt="13">
        <dgm:presLayoutVars>
          <dgm:bulletEnabled val="1"/>
        </dgm:presLayoutVars>
      </dgm:prSet>
      <dgm:spPr/>
    </dgm:pt>
    <dgm:pt modelId="{36B8AB65-1C88-4F0F-90E3-5AD7FB3D99D8}" type="pres">
      <dgm:prSet presAssocID="{ED6FD4EA-F226-4A66-9145-CBA2456050A1}" presName="sibTrans" presStyleCnt="0"/>
      <dgm:spPr/>
    </dgm:pt>
    <dgm:pt modelId="{5D9E3199-5119-40A3-AF99-0637AC4016BD}" type="pres">
      <dgm:prSet presAssocID="{E4DE73E3-BC6F-4328-B0E9-26AEE515DE71}" presName="node" presStyleLbl="node1" presStyleIdx="5" presStyleCnt="13">
        <dgm:presLayoutVars>
          <dgm:bulletEnabled val="1"/>
        </dgm:presLayoutVars>
      </dgm:prSet>
      <dgm:spPr/>
    </dgm:pt>
    <dgm:pt modelId="{4F6982E8-705F-4055-93F2-976C1D683DA4}" type="pres">
      <dgm:prSet presAssocID="{8DB72639-8DF4-4BEC-A836-13755DD8AFC4}" presName="sibTrans" presStyleCnt="0"/>
      <dgm:spPr/>
    </dgm:pt>
    <dgm:pt modelId="{54F5FED3-19EE-4B63-86A7-6824CE45A9FB}" type="pres">
      <dgm:prSet presAssocID="{410A6CA4-89A7-4F25-B6FC-4D3765688F58}" presName="node" presStyleLbl="node1" presStyleIdx="6" presStyleCnt="13">
        <dgm:presLayoutVars>
          <dgm:bulletEnabled val="1"/>
        </dgm:presLayoutVars>
      </dgm:prSet>
      <dgm:spPr/>
    </dgm:pt>
    <dgm:pt modelId="{F6952F37-D8C6-40C5-A500-E6D68260A01C}" type="pres">
      <dgm:prSet presAssocID="{E302A7E9-692D-4437-AC21-4434C08F2F47}" presName="sibTrans" presStyleCnt="0"/>
      <dgm:spPr/>
    </dgm:pt>
    <dgm:pt modelId="{40F3D686-0BA4-45A2-86F6-21B94DA4F827}" type="pres">
      <dgm:prSet presAssocID="{36D0046A-09EE-48AD-B0C2-45A3AD90F18D}" presName="node" presStyleLbl="node1" presStyleIdx="7" presStyleCnt="13">
        <dgm:presLayoutVars>
          <dgm:bulletEnabled val="1"/>
        </dgm:presLayoutVars>
      </dgm:prSet>
      <dgm:spPr/>
    </dgm:pt>
    <dgm:pt modelId="{7D6A6FD5-1D85-4912-B9B2-D5161A138B98}" type="pres">
      <dgm:prSet presAssocID="{314FB2A2-7700-4544-9E29-52FDA8C4624C}" presName="sibTrans" presStyleCnt="0"/>
      <dgm:spPr/>
    </dgm:pt>
    <dgm:pt modelId="{DE2B6E77-575A-4A2C-8D0C-9AB06BC51FC4}" type="pres">
      <dgm:prSet presAssocID="{6428CF43-25C4-4F83-AACA-E8C9BE83E6D2}" presName="node" presStyleLbl="node1" presStyleIdx="8" presStyleCnt="13">
        <dgm:presLayoutVars>
          <dgm:bulletEnabled val="1"/>
        </dgm:presLayoutVars>
      </dgm:prSet>
      <dgm:spPr/>
    </dgm:pt>
    <dgm:pt modelId="{A392AABE-A8A6-4214-A2A0-09DC633829AC}" type="pres">
      <dgm:prSet presAssocID="{DD09C048-584A-46D3-98EE-86FE1AEE240D}" presName="sibTrans" presStyleCnt="0"/>
      <dgm:spPr/>
    </dgm:pt>
    <dgm:pt modelId="{75488989-6108-4221-9325-A36772C5523A}" type="pres">
      <dgm:prSet presAssocID="{1C2A878A-1EA4-4BC2-86A4-46F887971C81}" presName="node" presStyleLbl="node1" presStyleIdx="9" presStyleCnt="13">
        <dgm:presLayoutVars>
          <dgm:bulletEnabled val="1"/>
        </dgm:presLayoutVars>
      </dgm:prSet>
      <dgm:spPr/>
    </dgm:pt>
    <dgm:pt modelId="{EE90A3AD-EF7B-407B-BAC0-1CCE1FB257B9}" type="pres">
      <dgm:prSet presAssocID="{7FAB08BF-FBDA-40A5-A0B4-6FE6C571577C}" presName="sibTrans" presStyleCnt="0"/>
      <dgm:spPr/>
    </dgm:pt>
    <dgm:pt modelId="{B17E2EB2-A568-4168-A9BC-240BD1912AFA}" type="pres">
      <dgm:prSet presAssocID="{54F0C3F2-3CB8-4C9D-B8A3-52B32D655EBD}" presName="node" presStyleLbl="node1" presStyleIdx="10" presStyleCnt="13">
        <dgm:presLayoutVars>
          <dgm:bulletEnabled val="1"/>
        </dgm:presLayoutVars>
      </dgm:prSet>
      <dgm:spPr/>
    </dgm:pt>
    <dgm:pt modelId="{DA7A8C8F-1D34-4897-99BC-A093F8D9EC86}" type="pres">
      <dgm:prSet presAssocID="{A85C816E-90DC-4E48-89D4-EA5EA52A3BE8}" presName="sibTrans" presStyleCnt="0"/>
      <dgm:spPr/>
    </dgm:pt>
    <dgm:pt modelId="{339AE1C2-77B2-4A5C-B3A0-6591F3864ACB}" type="pres">
      <dgm:prSet presAssocID="{D37CBE7B-5697-4118-88A4-DC4D667C9142}" presName="node" presStyleLbl="node1" presStyleIdx="11" presStyleCnt="13">
        <dgm:presLayoutVars>
          <dgm:bulletEnabled val="1"/>
        </dgm:presLayoutVars>
      </dgm:prSet>
      <dgm:spPr/>
    </dgm:pt>
    <dgm:pt modelId="{BA643BB6-C9B8-4944-A231-53A9B00DE087}" type="pres">
      <dgm:prSet presAssocID="{9FB7001C-D149-42F2-A890-EA9AC6810E5B}" presName="sibTrans" presStyleCnt="0"/>
      <dgm:spPr/>
    </dgm:pt>
    <dgm:pt modelId="{FBFF126C-A99C-4C11-8589-DEEB1B902983}" type="pres">
      <dgm:prSet presAssocID="{CFA5B5B0-CF42-4822-9087-04C9B9840291}" presName="node" presStyleLbl="node1" presStyleIdx="12" presStyleCnt="13">
        <dgm:presLayoutVars>
          <dgm:bulletEnabled val="1"/>
        </dgm:presLayoutVars>
      </dgm:prSet>
      <dgm:spPr/>
    </dgm:pt>
  </dgm:ptLst>
  <dgm:cxnLst>
    <dgm:cxn modelId="{7A04E605-C12C-4401-AFE2-A5C5286CD496}" srcId="{410A6CA4-89A7-4F25-B6FC-4D3765688F58}" destId="{41A8DE0E-CBD9-43BF-948E-29C4FDE66A70}" srcOrd="0" destOrd="0" parTransId="{0146FFC9-BE23-4700-AA13-C01D2BAB538F}" sibTransId="{5A8053DB-C3F5-47B8-98C5-0CE74F50B9DC}"/>
    <dgm:cxn modelId="{956C1207-C7C9-48B5-A69B-677C278A6BC0}" srcId="{CFA5B5B0-CF42-4822-9087-04C9B9840291}" destId="{79F813BE-8334-4EA4-B22D-593E191E0ECD}" srcOrd="0" destOrd="0" parTransId="{EF4E00CB-12AB-4960-B7D4-25193B713A33}" sibTransId="{3E4985E6-ECB5-4830-9CEC-93DAA4EF35E4}"/>
    <dgm:cxn modelId="{71C5B30D-C279-45B9-9D9B-CF8130010D09}" type="presOf" srcId="{6428CF43-25C4-4F83-AACA-E8C9BE83E6D2}" destId="{DE2B6E77-575A-4A2C-8D0C-9AB06BC51FC4}" srcOrd="0" destOrd="0" presId="urn:microsoft.com/office/officeart/2005/8/layout/default"/>
    <dgm:cxn modelId="{F1F98A10-6848-4747-80BB-460EFA76B1F5}" type="presOf" srcId="{BA6D0FAE-B7B7-4201-8D80-B79321F4A254}" destId="{339AE1C2-77B2-4A5C-B3A0-6591F3864ACB}" srcOrd="0" destOrd="1" presId="urn:microsoft.com/office/officeart/2005/8/layout/default"/>
    <dgm:cxn modelId="{959E0D11-A7F1-42BD-9583-A47C84EE2A62}" type="presOf" srcId="{C7B4AA9E-719C-4C05-87AA-ECE351BF6C32}" destId="{13317903-A53E-4887-B0D5-35B977CA2F5B}" srcOrd="0" destOrd="0" presId="urn:microsoft.com/office/officeart/2005/8/layout/default"/>
    <dgm:cxn modelId="{93EC6412-E49F-4385-95CE-195B9F96DC3E}" srcId="{1C2A878A-1EA4-4BC2-86A4-46F887971C81}" destId="{728410B2-409B-4924-A6D2-988FBDBDA81B}" srcOrd="0" destOrd="0" parTransId="{B5A1E15C-4390-46FB-897A-CF5E36A8D5C4}" sibTransId="{AB50F706-0F83-4822-A66B-450D5B6246B1}"/>
    <dgm:cxn modelId="{96F22C14-A43B-4D78-91CD-356D017C085A}" srcId="{C4173C37-ECD6-45BC-B354-C696E826904E}" destId="{DCF31E6B-AD5E-4832-9BD7-046B7495148C}" srcOrd="0" destOrd="0" parTransId="{BD80E910-3666-4AD4-9B23-2E570A9550E4}" sibTransId="{13405F4E-7C7A-4BE5-818D-3332845E2D32}"/>
    <dgm:cxn modelId="{E9367F16-52AB-4047-9BFA-4B893DE4EB98}" type="presOf" srcId="{410A6CA4-89A7-4F25-B6FC-4D3765688F58}" destId="{54F5FED3-19EE-4B63-86A7-6824CE45A9FB}" srcOrd="0" destOrd="0" presId="urn:microsoft.com/office/officeart/2005/8/layout/default"/>
    <dgm:cxn modelId="{C1B73519-06B3-485F-AC28-A0D7A0C48A48}" type="presOf" srcId="{E4DE73E3-BC6F-4328-B0E9-26AEE515DE71}" destId="{5D9E3199-5119-40A3-AF99-0637AC4016BD}" srcOrd="0" destOrd="0" presId="urn:microsoft.com/office/officeart/2005/8/layout/default"/>
    <dgm:cxn modelId="{0FD8AF1E-F15E-471F-909C-3C4440281E04}" srcId="{CFA5B5B0-CF42-4822-9087-04C9B9840291}" destId="{F261EE8D-53B3-4617-B21A-E69C601D85B5}" srcOrd="2" destOrd="0" parTransId="{E5EA0E44-3A7D-4306-B86A-206F5A7B1DFC}" sibTransId="{225800D2-D582-4EC4-926C-00FDDAE400B5}"/>
    <dgm:cxn modelId="{805B6428-9E9A-4437-948A-52098C2A6BF2}" type="presOf" srcId="{1C2A878A-1EA4-4BC2-86A4-46F887971C81}" destId="{75488989-6108-4221-9325-A36772C5523A}" srcOrd="0" destOrd="0" presId="urn:microsoft.com/office/officeart/2005/8/layout/default"/>
    <dgm:cxn modelId="{BCE6D129-3BA6-4CCD-84E0-24DFD9FD3CB5}" type="presOf" srcId="{C4173C37-ECD6-45BC-B354-C696E826904E}" destId="{02A4B70F-0BC3-47AF-B87E-942979D6377D}" srcOrd="0" destOrd="0" presId="urn:microsoft.com/office/officeart/2005/8/layout/default"/>
    <dgm:cxn modelId="{B2D27C2C-4F3B-4F34-955D-E8BEB4B7C046}" srcId="{98DB0E04-AC12-4D0E-B3B1-8D9A36119E6B}" destId="{4FDD5102-262F-44E5-9C36-84A6D3037EC9}" srcOrd="0" destOrd="0" parTransId="{33962C55-B4A9-4E15-A740-C1659FC3474F}" sibTransId="{7AB19135-E8CB-4449-A3B1-28417926AFD4}"/>
    <dgm:cxn modelId="{316ADB36-838B-449F-8607-D2A2A5D871F2}" srcId="{EF30873F-2F01-40C7-9779-BA14A26DC15D}" destId="{BAAB032E-ABC9-4293-A182-EF773AF8DE90}" srcOrd="0" destOrd="0" parTransId="{DCFDF826-433F-42D8-8048-F6A4CDDE50E0}" sibTransId="{6BBF92BE-532C-456D-850B-AA0636ADBC9F}"/>
    <dgm:cxn modelId="{DBB2473F-193F-461D-9E12-ECEDD069BD9A}" srcId="{C7B4AA9E-719C-4C05-87AA-ECE351BF6C32}" destId="{98DB0E04-AC12-4D0E-B3B1-8D9A36119E6B}" srcOrd="1" destOrd="0" parTransId="{A6CEDB29-B6D3-48F2-857D-8A11F65635F4}" sibTransId="{24EF537A-C87E-46AE-8A5F-53D62CC15D4A}"/>
    <dgm:cxn modelId="{4A4CCC5F-9E59-4FB8-88FF-FF1C70033F50}" type="presOf" srcId="{536DF4FE-8A0F-4DBA-B56C-022742788DD0}" destId="{D0EEE9C8-9CFB-4F65-8324-7A618269CE2C}" srcOrd="0" destOrd="1" presId="urn:microsoft.com/office/officeart/2005/8/layout/default"/>
    <dgm:cxn modelId="{A9D94564-2623-4173-80D9-A92DE15C25C7}" srcId="{CFA5B5B0-CF42-4822-9087-04C9B9840291}" destId="{D03E2250-FD15-492F-807A-D2536E561D98}" srcOrd="1" destOrd="0" parTransId="{2E4B0BE1-BA02-4AEF-9EF9-0387DB49C938}" sibTransId="{91897668-6D9F-4CCA-A7DD-C57795AEE8F4}"/>
    <dgm:cxn modelId="{CA786E64-71FA-4E99-9083-EDC4DE3EF47B}" type="presOf" srcId="{EF30873F-2F01-40C7-9779-BA14A26DC15D}" destId="{398D19C2-D1E4-4573-9404-679124230B48}" srcOrd="0" destOrd="0" presId="urn:microsoft.com/office/officeart/2005/8/layout/default"/>
    <dgm:cxn modelId="{60580046-BF32-4C1F-9696-00570EDF938A}" srcId="{C7B4AA9E-719C-4C05-87AA-ECE351BF6C32}" destId="{C4173C37-ECD6-45BC-B354-C696E826904E}" srcOrd="4" destOrd="0" parTransId="{9D747AE7-D3E0-4E59-A9D0-E4042ED65FFE}" sibTransId="{ED6FD4EA-F226-4A66-9145-CBA2456050A1}"/>
    <dgm:cxn modelId="{E21DEB67-400D-4DCC-AC30-81C55D01836A}" type="presOf" srcId="{728410B2-409B-4924-A6D2-988FBDBDA81B}" destId="{75488989-6108-4221-9325-A36772C5523A}" srcOrd="0" destOrd="1" presId="urn:microsoft.com/office/officeart/2005/8/layout/default"/>
    <dgm:cxn modelId="{22A6786C-EFC9-46EB-B520-640672F654D9}" type="presOf" srcId="{54F0C3F2-3CB8-4C9D-B8A3-52B32D655EBD}" destId="{B17E2EB2-A568-4168-A9BC-240BD1912AFA}" srcOrd="0" destOrd="0" presId="urn:microsoft.com/office/officeart/2005/8/layout/default"/>
    <dgm:cxn modelId="{D83CE46F-C68C-4AF3-AC5F-856ED3ACA8CE}" srcId="{CFA5B5B0-CF42-4822-9087-04C9B9840291}" destId="{7B506731-293E-4E33-9599-F8DA5AF91396}" srcOrd="3" destOrd="0" parTransId="{2C278922-7BC0-44A5-8352-8D5532C9497F}" sibTransId="{F49BC064-1F58-423D-A11A-4FD1C27966D5}"/>
    <dgm:cxn modelId="{96729171-8D0A-4D15-B425-8CBB53917852}" srcId="{C7B4AA9E-719C-4C05-87AA-ECE351BF6C32}" destId="{E4DE73E3-BC6F-4328-B0E9-26AEE515DE71}" srcOrd="5" destOrd="0" parTransId="{14CA63AB-3F37-49FF-AE91-A6B9C448FF21}" sibTransId="{8DB72639-8DF4-4BEC-A836-13755DD8AFC4}"/>
    <dgm:cxn modelId="{65EFC052-C0BE-420D-8D0A-4A62DBC53565}" srcId="{C7B4AA9E-719C-4C05-87AA-ECE351BF6C32}" destId="{36D0046A-09EE-48AD-B0C2-45A3AD90F18D}" srcOrd="7" destOrd="0" parTransId="{D64331E8-A06C-4B27-8CA0-58CE68792BC5}" sibTransId="{314FB2A2-7700-4544-9E29-52FDA8C4624C}"/>
    <dgm:cxn modelId="{300FFC53-7A29-4CEC-99C0-035E29AC2DBA}" type="presOf" srcId="{6B62CDBE-DB23-4854-91CC-A41B1D80BEF7}" destId="{D0EEE9C8-9CFB-4F65-8324-7A618269CE2C}" srcOrd="0" destOrd="0" presId="urn:microsoft.com/office/officeart/2005/8/layout/default"/>
    <dgm:cxn modelId="{65E75074-AA9F-4CF2-8C96-E1FCD2FF916B}" srcId="{E4DE73E3-BC6F-4328-B0E9-26AEE515DE71}" destId="{F4A67FEA-E989-452B-B115-3A53D93F7670}" srcOrd="0" destOrd="0" parTransId="{D4AE52AB-6436-4229-ADAB-689C77DD12A1}" sibTransId="{A0FCF6CB-E47E-4177-B6F2-73625A69E1A5}"/>
    <dgm:cxn modelId="{5B0C717C-48DD-458F-858C-8F20C64F9E77}" type="presOf" srcId="{7B506731-293E-4E33-9599-F8DA5AF91396}" destId="{FBFF126C-A99C-4C11-8589-DEEB1B902983}" srcOrd="0" destOrd="4" presId="urn:microsoft.com/office/officeart/2005/8/layout/default"/>
    <dgm:cxn modelId="{7EFC9585-F3F2-45AC-90E7-2E20C4A23C98}" srcId="{6B62CDBE-DB23-4854-91CC-A41B1D80BEF7}" destId="{536DF4FE-8A0F-4DBA-B56C-022742788DD0}" srcOrd="0" destOrd="0" parTransId="{9AB60819-18B9-4A1A-A672-04A870E51BB4}" sibTransId="{4D246053-76C9-44D4-8747-3B16CA2E3367}"/>
    <dgm:cxn modelId="{12734E87-B2A9-4E90-844A-45693DF9F365}" srcId="{C7B4AA9E-719C-4C05-87AA-ECE351BF6C32}" destId="{EF30873F-2F01-40C7-9779-BA14A26DC15D}" srcOrd="3" destOrd="0" parTransId="{FC391340-57CC-420D-9911-495A7985F786}" sibTransId="{8AEE48CB-CB64-4687-A0F4-DD32628B730E}"/>
    <dgm:cxn modelId="{E524C188-7376-4C3F-8A2E-17BD65088A61}" srcId="{C7B4AA9E-719C-4C05-87AA-ECE351BF6C32}" destId="{D37CBE7B-5697-4118-88A4-DC4D667C9142}" srcOrd="11" destOrd="0" parTransId="{9C75F1A3-6880-41D3-963D-4CAED9AC9B3C}" sibTransId="{9FB7001C-D149-42F2-A890-EA9AC6810E5B}"/>
    <dgm:cxn modelId="{FB45598F-892F-4A73-814B-EB74CDAB0AA7}" type="presOf" srcId="{D3DFB178-CB2B-4B6D-9760-D833C70C9E15}" destId="{C5027948-3648-46C8-8F42-2A5061EDFC75}" srcOrd="0" destOrd="1" presId="urn:microsoft.com/office/officeart/2005/8/layout/default"/>
    <dgm:cxn modelId="{2C2B829A-C391-489E-8755-60BD3008C017}" type="presOf" srcId="{D37CBE7B-5697-4118-88A4-DC4D667C9142}" destId="{339AE1C2-77B2-4A5C-B3A0-6591F3864ACB}" srcOrd="0" destOrd="0" presId="urn:microsoft.com/office/officeart/2005/8/layout/default"/>
    <dgm:cxn modelId="{3440FCA2-9363-4BE1-AD36-95D43CFF3C60}" type="presOf" srcId="{41A8DE0E-CBD9-43BF-948E-29C4FDE66A70}" destId="{54F5FED3-19EE-4B63-86A7-6824CE45A9FB}" srcOrd="0" destOrd="1" presId="urn:microsoft.com/office/officeart/2005/8/layout/default"/>
    <dgm:cxn modelId="{0B9699A3-DB3F-4EB6-8D31-40CCC48D4828}" srcId="{6F18C555-23CA-4B64-AF1D-8ADE8F5FFBD3}" destId="{D3DFB178-CB2B-4B6D-9760-D833C70C9E15}" srcOrd="0" destOrd="0" parTransId="{197CF0F3-A4D3-4103-ACF6-6D03C7D664DB}" sibTransId="{C83D7170-8B58-45B5-8146-E236AF5B311A}"/>
    <dgm:cxn modelId="{E7A0A7A5-DA30-43CF-8546-ED955760FA4C}" type="presOf" srcId="{F261EE8D-53B3-4617-B21A-E69C601D85B5}" destId="{FBFF126C-A99C-4C11-8589-DEEB1B902983}" srcOrd="0" destOrd="3" presId="urn:microsoft.com/office/officeart/2005/8/layout/default"/>
    <dgm:cxn modelId="{9ED2ADAA-F18C-4DC8-BB03-353DF54EE0B4}" srcId="{C7B4AA9E-719C-4C05-87AA-ECE351BF6C32}" destId="{6B62CDBE-DB23-4854-91CC-A41B1D80BEF7}" srcOrd="2" destOrd="0" parTransId="{B002CC7A-8972-4208-9C70-A0CD6A3B1C0B}" sibTransId="{B8AD55B7-3F54-41BA-8391-B202BAE770FA}"/>
    <dgm:cxn modelId="{A40F4FB2-3A12-45B1-A3C3-B7AD89FA1798}" srcId="{D37CBE7B-5697-4118-88A4-DC4D667C9142}" destId="{BA6D0FAE-B7B7-4201-8D80-B79321F4A254}" srcOrd="0" destOrd="0" parTransId="{1200F00B-7A47-46D4-A185-D21EB257E204}" sibTransId="{22EF6B51-AF85-4CFD-A717-83058E40B009}"/>
    <dgm:cxn modelId="{DCEFB8B3-F688-44AD-855D-CAD0A7C712AD}" type="presOf" srcId="{36D0046A-09EE-48AD-B0C2-45A3AD90F18D}" destId="{40F3D686-0BA4-45A2-86F6-21B94DA4F827}" srcOrd="0" destOrd="0" presId="urn:microsoft.com/office/officeart/2005/8/layout/default"/>
    <dgm:cxn modelId="{2CEA70B4-EAB4-4FE4-AA02-D4AB3B5F446D}" srcId="{C7B4AA9E-719C-4C05-87AA-ECE351BF6C32}" destId="{54F0C3F2-3CB8-4C9D-B8A3-52B32D655EBD}" srcOrd="10" destOrd="0" parTransId="{4F954A66-3319-434D-97CD-5206B8A86420}" sibTransId="{A85C816E-90DC-4E48-89D4-EA5EA52A3BE8}"/>
    <dgm:cxn modelId="{B5DB3BB7-9651-4839-B065-8A15A3A47106}" srcId="{54F0C3F2-3CB8-4C9D-B8A3-52B32D655EBD}" destId="{9D8F22CA-C7A3-4A8C-BADC-119BA19C0A12}" srcOrd="0" destOrd="0" parTransId="{9733A1DB-60E3-4EDF-AB2E-26C3EB10F6E4}" sibTransId="{C71C3A23-F356-401A-B588-182AC4C51EAD}"/>
    <dgm:cxn modelId="{41FECBC2-399B-4637-AE08-74B8923722C6}" type="presOf" srcId="{DCF31E6B-AD5E-4832-9BD7-046B7495148C}" destId="{02A4B70F-0BC3-47AF-B87E-942979D6377D}" srcOrd="0" destOrd="1" presId="urn:microsoft.com/office/officeart/2005/8/layout/default"/>
    <dgm:cxn modelId="{A40FDFCA-0D7A-45B3-9BAC-DE5DBDD56D02}" srcId="{36D0046A-09EE-48AD-B0C2-45A3AD90F18D}" destId="{C84CC459-E685-43C3-B5DC-530E1D9BDCCB}" srcOrd="0" destOrd="0" parTransId="{0293D7D9-7083-40CB-A613-A458FB9A392D}" sibTransId="{097994C3-E2EF-4404-A72C-2F1634FE07AE}"/>
    <dgm:cxn modelId="{EB41CECE-32B4-482B-8AA0-3522DF25BFF6}" type="presOf" srcId="{BAAB032E-ABC9-4293-A182-EF773AF8DE90}" destId="{398D19C2-D1E4-4573-9404-679124230B48}" srcOrd="0" destOrd="1" presId="urn:microsoft.com/office/officeart/2005/8/layout/default"/>
    <dgm:cxn modelId="{6533EED0-5A8A-430F-A86E-C96741CD8D2B}" type="presOf" srcId="{6F18C555-23CA-4B64-AF1D-8ADE8F5FFBD3}" destId="{C5027948-3648-46C8-8F42-2A5061EDFC75}" srcOrd="0" destOrd="0" presId="urn:microsoft.com/office/officeart/2005/8/layout/default"/>
    <dgm:cxn modelId="{76C727D6-7DA4-4AC3-838A-E82DBCB9FC43}" srcId="{C7B4AA9E-719C-4C05-87AA-ECE351BF6C32}" destId="{6F18C555-23CA-4B64-AF1D-8ADE8F5FFBD3}" srcOrd="0" destOrd="0" parTransId="{779BD9AE-408A-4744-9F8A-947B9811AF88}" sibTransId="{AFAC1C3D-7C1D-448C-B19B-AC5619680D28}"/>
    <dgm:cxn modelId="{1F181BD7-1DFD-41BC-BF9D-0FE1E400044C}" type="presOf" srcId="{CD6411AA-1E7B-418B-BB22-4F1BECC94390}" destId="{FBFF126C-A99C-4C11-8589-DEEB1B902983}" srcOrd="0" destOrd="5" presId="urn:microsoft.com/office/officeart/2005/8/layout/default"/>
    <dgm:cxn modelId="{D0EC4ED7-147C-487F-87B8-8350F48A3A42}" type="presOf" srcId="{CFA5B5B0-CF42-4822-9087-04C9B9840291}" destId="{FBFF126C-A99C-4C11-8589-DEEB1B902983}" srcOrd="0" destOrd="0" presId="urn:microsoft.com/office/officeart/2005/8/layout/default"/>
    <dgm:cxn modelId="{87039AD8-73B2-4711-B497-0C0AB9687B6D}" type="presOf" srcId="{C84CC459-E685-43C3-B5DC-530E1D9BDCCB}" destId="{40F3D686-0BA4-45A2-86F6-21B94DA4F827}" srcOrd="0" destOrd="1" presId="urn:microsoft.com/office/officeart/2005/8/layout/default"/>
    <dgm:cxn modelId="{B2143DD9-0F20-4276-8628-1A4A450935FD}" srcId="{C7B4AA9E-719C-4C05-87AA-ECE351BF6C32}" destId="{6428CF43-25C4-4F83-AACA-E8C9BE83E6D2}" srcOrd="8" destOrd="0" parTransId="{713FA492-0345-430B-8986-39CE8792AD08}" sibTransId="{DD09C048-584A-46D3-98EE-86FE1AEE240D}"/>
    <dgm:cxn modelId="{C810C7D9-E982-4752-BA68-1FD3FB62D376}" type="presOf" srcId="{F4A67FEA-E989-452B-B115-3A53D93F7670}" destId="{5D9E3199-5119-40A3-AF99-0637AC4016BD}" srcOrd="0" destOrd="1" presId="urn:microsoft.com/office/officeart/2005/8/layout/default"/>
    <dgm:cxn modelId="{67E8C9DB-0E88-4DA3-BCD9-5372B59BF6C0}" srcId="{C7B4AA9E-719C-4C05-87AA-ECE351BF6C32}" destId="{CFA5B5B0-CF42-4822-9087-04C9B9840291}" srcOrd="12" destOrd="0" parTransId="{4A24A273-AC34-4106-B92C-A2586217B179}" sibTransId="{6D1B48D5-49FE-4120-A80B-5DDD9CD1B221}"/>
    <dgm:cxn modelId="{CB13C5E2-058B-4420-AA60-608455B66971}" type="presOf" srcId="{9D8F22CA-C7A3-4A8C-BADC-119BA19C0A12}" destId="{B17E2EB2-A568-4168-A9BC-240BD1912AFA}" srcOrd="0" destOrd="1" presId="urn:microsoft.com/office/officeart/2005/8/layout/default"/>
    <dgm:cxn modelId="{7CA25BE7-5D17-45E7-9702-D2FB751FBDC9}" type="presOf" srcId="{6902A1A1-8FFD-4F59-8D5A-33A130C68F8B}" destId="{DE2B6E77-575A-4A2C-8D0C-9AB06BC51FC4}" srcOrd="0" destOrd="1" presId="urn:microsoft.com/office/officeart/2005/8/layout/default"/>
    <dgm:cxn modelId="{8BDF58EC-DB7C-4EF7-89BE-4BFC71ADEAEB}" srcId="{C7B4AA9E-719C-4C05-87AA-ECE351BF6C32}" destId="{410A6CA4-89A7-4F25-B6FC-4D3765688F58}" srcOrd="6" destOrd="0" parTransId="{08825769-5C59-4226-8ED0-95FF0FD3BA4D}" sibTransId="{E302A7E9-692D-4437-AC21-4434C08F2F47}"/>
    <dgm:cxn modelId="{194754ED-1675-4F01-89C3-F158301E2183}" srcId="{6428CF43-25C4-4F83-AACA-E8C9BE83E6D2}" destId="{6902A1A1-8FFD-4F59-8D5A-33A130C68F8B}" srcOrd="0" destOrd="0" parTransId="{552EBC15-2E73-4C35-8932-8826E10F12E0}" sibTransId="{BF97A213-1234-4947-B919-E0CC9ADEB59E}"/>
    <dgm:cxn modelId="{064150EF-F07E-4DFA-8412-A79AEE18246F}" type="presOf" srcId="{4FDD5102-262F-44E5-9C36-84A6D3037EC9}" destId="{3153A6BB-3191-470A-A16B-D12E53D063D2}" srcOrd="0" destOrd="1" presId="urn:microsoft.com/office/officeart/2005/8/layout/default"/>
    <dgm:cxn modelId="{BC3716F0-121B-451A-8E0A-BB6C19F9BAE6}" type="presOf" srcId="{79F813BE-8334-4EA4-B22D-593E191E0ECD}" destId="{FBFF126C-A99C-4C11-8589-DEEB1B902983}" srcOrd="0" destOrd="1" presId="urn:microsoft.com/office/officeart/2005/8/layout/default"/>
    <dgm:cxn modelId="{DBC023F3-F887-4C0C-9C77-8C69AA1BF186}" srcId="{CFA5B5B0-CF42-4822-9087-04C9B9840291}" destId="{CD6411AA-1E7B-418B-BB22-4F1BECC94390}" srcOrd="4" destOrd="0" parTransId="{E5D8B717-B0C8-4195-9F1A-8CB2D752A9AA}" sibTransId="{2089834A-3EC5-4885-B0E0-FD19E8A568E4}"/>
    <dgm:cxn modelId="{14ADDBF7-4AE3-4106-BFD8-82907B5275C0}" type="presOf" srcId="{98DB0E04-AC12-4D0E-B3B1-8D9A36119E6B}" destId="{3153A6BB-3191-470A-A16B-D12E53D063D2}" srcOrd="0" destOrd="0" presId="urn:microsoft.com/office/officeart/2005/8/layout/default"/>
    <dgm:cxn modelId="{7F6B79F9-9DBB-4247-9EAE-40A1FE243595}" type="presOf" srcId="{D03E2250-FD15-492F-807A-D2536E561D98}" destId="{FBFF126C-A99C-4C11-8589-DEEB1B902983}" srcOrd="0" destOrd="2" presId="urn:microsoft.com/office/officeart/2005/8/layout/default"/>
    <dgm:cxn modelId="{A94D89FF-4D08-420D-8BAB-E62696721950}" srcId="{C7B4AA9E-719C-4C05-87AA-ECE351BF6C32}" destId="{1C2A878A-1EA4-4BC2-86A4-46F887971C81}" srcOrd="9" destOrd="0" parTransId="{B5E59FC1-7728-4B2A-B574-03525C322017}" sibTransId="{7FAB08BF-FBDA-40A5-A0B4-6FE6C571577C}"/>
    <dgm:cxn modelId="{78C395E9-94A6-48D6-BB13-8DD3B8B79837}" type="presParOf" srcId="{13317903-A53E-4887-B0D5-35B977CA2F5B}" destId="{C5027948-3648-46C8-8F42-2A5061EDFC75}" srcOrd="0" destOrd="0" presId="urn:microsoft.com/office/officeart/2005/8/layout/default"/>
    <dgm:cxn modelId="{E0ED4EDC-6DE8-44AC-A92E-6CB71CC69A38}" type="presParOf" srcId="{13317903-A53E-4887-B0D5-35B977CA2F5B}" destId="{631598D9-00DB-4111-9F1B-3A825DB6A0BC}" srcOrd="1" destOrd="0" presId="urn:microsoft.com/office/officeart/2005/8/layout/default"/>
    <dgm:cxn modelId="{1909A3C1-380C-4174-A3D7-AF186454012E}" type="presParOf" srcId="{13317903-A53E-4887-B0D5-35B977CA2F5B}" destId="{3153A6BB-3191-470A-A16B-D12E53D063D2}" srcOrd="2" destOrd="0" presId="urn:microsoft.com/office/officeart/2005/8/layout/default"/>
    <dgm:cxn modelId="{31540DB9-28CC-41BF-A8E0-E9A89C7E9FEE}" type="presParOf" srcId="{13317903-A53E-4887-B0D5-35B977CA2F5B}" destId="{9A90EDF0-9A75-4218-A77B-992781AB45A1}" srcOrd="3" destOrd="0" presId="urn:microsoft.com/office/officeart/2005/8/layout/default"/>
    <dgm:cxn modelId="{6304832B-7CA8-4D24-B2FF-7903FD3277EA}" type="presParOf" srcId="{13317903-A53E-4887-B0D5-35B977CA2F5B}" destId="{D0EEE9C8-9CFB-4F65-8324-7A618269CE2C}" srcOrd="4" destOrd="0" presId="urn:microsoft.com/office/officeart/2005/8/layout/default"/>
    <dgm:cxn modelId="{31DF84E8-D877-4A37-99B5-BDCA57EB95D8}" type="presParOf" srcId="{13317903-A53E-4887-B0D5-35B977CA2F5B}" destId="{0403B060-EEA9-4DFC-BCC0-6017640D4B63}" srcOrd="5" destOrd="0" presId="urn:microsoft.com/office/officeart/2005/8/layout/default"/>
    <dgm:cxn modelId="{EA5C5FCE-171D-4C48-AF53-CC52D0F3DF72}" type="presParOf" srcId="{13317903-A53E-4887-B0D5-35B977CA2F5B}" destId="{398D19C2-D1E4-4573-9404-679124230B48}" srcOrd="6" destOrd="0" presId="urn:microsoft.com/office/officeart/2005/8/layout/default"/>
    <dgm:cxn modelId="{8BCF385D-3CAA-4E6B-8B41-125E31EA99C2}" type="presParOf" srcId="{13317903-A53E-4887-B0D5-35B977CA2F5B}" destId="{192F7749-E782-40D5-A9FF-84BFAF64B3B4}" srcOrd="7" destOrd="0" presId="urn:microsoft.com/office/officeart/2005/8/layout/default"/>
    <dgm:cxn modelId="{B597A951-4FCA-4701-88C7-5921AB152AAC}" type="presParOf" srcId="{13317903-A53E-4887-B0D5-35B977CA2F5B}" destId="{02A4B70F-0BC3-47AF-B87E-942979D6377D}" srcOrd="8" destOrd="0" presId="urn:microsoft.com/office/officeart/2005/8/layout/default"/>
    <dgm:cxn modelId="{11B7113D-60A4-460F-8C24-4EC674735E3B}" type="presParOf" srcId="{13317903-A53E-4887-B0D5-35B977CA2F5B}" destId="{36B8AB65-1C88-4F0F-90E3-5AD7FB3D99D8}" srcOrd="9" destOrd="0" presId="urn:microsoft.com/office/officeart/2005/8/layout/default"/>
    <dgm:cxn modelId="{E5D4A4D9-EA21-4FEA-A75F-BBCCA47823FA}" type="presParOf" srcId="{13317903-A53E-4887-B0D5-35B977CA2F5B}" destId="{5D9E3199-5119-40A3-AF99-0637AC4016BD}" srcOrd="10" destOrd="0" presId="urn:microsoft.com/office/officeart/2005/8/layout/default"/>
    <dgm:cxn modelId="{D848F50E-D9F8-4CF2-84A9-B66A9991DF6D}" type="presParOf" srcId="{13317903-A53E-4887-B0D5-35B977CA2F5B}" destId="{4F6982E8-705F-4055-93F2-976C1D683DA4}" srcOrd="11" destOrd="0" presId="urn:microsoft.com/office/officeart/2005/8/layout/default"/>
    <dgm:cxn modelId="{0E172B80-7B93-4335-AE7D-73CDCB783A18}" type="presParOf" srcId="{13317903-A53E-4887-B0D5-35B977CA2F5B}" destId="{54F5FED3-19EE-4B63-86A7-6824CE45A9FB}" srcOrd="12" destOrd="0" presId="urn:microsoft.com/office/officeart/2005/8/layout/default"/>
    <dgm:cxn modelId="{9B0AC6BD-604D-404D-9BC0-314ED6C580FC}" type="presParOf" srcId="{13317903-A53E-4887-B0D5-35B977CA2F5B}" destId="{F6952F37-D8C6-40C5-A500-E6D68260A01C}" srcOrd="13" destOrd="0" presId="urn:microsoft.com/office/officeart/2005/8/layout/default"/>
    <dgm:cxn modelId="{20E67E2F-919F-4F62-8B22-C279616B69C3}" type="presParOf" srcId="{13317903-A53E-4887-B0D5-35B977CA2F5B}" destId="{40F3D686-0BA4-45A2-86F6-21B94DA4F827}" srcOrd="14" destOrd="0" presId="urn:microsoft.com/office/officeart/2005/8/layout/default"/>
    <dgm:cxn modelId="{0D36A383-03AF-4CE1-B546-5E637A595904}" type="presParOf" srcId="{13317903-A53E-4887-B0D5-35B977CA2F5B}" destId="{7D6A6FD5-1D85-4912-B9B2-D5161A138B98}" srcOrd="15" destOrd="0" presId="urn:microsoft.com/office/officeart/2005/8/layout/default"/>
    <dgm:cxn modelId="{D1ECF961-443C-4C84-B1EE-33C49FD9B705}" type="presParOf" srcId="{13317903-A53E-4887-B0D5-35B977CA2F5B}" destId="{DE2B6E77-575A-4A2C-8D0C-9AB06BC51FC4}" srcOrd="16" destOrd="0" presId="urn:microsoft.com/office/officeart/2005/8/layout/default"/>
    <dgm:cxn modelId="{62B57D08-B25C-4C45-ACC4-E67F6C798623}" type="presParOf" srcId="{13317903-A53E-4887-B0D5-35B977CA2F5B}" destId="{A392AABE-A8A6-4214-A2A0-09DC633829AC}" srcOrd="17" destOrd="0" presId="urn:microsoft.com/office/officeart/2005/8/layout/default"/>
    <dgm:cxn modelId="{335E900B-837F-49AE-AE39-8E648B729186}" type="presParOf" srcId="{13317903-A53E-4887-B0D5-35B977CA2F5B}" destId="{75488989-6108-4221-9325-A36772C5523A}" srcOrd="18" destOrd="0" presId="urn:microsoft.com/office/officeart/2005/8/layout/default"/>
    <dgm:cxn modelId="{66B7A294-9C7B-4BA2-9892-25139D225347}" type="presParOf" srcId="{13317903-A53E-4887-B0D5-35B977CA2F5B}" destId="{EE90A3AD-EF7B-407B-BAC0-1CCE1FB257B9}" srcOrd="19" destOrd="0" presId="urn:microsoft.com/office/officeart/2005/8/layout/default"/>
    <dgm:cxn modelId="{50C7815D-D582-47AF-9FB0-E9C381CE4ABD}" type="presParOf" srcId="{13317903-A53E-4887-B0D5-35B977CA2F5B}" destId="{B17E2EB2-A568-4168-A9BC-240BD1912AFA}" srcOrd="20" destOrd="0" presId="urn:microsoft.com/office/officeart/2005/8/layout/default"/>
    <dgm:cxn modelId="{96003333-9218-4D19-AE36-5845D3D0AF3C}" type="presParOf" srcId="{13317903-A53E-4887-B0D5-35B977CA2F5B}" destId="{DA7A8C8F-1D34-4897-99BC-A093F8D9EC86}" srcOrd="21" destOrd="0" presId="urn:microsoft.com/office/officeart/2005/8/layout/default"/>
    <dgm:cxn modelId="{4245C09D-DFCB-4DA1-9A5C-62BBBC02FB60}" type="presParOf" srcId="{13317903-A53E-4887-B0D5-35B977CA2F5B}" destId="{339AE1C2-77B2-4A5C-B3A0-6591F3864ACB}" srcOrd="22" destOrd="0" presId="urn:microsoft.com/office/officeart/2005/8/layout/default"/>
    <dgm:cxn modelId="{1C7FD6E1-F8D2-4A29-9587-47F81DA16D24}" type="presParOf" srcId="{13317903-A53E-4887-B0D5-35B977CA2F5B}" destId="{BA643BB6-C9B8-4944-A231-53A9B00DE087}" srcOrd="23" destOrd="0" presId="urn:microsoft.com/office/officeart/2005/8/layout/default"/>
    <dgm:cxn modelId="{5BD86290-A044-4550-BCD4-3EC30648516B}" type="presParOf" srcId="{13317903-A53E-4887-B0D5-35B977CA2F5B}" destId="{FBFF126C-A99C-4C11-8589-DEEB1B902983}" srcOrd="24" destOrd="0" presId="urn:microsoft.com/office/officeart/2005/8/layout/default"/>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32FDDE2-09FF-4367-A919-185D9A8FD586}" type="doc">
      <dgm:prSet loTypeId="urn:microsoft.com/office/officeart/2005/8/layout/equation2" loCatId="process" qsTypeId="urn:microsoft.com/office/officeart/2005/8/quickstyle/simple1" qsCatId="simple" csTypeId="urn:microsoft.com/office/officeart/2005/8/colors/accent1_2" csCatId="accent1" phldr="1"/>
      <dgm:spPr/>
    </dgm:pt>
    <dgm:pt modelId="{81953B6F-378B-47C8-846B-78389661725C}">
      <dgm:prSet phldrT="[Text]"/>
      <dgm:spPr/>
      <dgm:t>
        <a:bodyPr/>
        <a:lstStyle/>
        <a:p>
          <a:r>
            <a:rPr lang="en-US" dirty="0"/>
            <a:t>Risk Assessment and mitigation actions</a:t>
          </a:r>
        </a:p>
      </dgm:t>
    </dgm:pt>
    <dgm:pt modelId="{DED0D907-9DE1-441B-A8DD-09130A88FEE2}" type="parTrans" cxnId="{A206DFCF-5354-4F22-B89F-BB2102F13D43}">
      <dgm:prSet/>
      <dgm:spPr/>
      <dgm:t>
        <a:bodyPr/>
        <a:lstStyle/>
        <a:p>
          <a:endParaRPr lang="en-US"/>
        </a:p>
      </dgm:t>
    </dgm:pt>
    <dgm:pt modelId="{4A89AC77-BF74-4DF2-BDE0-78B0880AA1DB}" type="sibTrans" cxnId="{A206DFCF-5354-4F22-B89F-BB2102F13D43}">
      <dgm:prSet/>
      <dgm:spPr/>
      <dgm:t>
        <a:bodyPr/>
        <a:lstStyle/>
        <a:p>
          <a:endParaRPr lang="en-US"/>
        </a:p>
      </dgm:t>
    </dgm:pt>
    <dgm:pt modelId="{00FA7654-4CBA-46C0-81BA-D0C0ADD95F09}">
      <dgm:prSet phldrT="[Text]"/>
      <dgm:spPr/>
      <dgm:t>
        <a:bodyPr/>
        <a:lstStyle/>
        <a:p>
          <a:r>
            <a:rPr lang="en-US" dirty="0">
              <a:latin typeface="Source Sans Pro" panose="020B0503030403020204" pitchFamily="34" charset="0"/>
            </a:rPr>
            <a:t>Polar Water operations manual</a:t>
          </a:r>
        </a:p>
      </dgm:t>
    </dgm:pt>
    <dgm:pt modelId="{39A93558-A060-43AE-8074-1F0FE0A209F8}" type="parTrans" cxnId="{410E4675-AAB2-42C4-B0CB-C1F2042B49D2}">
      <dgm:prSet/>
      <dgm:spPr/>
      <dgm:t>
        <a:bodyPr/>
        <a:lstStyle/>
        <a:p>
          <a:endParaRPr lang="en-US"/>
        </a:p>
      </dgm:t>
    </dgm:pt>
    <dgm:pt modelId="{BDD41775-276F-4F1B-AFD8-164B97DE9EA4}" type="sibTrans" cxnId="{410E4675-AAB2-42C4-B0CB-C1F2042B49D2}">
      <dgm:prSet/>
      <dgm:spPr/>
      <dgm:t>
        <a:bodyPr/>
        <a:lstStyle/>
        <a:p>
          <a:endParaRPr lang="en-US"/>
        </a:p>
      </dgm:t>
    </dgm:pt>
    <dgm:pt modelId="{3D6F9CBB-510C-4AAA-A5C8-BEC184A9D492}">
      <dgm:prSet phldrT="[Text]"/>
      <dgm:spPr/>
      <dgm:t>
        <a:bodyPr/>
        <a:lstStyle/>
        <a:p>
          <a:r>
            <a:rPr lang="en-US" dirty="0"/>
            <a:t>Polar </a:t>
          </a:r>
          <a:r>
            <a:rPr lang="en-US" dirty="0">
              <a:latin typeface="Source Sans Pro" panose="020B0503030403020204" pitchFamily="34" charset="0"/>
            </a:rPr>
            <a:t>Ship</a:t>
          </a:r>
          <a:r>
            <a:rPr lang="en-US" dirty="0"/>
            <a:t> Certificate</a:t>
          </a:r>
        </a:p>
      </dgm:t>
    </dgm:pt>
    <dgm:pt modelId="{265CAD8F-A644-447F-BD71-1A8833B6C445}" type="parTrans" cxnId="{B90FED3A-C207-41DB-BE89-AAB29C1FE7A8}">
      <dgm:prSet/>
      <dgm:spPr/>
      <dgm:t>
        <a:bodyPr/>
        <a:lstStyle/>
        <a:p>
          <a:endParaRPr lang="en-US"/>
        </a:p>
      </dgm:t>
    </dgm:pt>
    <dgm:pt modelId="{007134D6-1CBA-4351-9AC9-A812DBDFA5BB}" type="sibTrans" cxnId="{B90FED3A-C207-41DB-BE89-AAB29C1FE7A8}">
      <dgm:prSet/>
      <dgm:spPr/>
      <dgm:t>
        <a:bodyPr/>
        <a:lstStyle/>
        <a:p>
          <a:endParaRPr lang="en-US"/>
        </a:p>
      </dgm:t>
    </dgm:pt>
    <dgm:pt modelId="{352B3E64-3B8F-479A-88B1-5723A96B4ED5}" type="pres">
      <dgm:prSet presAssocID="{D32FDDE2-09FF-4367-A919-185D9A8FD586}" presName="Name0" presStyleCnt="0">
        <dgm:presLayoutVars>
          <dgm:dir/>
          <dgm:resizeHandles val="exact"/>
        </dgm:presLayoutVars>
      </dgm:prSet>
      <dgm:spPr/>
    </dgm:pt>
    <dgm:pt modelId="{782F4101-ACE9-42FE-AA8C-75FEEE121562}" type="pres">
      <dgm:prSet presAssocID="{D32FDDE2-09FF-4367-A919-185D9A8FD586}" presName="vNodes" presStyleCnt="0"/>
      <dgm:spPr/>
    </dgm:pt>
    <dgm:pt modelId="{2324135F-0DAC-4086-A27D-9C8AB52EB11C}" type="pres">
      <dgm:prSet presAssocID="{81953B6F-378B-47C8-846B-78389661725C}" presName="node" presStyleLbl="node1" presStyleIdx="0" presStyleCnt="3">
        <dgm:presLayoutVars>
          <dgm:bulletEnabled val="1"/>
        </dgm:presLayoutVars>
      </dgm:prSet>
      <dgm:spPr/>
    </dgm:pt>
    <dgm:pt modelId="{C37E1D24-CD2D-4A75-92AD-7448BD14AC37}" type="pres">
      <dgm:prSet presAssocID="{4A89AC77-BF74-4DF2-BDE0-78B0880AA1DB}" presName="spacerT" presStyleCnt="0"/>
      <dgm:spPr/>
    </dgm:pt>
    <dgm:pt modelId="{8B2ED19C-8085-4A51-BD07-705C03AEBDBD}" type="pres">
      <dgm:prSet presAssocID="{4A89AC77-BF74-4DF2-BDE0-78B0880AA1DB}" presName="sibTrans" presStyleLbl="sibTrans2D1" presStyleIdx="0" presStyleCnt="2"/>
      <dgm:spPr/>
    </dgm:pt>
    <dgm:pt modelId="{1A15A7CD-5022-4434-A9B6-83C8367A07E9}" type="pres">
      <dgm:prSet presAssocID="{4A89AC77-BF74-4DF2-BDE0-78B0880AA1DB}" presName="spacerB" presStyleCnt="0"/>
      <dgm:spPr/>
    </dgm:pt>
    <dgm:pt modelId="{C8D1F24B-FD99-4811-9B0D-A763587A8CDA}" type="pres">
      <dgm:prSet presAssocID="{00FA7654-4CBA-46C0-81BA-D0C0ADD95F09}" presName="node" presStyleLbl="node1" presStyleIdx="1" presStyleCnt="3">
        <dgm:presLayoutVars>
          <dgm:bulletEnabled val="1"/>
        </dgm:presLayoutVars>
      </dgm:prSet>
      <dgm:spPr/>
    </dgm:pt>
    <dgm:pt modelId="{8CC65ADD-8F61-4FF4-803E-D9FDD9AC157A}" type="pres">
      <dgm:prSet presAssocID="{D32FDDE2-09FF-4367-A919-185D9A8FD586}" presName="sibTransLast" presStyleLbl="sibTrans2D1" presStyleIdx="1" presStyleCnt="2"/>
      <dgm:spPr/>
    </dgm:pt>
    <dgm:pt modelId="{1AEC1C9B-2D9B-49CD-9BF3-131907C3E2A6}" type="pres">
      <dgm:prSet presAssocID="{D32FDDE2-09FF-4367-A919-185D9A8FD586}" presName="connectorText" presStyleLbl="sibTrans2D1" presStyleIdx="1" presStyleCnt="2"/>
      <dgm:spPr/>
    </dgm:pt>
    <dgm:pt modelId="{AC62AC95-C205-402F-8686-1CECA9C641F1}" type="pres">
      <dgm:prSet presAssocID="{D32FDDE2-09FF-4367-A919-185D9A8FD586}" presName="lastNode" presStyleLbl="node1" presStyleIdx="2" presStyleCnt="3">
        <dgm:presLayoutVars>
          <dgm:bulletEnabled val="1"/>
        </dgm:presLayoutVars>
      </dgm:prSet>
      <dgm:spPr/>
    </dgm:pt>
  </dgm:ptLst>
  <dgm:cxnLst>
    <dgm:cxn modelId="{60D9A41D-5ADD-469F-91B5-365F0E0A1B0D}" type="presOf" srcId="{D32FDDE2-09FF-4367-A919-185D9A8FD586}" destId="{352B3E64-3B8F-479A-88B1-5723A96B4ED5}" srcOrd="0" destOrd="0" presId="urn:microsoft.com/office/officeart/2005/8/layout/equation2"/>
    <dgm:cxn modelId="{B90FED3A-C207-41DB-BE89-AAB29C1FE7A8}" srcId="{D32FDDE2-09FF-4367-A919-185D9A8FD586}" destId="{3D6F9CBB-510C-4AAA-A5C8-BEC184A9D492}" srcOrd="2" destOrd="0" parTransId="{265CAD8F-A644-447F-BD71-1A8833B6C445}" sibTransId="{007134D6-1CBA-4351-9AC9-A812DBDFA5BB}"/>
    <dgm:cxn modelId="{B639326A-2E21-4947-BFA2-6967D192CFC7}" type="presOf" srcId="{81953B6F-378B-47C8-846B-78389661725C}" destId="{2324135F-0DAC-4086-A27D-9C8AB52EB11C}" srcOrd="0" destOrd="0" presId="urn:microsoft.com/office/officeart/2005/8/layout/equation2"/>
    <dgm:cxn modelId="{3793154B-7CC4-495C-B217-7DE5DDF6F96C}" type="presOf" srcId="{3D6F9CBB-510C-4AAA-A5C8-BEC184A9D492}" destId="{AC62AC95-C205-402F-8686-1CECA9C641F1}" srcOrd="0" destOrd="0" presId="urn:microsoft.com/office/officeart/2005/8/layout/equation2"/>
    <dgm:cxn modelId="{410E4675-AAB2-42C4-B0CB-C1F2042B49D2}" srcId="{D32FDDE2-09FF-4367-A919-185D9A8FD586}" destId="{00FA7654-4CBA-46C0-81BA-D0C0ADD95F09}" srcOrd="1" destOrd="0" parTransId="{39A93558-A060-43AE-8074-1F0FE0A209F8}" sibTransId="{BDD41775-276F-4F1B-AFD8-164B97DE9EA4}"/>
    <dgm:cxn modelId="{85CFC27D-B62F-4AF2-B4F3-501D49F54DDF}" type="presOf" srcId="{4A89AC77-BF74-4DF2-BDE0-78B0880AA1DB}" destId="{8B2ED19C-8085-4A51-BD07-705C03AEBDBD}" srcOrd="0" destOrd="0" presId="urn:microsoft.com/office/officeart/2005/8/layout/equation2"/>
    <dgm:cxn modelId="{14486A89-D94C-4614-A504-59E24CA63203}" type="presOf" srcId="{BDD41775-276F-4F1B-AFD8-164B97DE9EA4}" destId="{8CC65ADD-8F61-4FF4-803E-D9FDD9AC157A}" srcOrd="0" destOrd="0" presId="urn:microsoft.com/office/officeart/2005/8/layout/equation2"/>
    <dgm:cxn modelId="{5F9A758B-BD8D-4E33-AF89-075FBB6B613E}" type="presOf" srcId="{00FA7654-4CBA-46C0-81BA-D0C0ADD95F09}" destId="{C8D1F24B-FD99-4811-9B0D-A763587A8CDA}" srcOrd="0" destOrd="0" presId="urn:microsoft.com/office/officeart/2005/8/layout/equation2"/>
    <dgm:cxn modelId="{EBD2FE95-51BD-4C31-B0E6-499C27B5CEE0}" type="presOf" srcId="{BDD41775-276F-4F1B-AFD8-164B97DE9EA4}" destId="{1AEC1C9B-2D9B-49CD-9BF3-131907C3E2A6}" srcOrd="1" destOrd="0" presId="urn:microsoft.com/office/officeart/2005/8/layout/equation2"/>
    <dgm:cxn modelId="{A206DFCF-5354-4F22-B89F-BB2102F13D43}" srcId="{D32FDDE2-09FF-4367-A919-185D9A8FD586}" destId="{81953B6F-378B-47C8-846B-78389661725C}" srcOrd="0" destOrd="0" parTransId="{DED0D907-9DE1-441B-A8DD-09130A88FEE2}" sibTransId="{4A89AC77-BF74-4DF2-BDE0-78B0880AA1DB}"/>
    <dgm:cxn modelId="{4D59454A-67B0-48CE-BD1D-B0144BC115B1}" type="presParOf" srcId="{352B3E64-3B8F-479A-88B1-5723A96B4ED5}" destId="{782F4101-ACE9-42FE-AA8C-75FEEE121562}" srcOrd="0" destOrd="0" presId="urn:microsoft.com/office/officeart/2005/8/layout/equation2"/>
    <dgm:cxn modelId="{1B1E5418-23DF-46F0-9903-2D2F30C07B14}" type="presParOf" srcId="{782F4101-ACE9-42FE-AA8C-75FEEE121562}" destId="{2324135F-0DAC-4086-A27D-9C8AB52EB11C}" srcOrd="0" destOrd="0" presId="urn:microsoft.com/office/officeart/2005/8/layout/equation2"/>
    <dgm:cxn modelId="{504B9018-F3F7-4F54-AACB-9169EF83FC82}" type="presParOf" srcId="{782F4101-ACE9-42FE-AA8C-75FEEE121562}" destId="{C37E1D24-CD2D-4A75-92AD-7448BD14AC37}" srcOrd="1" destOrd="0" presId="urn:microsoft.com/office/officeart/2005/8/layout/equation2"/>
    <dgm:cxn modelId="{B53E3EA6-1C04-492B-A36F-E6F7C83395E9}" type="presParOf" srcId="{782F4101-ACE9-42FE-AA8C-75FEEE121562}" destId="{8B2ED19C-8085-4A51-BD07-705C03AEBDBD}" srcOrd="2" destOrd="0" presId="urn:microsoft.com/office/officeart/2005/8/layout/equation2"/>
    <dgm:cxn modelId="{93E10182-E9AD-4D7D-8F8A-89DB6ADEA744}" type="presParOf" srcId="{782F4101-ACE9-42FE-AA8C-75FEEE121562}" destId="{1A15A7CD-5022-4434-A9B6-83C8367A07E9}" srcOrd="3" destOrd="0" presId="urn:microsoft.com/office/officeart/2005/8/layout/equation2"/>
    <dgm:cxn modelId="{B278CC02-F608-455F-8972-06467F9BA673}" type="presParOf" srcId="{782F4101-ACE9-42FE-AA8C-75FEEE121562}" destId="{C8D1F24B-FD99-4811-9B0D-A763587A8CDA}" srcOrd="4" destOrd="0" presId="urn:microsoft.com/office/officeart/2005/8/layout/equation2"/>
    <dgm:cxn modelId="{BE4F93BF-FB0F-4D98-9A0B-A238C9170E4E}" type="presParOf" srcId="{352B3E64-3B8F-479A-88B1-5723A96B4ED5}" destId="{8CC65ADD-8F61-4FF4-803E-D9FDD9AC157A}" srcOrd="1" destOrd="0" presId="urn:microsoft.com/office/officeart/2005/8/layout/equation2"/>
    <dgm:cxn modelId="{468E7A5C-0783-4179-B578-74FF9EFDB082}" type="presParOf" srcId="{8CC65ADD-8F61-4FF4-803E-D9FDD9AC157A}" destId="{1AEC1C9B-2D9B-49CD-9BF3-131907C3E2A6}" srcOrd="0" destOrd="0" presId="urn:microsoft.com/office/officeart/2005/8/layout/equation2"/>
    <dgm:cxn modelId="{F04F5667-CDA4-4821-908B-431EF26AABF8}" type="presParOf" srcId="{352B3E64-3B8F-479A-88B1-5723A96B4ED5}" destId="{AC62AC95-C205-402F-8686-1CECA9C641F1}" srcOrd="2" destOrd="0" presId="urn:microsoft.com/office/officeart/2005/8/layout/equation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3B1CFD3-69C6-47B5-8513-529C8C9BE1C8}" type="doc">
      <dgm:prSet loTypeId="urn:microsoft.com/office/officeart/2005/8/layout/StepDownProcess" loCatId="process" qsTypeId="urn:microsoft.com/office/officeart/2005/8/quickstyle/simple1" qsCatId="simple" csTypeId="urn:microsoft.com/office/officeart/2005/8/colors/accent1_2" csCatId="accent1" phldr="1"/>
      <dgm:spPr/>
      <dgm:t>
        <a:bodyPr/>
        <a:lstStyle/>
        <a:p>
          <a:endParaRPr lang="en-US"/>
        </a:p>
      </dgm:t>
    </dgm:pt>
    <dgm:pt modelId="{3EB83D17-3059-407B-A287-66493E211FED}">
      <dgm:prSet phldrT="[Text]"/>
      <dgm:spPr/>
      <dgm:t>
        <a:bodyPr/>
        <a:lstStyle/>
        <a:p>
          <a:r>
            <a:rPr lang="en-US" dirty="0">
              <a:latin typeface="Source Sans Pro Black" panose="020B0803030403020204" pitchFamily="34" charset="0"/>
            </a:rPr>
            <a:t>Environmental Assessment</a:t>
          </a:r>
        </a:p>
      </dgm:t>
    </dgm:pt>
    <dgm:pt modelId="{B3086E76-84E3-4B41-A3AD-F10A428A095B}" type="parTrans" cxnId="{4B63B25E-5CB1-4D0A-9361-E24381BB7B92}">
      <dgm:prSet/>
      <dgm:spPr/>
      <dgm:t>
        <a:bodyPr/>
        <a:lstStyle/>
        <a:p>
          <a:endParaRPr lang="en-US">
            <a:latin typeface="Source Sans Pro Black" panose="020B0803030403020204" pitchFamily="34" charset="0"/>
          </a:endParaRPr>
        </a:p>
      </dgm:t>
    </dgm:pt>
    <dgm:pt modelId="{B825E087-EA22-44EE-A538-87050698DDF8}" type="sibTrans" cxnId="{4B63B25E-5CB1-4D0A-9361-E24381BB7B92}">
      <dgm:prSet/>
      <dgm:spPr/>
      <dgm:t>
        <a:bodyPr/>
        <a:lstStyle/>
        <a:p>
          <a:endParaRPr lang="en-US">
            <a:latin typeface="Source Sans Pro Black" panose="020B0803030403020204" pitchFamily="34" charset="0"/>
          </a:endParaRPr>
        </a:p>
      </dgm:t>
    </dgm:pt>
    <dgm:pt modelId="{D779DF51-FD25-4A4A-8A7F-8C731B364A76}">
      <dgm:prSet phldrT="[Text]"/>
      <dgm:spPr/>
      <dgm:t>
        <a:bodyPr/>
        <a:lstStyle/>
        <a:p>
          <a:r>
            <a:rPr lang="en-US" dirty="0">
              <a:latin typeface="Source Sans Pro Black" panose="020B0803030403020204" pitchFamily="34" charset="0"/>
            </a:rPr>
            <a:t>16 hours</a:t>
          </a:r>
        </a:p>
      </dgm:t>
    </dgm:pt>
    <dgm:pt modelId="{5EE0971A-D8C2-4E45-ADA2-0761D6EDBD9F}" type="parTrans" cxnId="{EB9C63BD-A0A1-444E-A91D-CD8C2818A701}">
      <dgm:prSet/>
      <dgm:spPr/>
      <dgm:t>
        <a:bodyPr/>
        <a:lstStyle/>
        <a:p>
          <a:endParaRPr lang="en-US">
            <a:latin typeface="Source Sans Pro Black" panose="020B0803030403020204" pitchFamily="34" charset="0"/>
          </a:endParaRPr>
        </a:p>
      </dgm:t>
    </dgm:pt>
    <dgm:pt modelId="{27D1B852-938A-4661-BC6C-43A94A05BC2F}" type="sibTrans" cxnId="{EB9C63BD-A0A1-444E-A91D-CD8C2818A701}">
      <dgm:prSet/>
      <dgm:spPr/>
      <dgm:t>
        <a:bodyPr/>
        <a:lstStyle/>
        <a:p>
          <a:endParaRPr lang="en-US">
            <a:latin typeface="Source Sans Pro Black" panose="020B0803030403020204" pitchFamily="34" charset="0"/>
          </a:endParaRPr>
        </a:p>
      </dgm:t>
    </dgm:pt>
    <dgm:pt modelId="{73AEE391-AFE2-4C26-A645-EB1FFDA126FA}">
      <dgm:prSet phldrT="[Text]"/>
      <dgm:spPr/>
      <dgm:t>
        <a:bodyPr/>
        <a:lstStyle/>
        <a:p>
          <a:r>
            <a:rPr lang="en-US" dirty="0">
              <a:latin typeface="Source Sans Pro Black" panose="020B0803030403020204" pitchFamily="34" charset="0"/>
            </a:rPr>
            <a:t>Operational assessment</a:t>
          </a:r>
        </a:p>
      </dgm:t>
    </dgm:pt>
    <dgm:pt modelId="{51F8A127-9EF8-48A3-8152-5A698C9A84BE}" type="parTrans" cxnId="{C93E1650-EE4E-434C-B974-C613CE9BD342}">
      <dgm:prSet/>
      <dgm:spPr/>
      <dgm:t>
        <a:bodyPr/>
        <a:lstStyle/>
        <a:p>
          <a:endParaRPr lang="en-US">
            <a:latin typeface="Source Sans Pro Black" panose="020B0803030403020204" pitchFamily="34" charset="0"/>
          </a:endParaRPr>
        </a:p>
      </dgm:t>
    </dgm:pt>
    <dgm:pt modelId="{DC224EEF-1B85-450E-8970-10C8F1A5AC68}" type="sibTrans" cxnId="{C93E1650-EE4E-434C-B974-C613CE9BD342}">
      <dgm:prSet/>
      <dgm:spPr/>
      <dgm:t>
        <a:bodyPr/>
        <a:lstStyle/>
        <a:p>
          <a:endParaRPr lang="en-US">
            <a:latin typeface="Source Sans Pro Black" panose="020B0803030403020204" pitchFamily="34" charset="0"/>
          </a:endParaRPr>
        </a:p>
      </dgm:t>
    </dgm:pt>
    <dgm:pt modelId="{A2CC18AE-EA5B-4CDF-ACBB-B3619E801E6C}">
      <dgm:prSet phldrT="[Text]"/>
      <dgm:spPr/>
      <dgm:t>
        <a:bodyPr/>
        <a:lstStyle/>
        <a:p>
          <a:r>
            <a:rPr lang="en-US" dirty="0">
              <a:latin typeface="Source Sans Pro Black" panose="020B0803030403020204" pitchFamily="34" charset="0"/>
            </a:rPr>
            <a:t>92 hours</a:t>
          </a:r>
        </a:p>
      </dgm:t>
    </dgm:pt>
    <dgm:pt modelId="{E654684E-FC1D-4364-BBA7-2785E8CBEE26}" type="parTrans" cxnId="{15A8BFD9-45E4-441B-8276-488962E3621B}">
      <dgm:prSet/>
      <dgm:spPr/>
      <dgm:t>
        <a:bodyPr/>
        <a:lstStyle/>
        <a:p>
          <a:endParaRPr lang="en-US">
            <a:latin typeface="Source Sans Pro Black" panose="020B0803030403020204" pitchFamily="34" charset="0"/>
          </a:endParaRPr>
        </a:p>
      </dgm:t>
    </dgm:pt>
    <dgm:pt modelId="{A9F6EDDE-2433-449B-81E2-3F1F0EA6C542}" type="sibTrans" cxnId="{15A8BFD9-45E4-441B-8276-488962E3621B}">
      <dgm:prSet/>
      <dgm:spPr/>
      <dgm:t>
        <a:bodyPr/>
        <a:lstStyle/>
        <a:p>
          <a:endParaRPr lang="en-US">
            <a:latin typeface="Source Sans Pro Black" panose="020B0803030403020204" pitchFamily="34" charset="0"/>
          </a:endParaRPr>
        </a:p>
      </dgm:t>
    </dgm:pt>
    <dgm:pt modelId="{15342A4E-C75B-467F-8AC1-0063B786082A}">
      <dgm:prSet phldrT="[Text]"/>
      <dgm:spPr/>
      <dgm:t>
        <a:bodyPr/>
        <a:lstStyle/>
        <a:p>
          <a:r>
            <a:rPr lang="en-US" dirty="0">
              <a:latin typeface="Source Sans Pro Black" panose="020B0803030403020204" pitchFamily="34" charset="0"/>
            </a:rPr>
            <a:t>Development of PWOM</a:t>
          </a:r>
        </a:p>
      </dgm:t>
    </dgm:pt>
    <dgm:pt modelId="{A4907F65-CA87-4506-838B-CBA1709492F7}" type="parTrans" cxnId="{13E1C55E-A123-426F-BCDD-72E744422BB0}">
      <dgm:prSet/>
      <dgm:spPr/>
      <dgm:t>
        <a:bodyPr/>
        <a:lstStyle/>
        <a:p>
          <a:endParaRPr lang="en-US">
            <a:latin typeface="Source Sans Pro Black" panose="020B0803030403020204" pitchFamily="34" charset="0"/>
          </a:endParaRPr>
        </a:p>
      </dgm:t>
    </dgm:pt>
    <dgm:pt modelId="{CDF016F7-857B-471B-8794-105C83EAA3BF}" type="sibTrans" cxnId="{13E1C55E-A123-426F-BCDD-72E744422BB0}">
      <dgm:prSet/>
      <dgm:spPr/>
      <dgm:t>
        <a:bodyPr/>
        <a:lstStyle/>
        <a:p>
          <a:endParaRPr lang="en-US">
            <a:latin typeface="Source Sans Pro Black" panose="020B0803030403020204" pitchFamily="34" charset="0"/>
          </a:endParaRPr>
        </a:p>
      </dgm:t>
    </dgm:pt>
    <dgm:pt modelId="{197C7846-C64B-49DD-A68F-DC2DD0F15F96}">
      <dgm:prSet phldrT="[Text]" custT="1"/>
      <dgm:spPr/>
      <dgm:t>
        <a:bodyPr/>
        <a:lstStyle/>
        <a:p>
          <a:r>
            <a:rPr lang="en-US" sz="1300" kern="1200" dirty="0">
              <a:solidFill>
                <a:prstClr val="black">
                  <a:hueOff val="0"/>
                  <a:satOff val="0"/>
                  <a:lumOff val="0"/>
                  <a:alphaOff val="0"/>
                </a:prstClr>
              </a:solidFill>
              <a:latin typeface="Source Sans Pro Black" panose="020B0803030403020204" pitchFamily="34" charset="0"/>
              <a:ea typeface="+mn-ea"/>
              <a:cs typeface="+mn-cs"/>
            </a:rPr>
            <a:t>20 </a:t>
          </a:r>
          <a:r>
            <a:rPr lang="en-US" sz="1300" kern="1200" dirty="0">
              <a:latin typeface="Source Sans Pro Black" panose="020B0803030403020204" pitchFamily="34" charset="0"/>
            </a:rPr>
            <a:t>hours</a:t>
          </a:r>
          <a:endParaRPr lang="en-US" sz="1300" kern="1200" dirty="0">
            <a:solidFill>
              <a:prstClr val="black">
                <a:hueOff val="0"/>
                <a:satOff val="0"/>
                <a:lumOff val="0"/>
                <a:alphaOff val="0"/>
              </a:prstClr>
            </a:solidFill>
            <a:latin typeface="Source Sans Pro Black" panose="020B0803030403020204" pitchFamily="34" charset="0"/>
            <a:ea typeface="+mn-ea"/>
            <a:cs typeface="+mn-cs"/>
          </a:endParaRPr>
        </a:p>
      </dgm:t>
    </dgm:pt>
    <dgm:pt modelId="{7BBD8065-224F-47C6-BA04-E2838ED3DAFF}" type="parTrans" cxnId="{34692F97-5701-49B9-8D0B-6557077AC71E}">
      <dgm:prSet/>
      <dgm:spPr/>
      <dgm:t>
        <a:bodyPr/>
        <a:lstStyle/>
        <a:p>
          <a:endParaRPr lang="en-US">
            <a:latin typeface="Source Sans Pro Black" panose="020B0803030403020204" pitchFamily="34" charset="0"/>
          </a:endParaRPr>
        </a:p>
      </dgm:t>
    </dgm:pt>
    <dgm:pt modelId="{370D21F8-6837-4C0C-86A8-DC9046AAF62F}" type="sibTrans" cxnId="{34692F97-5701-49B9-8D0B-6557077AC71E}">
      <dgm:prSet/>
      <dgm:spPr/>
      <dgm:t>
        <a:bodyPr/>
        <a:lstStyle/>
        <a:p>
          <a:endParaRPr lang="en-US">
            <a:latin typeface="Source Sans Pro Black" panose="020B0803030403020204" pitchFamily="34" charset="0"/>
          </a:endParaRPr>
        </a:p>
      </dgm:t>
    </dgm:pt>
    <dgm:pt modelId="{3C4FD683-682D-4208-8C2A-300B5E7E971B}">
      <dgm:prSet phldrT="[Text]"/>
      <dgm:spPr/>
      <dgm:t>
        <a:bodyPr/>
        <a:lstStyle/>
        <a:p>
          <a:r>
            <a:rPr lang="en-US" dirty="0">
              <a:latin typeface="Source Sans Pro Black" panose="020B0803030403020204" pitchFamily="34" charset="0"/>
            </a:rPr>
            <a:t>ABS Regulatory Review &amp; issuance of Polar Certificate</a:t>
          </a:r>
        </a:p>
      </dgm:t>
    </dgm:pt>
    <dgm:pt modelId="{144BF419-7284-48C9-9CE6-D2B4DA8C1545}" type="parTrans" cxnId="{4E371568-A805-464D-8A75-6335DC44B5C9}">
      <dgm:prSet/>
      <dgm:spPr/>
      <dgm:t>
        <a:bodyPr/>
        <a:lstStyle/>
        <a:p>
          <a:endParaRPr lang="en-US">
            <a:latin typeface="Source Sans Pro Black" panose="020B0803030403020204" pitchFamily="34" charset="0"/>
          </a:endParaRPr>
        </a:p>
      </dgm:t>
    </dgm:pt>
    <dgm:pt modelId="{C51FCF23-A1F6-4C83-B76A-92BD85F53FCB}" type="sibTrans" cxnId="{4E371568-A805-464D-8A75-6335DC44B5C9}">
      <dgm:prSet/>
      <dgm:spPr/>
      <dgm:t>
        <a:bodyPr/>
        <a:lstStyle/>
        <a:p>
          <a:endParaRPr lang="en-US">
            <a:latin typeface="Source Sans Pro Black" panose="020B0803030403020204" pitchFamily="34" charset="0"/>
          </a:endParaRPr>
        </a:p>
      </dgm:t>
    </dgm:pt>
    <dgm:pt modelId="{7A503400-BC71-4064-86BC-A46333B89AE0}">
      <dgm:prSet phldrT="[Text]"/>
      <dgm:spPr/>
      <dgm:t>
        <a:bodyPr/>
        <a:lstStyle/>
        <a:p>
          <a:r>
            <a:rPr lang="en-US" dirty="0">
              <a:latin typeface="Source Sans Pro Black" panose="020B0803030403020204" pitchFamily="34" charset="0"/>
            </a:rPr>
            <a:t>108 hours</a:t>
          </a:r>
        </a:p>
      </dgm:t>
    </dgm:pt>
    <dgm:pt modelId="{D187E777-4465-4080-A26C-C20D3088CFF6}" type="parTrans" cxnId="{15DF8C5B-08AA-4E6A-9E45-3CC8923923F1}">
      <dgm:prSet/>
      <dgm:spPr/>
      <dgm:t>
        <a:bodyPr/>
        <a:lstStyle/>
        <a:p>
          <a:endParaRPr lang="en-US">
            <a:latin typeface="Source Sans Pro Black" panose="020B0803030403020204" pitchFamily="34" charset="0"/>
          </a:endParaRPr>
        </a:p>
      </dgm:t>
    </dgm:pt>
    <dgm:pt modelId="{824E1400-8ECB-4DA3-BEEA-7F7EF90CCA8D}" type="sibTrans" cxnId="{15DF8C5B-08AA-4E6A-9E45-3CC8923923F1}">
      <dgm:prSet/>
      <dgm:spPr/>
      <dgm:t>
        <a:bodyPr/>
        <a:lstStyle/>
        <a:p>
          <a:endParaRPr lang="en-US">
            <a:latin typeface="Source Sans Pro Black" panose="020B0803030403020204" pitchFamily="34" charset="0"/>
          </a:endParaRPr>
        </a:p>
      </dgm:t>
    </dgm:pt>
    <dgm:pt modelId="{A2999B19-8204-45FE-B19B-2D8EF22DE8B4}" type="pres">
      <dgm:prSet presAssocID="{83B1CFD3-69C6-47B5-8513-529C8C9BE1C8}" presName="rootnode" presStyleCnt="0">
        <dgm:presLayoutVars>
          <dgm:chMax/>
          <dgm:chPref/>
          <dgm:dir/>
          <dgm:animLvl val="lvl"/>
        </dgm:presLayoutVars>
      </dgm:prSet>
      <dgm:spPr/>
    </dgm:pt>
    <dgm:pt modelId="{7D8A444C-F24C-4605-8ED8-246E84B4BCFE}" type="pres">
      <dgm:prSet presAssocID="{3EB83D17-3059-407B-A287-66493E211FED}" presName="composite" presStyleCnt="0"/>
      <dgm:spPr/>
    </dgm:pt>
    <dgm:pt modelId="{DA2198D1-F250-456F-985A-2CCC0440A686}" type="pres">
      <dgm:prSet presAssocID="{3EB83D17-3059-407B-A287-66493E211FED}" presName="bentUpArrow1" presStyleLbl="alignImgPlace1" presStyleIdx="0" presStyleCnt="3"/>
      <dgm:spPr/>
    </dgm:pt>
    <dgm:pt modelId="{151313C2-A059-4668-855A-5A21E0A23ADB}" type="pres">
      <dgm:prSet presAssocID="{3EB83D17-3059-407B-A287-66493E211FED}" presName="ParentText" presStyleLbl="node1" presStyleIdx="0" presStyleCnt="4">
        <dgm:presLayoutVars>
          <dgm:chMax val="1"/>
          <dgm:chPref val="1"/>
          <dgm:bulletEnabled val="1"/>
        </dgm:presLayoutVars>
      </dgm:prSet>
      <dgm:spPr/>
    </dgm:pt>
    <dgm:pt modelId="{97D2D4B7-0509-4CE8-A646-DEBED7B40067}" type="pres">
      <dgm:prSet presAssocID="{3EB83D17-3059-407B-A287-66493E211FED}" presName="ChildText" presStyleLbl="revTx" presStyleIdx="0" presStyleCnt="4">
        <dgm:presLayoutVars>
          <dgm:chMax val="0"/>
          <dgm:chPref val="0"/>
          <dgm:bulletEnabled val="1"/>
        </dgm:presLayoutVars>
      </dgm:prSet>
      <dgm:spPr/>
    </dgm:pt>
    <dgm:pt modelId="{7EB80848-E564-4183-AD6C-F9699F55A819}" type="pres">
      <dgm:prSet presAssocID="{B825E087-EA22-44EE-A538-87050698DDF8}" presName="sibTrans" presStyleCnt="0"/>
      <dgm:spPr/>
    </dgm:pt>
    <dgm:pt modelId="{E943B9FB-48F0-4DEF-B470-F67CF2A21CB7}" type="pres">
      <dgm:prSet presAssocID="{73AEE391-AFE2-4C26-A645-EB1FFDA126FA}" presName="composite" presStyleCnt="0"/>
      <dgm:spPr/>
    </dgm:pt>
    <dgm:pt modelId="{B6E24F8F-48BD-4CC5-9E39-86E618CECA39}" type="pres">
      <dgm:prSet presAssocID="{73AEE391-AFE2-4C26-A645-EB1FFDA126FA}" presName="bentUpArrow1" presStyleLbl="alignImgPlace1" presStyleIdx="1" presStyleCnt="3"/>
      <dgm:spPr/>
    </dgm:pt>
    <dgm:pt modelId="{F6B8A79F-5D47-4409-A077-4C4510200F02}" type="pres">
      <dgm:prSet presAssocID="{73AEE391-AFE2-4C26-A645-EB1FFDA126FA}" presName="ParentText" presStyleLbl="node1" presStyleIdx="1" presStyleCnt="4">
        <dgm:presLayoutVars>
          <dgm:chMax val="1"/>
          <dgm:chPref val="1"/>
          <dgm:bulletEnabled val="1"/>
        </dgm:presLayoutVars>
      </dgm:prSet>
      <dgm:spPr/>
    </dgm:pt>
    <dgm:pt modelId="{C4B0CDF9-1340-4D0B-8397-B9C48ED18192}" type="pres">
      <dgm:prSet presAssocID="{73AEE391-AFE2-4C26-A645-EB1FFDA126FA}" presName="ChildText" presStyleLbl="revTx" presStyleIdx="1" presStyleCnt="4">
        <dgm:presLayoutVars>
          <dgm:chMax val="0"/>
          <dgm:chPref val="0"/>
          <dgm:bulletEnabled val="1"/>
        </dgm:presLayoutVars>
      </dgm:prSet>
      <dgm:spPr/>
    </dgm:pt>
    <dgm:pt modelId="{AB54965C-FB17-4112-A4B4-B8BADD71D2A4}" type="pres">
      <dgm:prSet presAssocID="{DC224EEF-1B85-450E-8970-10C8F1A5AC68}" presName="sibTrans" presStyleCnt="0"/>
      <dgm:spPr/>
    </dgm:pt>
    <dgm:pt modelId="{7F390374-384F-4213-B966-2825F838F1CD}" type="pres">
      <dgm:prSet presAssocID="{15342A4E-C75B-467F-8AC1-0063B786082A}" presName="composite" presStyleCnt="0"/>
      <dgm:spPr/>
    </dgm:pt>
    <dgm:pt modelId="{8CED9F46-8632-439C-9384-A08CA84CA5C4}" type="pres">
      <dgm:prSet presAssocID="{15342A4E-C75B-467F-8AC1-0063B786082A}" presName="bentUpArrow1" presStyleLbl="alignImgPlace1" presStyleIdx="2" presStyleCnt="3"/>
      <dgm:spPr/>
    </dgm:pt>
    <dgm:pt modelId="{47974786-1B20-4E54-A539-FA3B37096A30}" type="pres">
      <dgm:prSet presAssocID="{15342A4E-C75B-467F-8AC1-0063B786082A}" presName="ParentText" presStyleLbl="node1" presStyleIdx="2" presStyleCnt="4">
        <dgm:presLayoutVars>
          <dgm:chMax val="1"/>
          <dgm:chPref val="1"/>
          <dgm:bulletEnabled val="1"/>
        </dgm:presLayoutVars>
      </dgm:prSet>
      <dgm:spPr/>
    </dgm:pt>
    <dgm:pt modelId="{A09116C4-2C68-4C43-A680-F195024BF814}" type="pres">
      <dgm:prSet presAssocID="{15342A4E-C75B-467F-8AC1-0063B786082A}" presName="ChildText" presStyleLbl="revTx" presStyleIdx="2" presStyleCnt="4">
        <dgm:presLayoutVars>
          <dgm:chMax val="0"/>
          <dgm:chPref val="0"/>
          <dgm:bulletEnabled val="1"/>
        </dgm:presLayoutVars>
      </dgm:prSet>
      <dgm:spPr/>
    </dgm:pt>
    <dgm:pt modelId="{4AF213F1-990A-48E0-98A1-C7FDAA28DE48}" type="pres">
      <dgm:prSet presAssocID="{CDF016F7-857B-471B-8794-105C83EAA3BF}" presName="sibTrans" presStyleCnt="0"/>
      <dgm:spPr/>
    </dgm:pt>
    <dgm:pt modelId="{C0F8DF82-500B-40B1-ABAA-D04BEDDF2B03}" type="pres">
      <dgm:prSet presAssocID="{3C4FD683-682D-4208-8C2A-300B5E7E971B}" presName="composite" presStyleCnt="0"/>
      <dgm:spPr/>
    </dgm:pt>
    <dgm:pt modelId="{1B31B91C-9ED6-4C0E-921D-A583622DA490}" type="pres">
      <dgm:prSet presAssocID="{3C4FD683-682D-4208-8C2A-300B5E7E971B}" presName="ParentText" presStyleLbl="node1" presStyleIdx="3" presStyleCnt="4">
        <dgm:presLayoutVars>
          <dgm:chMax val="1"/>
          <dgm:chPref val="1"/>
          <dgm:bulletEnabled val="1"/>
        </dgm:presLayoutVars>
      </dgm:prSet>
      <dgm:spPr/>
    </dgm:pt>
    <dgm:pt modelId="{D0C8E9EB-BBAA-4AE7-B904-2EC1AC6635AA}" type="pres">
      <dgm:prSet presAssocID="{3C4FD683-682D-4208-8C2A-300B5E7E971B}" presName="FinalChildText" presStyleLbl="revTx" presStyleIdx="3" presStyleCnt="4">
        <dgm:presLayoutVars>
          <dgm:chMax val="0"/>
          <dgm:chPref val="0"/>
          <dgm:bulletEnabled val="1"/>
        </dgm:presLayoutVars>
      </dgm:prSet>
      <dgm:spPr/>
    </dgm:pt>
  </dgm:ptLst>
  <dgm:cxnLst>
    <dgm:cxn modelId="{4453A733-BAEE-4DCA-AB5C-8052A173F3D3}" type="presOf" srcId="{197C7846-C64B-49DD-A68F-DC2DD0F15F96}" destId="{D0C8E9EB-BBAA-4AE7-B904-2EC1AC6635AA}" srcOrd="0" destOrd="0" presId="urn:microsoft.com/office/officeart/2005/8/layout/StepDownProcess"/>
    <dgm:cxn modelId="{15DF8C5B-08AA-4E6A-9E45-3CC8923923F1}" srcId="{15342A4E-C75B-467F-8AC1-0063B786082A}" destId="{7A503400-BC71-4064-86BC-A46333B89AE0}" srcOrd="0" destOrd="0" parTransId="{D187E777-4465-4080-A26C-C20D3088CFF6}" sibTransId="{824E1400-8ECB-4DA3-BEEA-7F7EF90CCA8D}"/>
    <dgm:cxn modelId="{4B63B25E-5CB1-4D0A-9361-E24381BB7B92}" srcId="{83B1CFD3-69C6-47B5-8513-529C8C9BE1C8}" destId="{3EB83D17-3059-407B-A287-66493E211FED}" srcOrd="0" destOrd="0" parTransId="{B3086E76-84E3-4B41-A3AD-F10A428A095B}" sibTransId="{B825E087-EA22-44EE-A538-87050698DDF8}"/>
    <dgm:cxn modelId="{13E1C55E-A123-426F-BCDD-72E744422BB0}" srcId="{83B1CFD3-69C6-47B5-8513-529C8C9BE1C8}" destId="{15342A4E-C75B-467F-8AC1-0063B786082A}" srcOrd="2" destOrd="0" parTransId="{A4907F65-CA87-4506-838B-CBA1709492F7}" sibTransId="{CDF016F7-857B-471B-8794-105C83EAA3BF}"/>
    <dgm:cxn modelId="{6FF8AB46-384C-499B-B2AF-6A97A8AF47A7}" type="presOf" srcId="{15342A4E-C75B-467F-8AC1-0063B786082A}" destId="{47974786-1B20-4E54-A539-FA3B37096A30}" srcOrd="0" destOrd="0" presId="urn:microsoft.com/office/officeart/2005/8/layout/StepDownProcess"/>
    <dgm:cxn modelId="{4E371568-A805-464D-8A75-6335DC44B5C9}" srcId="{83B1CFD3-69C6-47B5-8513-529C8C9BE1C8}" destId="{3C4FD683-682D-4208-8C2A-300B5E7E971B}" srcOrd="3" destOrd="0" parTransId="{144BF419-7284-48C9-9CE6-D2B4DA8C1545}" sibTransId="{C51FCF23-A1F6-4C83-B76A-92BD85F53FCB}"/>
    <dgm:cxn modelId="{4C6C2868-68FE-469C-9967-D29F9F28C16E}" type="presOf" srcId="{7A503400-BC71-4064-86BC-A46333B89AE0}" destId="{A09116C4-2C68-4C43-A680-F195024BF814}" srcOrd="0" destOrd="0" presId="urn:microsoft.com/office/officeart/2005/8/layout/StepDownProcess"/>
    <dgm:cxn modelId="{C93E1650-EE4E-434C-B974-C613CE9BD342}" srcId="{83B1CFD3-69C6-47B5-8513-529C8C9BE1C8}" destId="{73AEE391-AFE2-4C26-A645-EB1FFDA126FA}" srcOrd="1" destOrd="0" parTransId="{51F8A127-9EF8-48A3-8152-5A698C9A84BE}" sibTransId="{DC224EEF-1B85-450E-8970-10C8F1A5AC68}"/>
    <dgm:cxn modelId="{64DE947A-15CF-4CEC-B584-E09DBB484113}" type="presOf" srcId="{D779DF51-FD25-4A4A-8A7F-8C731B364A76}" destId="{97D2D4B7-0509-4CE8-A646-DEBED7B40067}" srcOrd="0" destOrd="0" presId="urn:microsoft.com/office/officeart/2005/8/layout/StepDownProcess"/>
    <dgm:cxn modelId="{E86ECC7D-BC58-4AB6-90E8-746A9B409F58}" type="presOf" srcId="{73AEE391-AFE2-4C26-A645-EB1FFDA126FA}" destId="{F6B8A79F-5D47-4409-A077-4C4510200F02}" srcOrd="0" destOrd="0" presId="urn:microsoft.com/office/officeart/2005/8/layout/StepDownProcess"/>
    <dgm:cxn modelId="{6488B68E-21CE-4B6D-8257-3F48FB2C1B12}" type="presOf" srcId="{3C4FD683-682D-4208-8C2A-300B5E7E971B}" destId="{1B31B91C-9ED6-4C0E-921D-A583622DA490}" srcOrd="0" destOrd="0" presId="urn:microsoft.com/office/officeart/2005/8/layout/StepDownProcess"/>
    <dgm:cxn modelId="{34692F97-5701-49B9-8D0B-6557077AC71E}" srcId="{3C4FD683-682D-4208-8C2A-300B5E7E971B}" destId="{197C7846-C64B-49DD-A68F-DC2DD0F15F96}" srcOrd="0" destOrd="0" parTransId="{7BBD8065-224F-47C6-BA04-E2838ED3DAFF}" sibTransId="{370D21F8-6837-4C0C-86A8-DC9046AAF62F}"/>
    <dgm:cxn modelId="{EB9C63BD-A0A1-444E-A91D-CD8C2818A701}" srcId="{3EB83D17-3059-407B-A287-66493E211FED}" destId="{D779DF51-FD25-4A4A-8A7F-8C731B364A76}" srcOrd="0" destOrd="0" parTransId="{5EE0971A-D8C2-4E45-ADA2-0761D6EDBD9F}" sibTransId="{27D1B852-938A-4661-BC6C-43A94A05BC2F}"/>
    <dgm:cxn modelId="{0E0B84C9-8152-45E1-BEF1-13BC07E46AB5}" type="presOf" srcId="{3EB83D17-3059-407B-A287-66493E211FED}" destId="{151313C2-A059-4668-855A-5A21E0A23ADB}" srcOrd="0" destOrd="0" presId="urn:microsoft.com/office/officeart/2005/8/layout/StepDownProcess"/>
    <dgm:cxn modelId="{15A8BFD9-45E4-441B-8276-488962E3621B}" srcId="{73AEE391-AFE2-4C26-A645-EB1FFDA126FA}" destId="{A2CC18AE-EA5B-4CDF-ACBB-B3619E801E6C}" srcOrd="0" destOrd="0" parTransId="{E654684E-FC1D-4364-BBA7-2785E8CBEE26}" sibTransId="{A9F6EDDE-2433-449B-81E2-3F1F0EA6C542}"/>
    <dgm:cxn modelId="{145A68E0-D8D2-4B12-9121-9CC30789F603}" type="presOf" srcId="{83B1CFD3-69C6-47B5-8513-529C8C9BE1C8}" destId="{A2999B19-8204-45FE-B19B-2D8EF22DE8B4}" srcOrd="0" destOrd="0" presId="urn:microsoft.com/office/officeart/2005/8/layout/StepDownProcess"/>
    <dgm:cxn modelId="{3987CAE0-6162-44DA-B74E-AAD51AF33EE5}" type="presOf" srcId="{A2CC18AE-EA5B-4CDF-ACBB-B3619E801E6C}" destId="{C4B0CDF9-1340-4D0B-8397-B9C48ED18192}" srcOrd="0" destOrd="0" presId="urn:microsoft.com/office/officeart/2005/8/layout/StepDownProcess"/>
    <dgm:cxn modelId="{318DADA4-7437-428E-8251-3B4D2E124BBE}" type="presParOf" srcId="{A2999B19-8204-45FE-B19B-2D8EF22DE8B4}" destId="{7D8A444C-F24C-4605-8ED8-246E84B4BCFE}" srcOrd="0" destOrd="0" presId="urn:microsoft.com/office/officeart/2005/8/layout/StepDownProcess"/>
    <dgm:cxn modelId="{D7C68D6A-E2F8-494C-843C-823FA72B4DA4}" type="presParOf" srcId="{7D8A444C-F24C-4605-8ED8-246E84B4BCFE}" destId="{DA2198D1-F250-456F-985A-2CCC0440A686}" srcOrd="0" destOrd="0" presId="urn:microsoft.com/office/officeart/2005/8/layout/StepDownProcess"/>
    <dgm:cxn modelId="{264BE6FB-56AA-4813-B14E-9406392CA4E8}" type="presParOf" srcId="{7D8A444C-F24C-4605-8ED8-246E84B4BCFE}" destId="{151313C2-A059-4668-855A-5A21E0A23ADB}" srcOrd="1" destOrd="0" presId="urn:microsoft.com/office/officeart/2005/8/layout/StepDownProcess"/>
    <dgm:cxn modelId="{5E848EB4-F71A-4D3C-AE4E-2001089E7556}" type="presParOf" srcId="{7D8A444C-F24C-4605-8ED8-246E84B4BCFE}" destId="{97D2D4B7-0509-4CE8-A646-DEBED7B40067}" srcOrd="2" destOrd="0" presId="urn:microsoft.com/office/officeart/2005/8/layout/StepDownProcess"/>
    <dgm:cxn modelId="{EE62F131-A032-4AC1-B08B-BED9F9490350}" type="presParOf" srcId="{A2999B19-8204-45FE-B19B-2D8EF22DE8B4}" destId="{7EB80848-E564-4183-AD6C-F9699F55A819}" srcOrd="1" destOrd="0" presId="urn:microsoft.com/office/officeart/2005/8/layout/StepDownProcess"/>
    <dgm:cxn modelId="{004C0759-950B-4646-B9DF-8778F983FF87}" type="presParOf" srcId="{A2999B19-8204-45FE-B19B-2D8EF22DE8B4}" destId="{E943B9FB-48F0-4DEF-B470-F67CF2A21CB7}" srcOrd="2" destOrd="0" presId="urn:microsoft.com/office/officeart/2005/8/layout/StepDownProcess"/>
    <dgm:cxn modelId="{002AE8AF-43DD-4C95-BCD8-1C848A491BF1}" type="presParOf" srcId="{E943B9FB-48F0-4DEF-B470-F67CF2A21CB7}" destId="{B6E24F8F-48BD-4CC5-9E39-86E618CECA39}" srcOrd="0" destOrd="0" presId="urn:microsoft.com/office/officeart/2005/8/layout/StepDownProcess"/>
    <dgm:cxn modelId="{7DE40A94-B157-41E9-A550-CBD174A57519}" type="presParOf" srcId="{E943B9FB-48F0-4DEF-B470-F67CF2A21CB7}" destId="{F6B8A79F-5D47-4409-A077-4C4510200F02}" srcOrd="1" destOrd="0" presId="urn:microsoft.com/office/officeart/2005/8/layout/StepDownProcess"/>
    <dgm:cxn modelId="{CA790966-E43E-4204-A2DD-E2D925DC4D6E}" type="presParOf" srcId="{E943B9FB-48F0-4DEF-B470-F67CF2A21CB7}" destId="{C4B0CDF9-1340-4D0B-8397-B9C48ED18192}" srcOrd="2" destOrd="0" presId="urn:microsoft.com/office/officeart/2005/8/layout/StepDownProcess"/>
    <dgm:cxn modelId="{432265B7-85F6-4042-A01E-9C39AFF1788B}" type="presParOf" srcId="{A2999B19-8204-45FE-B19B-2D8EF22DE8B4}" destId="{AB54965C-FB17-4112-A4B4-B8BADD71D2A4}" srcOrd="3" destOrd="0" presId="urn:microsoft.com/office/officeart/2005/8/layout/StepDownProcess"/>
    <dgm:cxn modelId="{5CFCEAAA-133A-4649-827D-479E1B337851}" type="presParOf" srcId="{A2999B19-8204-45FE-B19B-2D8EF22DE8B4}" destId="{7F390374-384F-4213-B966-2825F838F1CD}" srcOrd="4" destOrd="0" presId="urn:microsoft.com/office/officeart/2005/8/layout/StepDownProcess"/>
    <dgm:cxn modelId="{5E6B3B22-E4E0-4E57-A33E-CDE355513169}" type="presParOf" srcId="{7F390374-384F-4213-B966-2825F838F1CD}" destId="{8CED9F46-8632-439C-9384-A08CA84CA5C4}" srcOrd="0" destOrd="0" presId="urn:microsoft.com/office/officeart/2005/8/layout/StepDownProcess"/>
    <dgm:cxn modelId="{0394060E-6CE6-4ED9-9037-CCC81BB55EEA}" type="presParOf" srcId="{7F390374-384F-4213-B966-2825F838F1CD}" destId="{47974786-1B20-4E54-A539-FA3B37096A30}" srcOrd="1" destOrd="0" presId="urn:microsoft.com/office/officeart/2005/8/layout/StepDownProcess"/>
    <dgm:cxn modelId="{13B6A002-2428-4434-BB57-DF96E56496B3}" type="presParOf" srcId="{7F390374-384F-4213-B966-2825F838F1CD}" destId="{A09116C4-2C68-4C43-A680-F195024BF814}" srcOrd="2" destOrd="0" presId="urn:microsoft.com/office/officeart/2005/8/layout/StepDownProcess"/>
    <dgm:cxn modelId="{0B330642-E58D-4D7A-B098-4EDE26D501C1}" type="presParOf" srcId="{A2999B19-8204-45FE-B19B-2D8EF22DE8B4}" destId="{4AF213F1-990A-48E0-98A1-C7FDAA28DE48}" srcOrd="5" destOrd="0" presId="urn:microsoft.com/office/officeart/2005/8/layout/StepDownProcess"/>
    <dgm:cxn modelId="{AA43C242-1813-4774-BB00-AFD6CADBC097}" type="presParOf" srcId="{A2999B19-8204-45FE-B19B-2D8EF22DE8B4}" destId="{C0F8DF82-500B-40B1-ABAA-D04BEDDF2B03}" srcOrd="6" destOrd="0" presId="urn:microsoft.com/office/officeart/2005/8/layout/StepDownProcess"/>
    <dgm:cxn modelId="{E4A78C96-0A6D-4C57-8A87-C2070296407A}" type="presParOf" srcId="{C0F8DF82-500B-40B1-ABAA-D04BEDDF2B03}" destId="{1B31B91C-9ED6-4C0E-921D-A583622DA490}" srcOrd="0" destOrd="0" presId="urn:microsoft.com/office/officeart/2005/8/layout/StepDownProcess"/>
    <dgm:cxn modelId="{DD7AD313-9B37-4120-9F4E-93A1321AA4DA}" type="presParOf" srcId="{C0F8DF82-500B-40B1-ABAA-D04BEDDF2B03}" destId="{D0C8E9EB-BBAA-4AE7-B904-2EC1AC6635AA}" srcOrd="1" destOrd="0" presId="urn:microsoft.com/office/officeart/2005/8/layout/StepDown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3B1CFD3-69C6-47B5-8513-529C8C9BE1C8}" type="doc">
      <dgm:prSet loTypeId="urn:microsoft.com/office/officeart/2005/8/layout/StepDownProcess" loCatId="process" qsTypeId="urn:microsoft.com/office/officeart/2005/8/quickstyle/simple1" qsCatId="simple" csTypeId="urn:microsoft.com/office/officeart/2005/8/colors/accent1_2" csCatId="accent1" phldr="1"/>
      <dgm:spPr/>
      <dgm:t>
        <a:bodyPr/>
        <a:lstStyle/>
        <a:p>
          <a:endParaRPr lang="en-US"/>
        </a:p>
      </dgm:t>
    </dgm:pt>
    <dgm:pt modelId="{3EB83D17-3059-407B-A287-66493E211FED}">
      <dgm:prSet phldrT="[Text]"/>
      <dgm:spPr/>
      <dgm:t>
        <a:bodyPr/>
        <a:lstStyle/>
        <a:p>
          <a:r>
            <a:rPr lang="en-US" dirty="0">
              <a:latin typeface="Source Sans Pro Black" panose="020B0803030403020204" pitchFamily="34" charset="0"/>
            </a:rPr>
            <a:t>Environmental Assessment</a:t>
          </a:r>
        </a:p>
      </dgm:t>
    </dgm:pt>
    <dgm:pt modelId="{B3086E76-84E3-4B41-A3AD-F10A428A095B}" type="parTrans" cxnId="{4B63B25E-5CB1-4D0A-9361-E24381BB7B92}">
      <dgm:prSet/>
      <dgm:spPr/>
      <dgm:t>
        <a:bodyPr/>
        <a:lstStyle/>
        <a:p>
          <a:endParaRPr lang="en-US">
            <a:latin typeface="Source Sans Pro Black" panose="020B0803030403020204" pitchFamily="34" charset="0"/>
          </a:endParaRPr>
        </a:p>
      </dgm:t>
    </dgm:pt>
    <dgm:pt modelId="{B825E087-EA22-44EE-A538-87050698DDF8}" type="sibTrans" cxnId="{4B63B25E-5CB1-4D0A-9361-E24381BB7B92}">
      <dgm:prSet/>
      <dgm:spPr/>
      <dgm:t>
        <a:bodyPr/>
        <a:lstStyle/>
        <a:p>
          <a:endParaRPr lang="en-US">
            <a:latin typeface="Source Sans Pro Black" panose="020B0803030403020204" pitchFamily="34" charset="0"/>
          </a:endParaRPr>
        </a:p>
      </dgm:t>
    </dgm:pt>
    <dgm:pt modelId="{D779DF51-FD25-4A4A-8A7F-8C731B364A76}">
      <dgm:prSet phldrT="[Text]"/>
      <dgm:spPr/>
      <dgm:t>
        <a:bodyPr/>
        <a:lstStyle/>
        <a:p>
          <a:r>
            <a:rPr lang="en-US" dirty="0">
              <a:latin typeface="Source Sans Pro Black" panose="020B0803030403020204" pitchFamily="34" charset="0"/>
            </a:rPr>
            <a:t>16 hours</a:t>
          </a:r>
        </a:p>
      </dgm:t>
    </dgm:pt>
    <dgm:pt modelId="{5EE0971A-D8C2-4E45-ADA2-0761D6EDBD9F}" type="parTrans" cxnId="{EB9C63BD-A0A1-444E-A91D-CD8C2818A701}">
      <dgm:prSet/>
      <dgm:spPr/>
      <dgm:t>
        <a:bodyPr/>
        <a:lstStyle/>
        <a:p>
          <a:endParaRPr lang="en-US">
            <a:latin typeface="Source Sans Pro Black" panose="020B0803030403020204" pitchFamily="34" charset="0"/>
          </a:endParaRPr>
        </a:p>
      </dgm:t>
    </dgm:pt>
    <dgm:pt modelId="{27D1B852-938A-4661-BC6C-43A94A05BC2F}" type="sibTrans" cxnId="{EB9C63BD-A0A1-444E-A91D-CD8C2818A701}">
      <dgm:prSet/>
      <dgm:spPr/>
      <dgm:t>
        <a:bodyPr/>
        <a:lstStyle/>
        <a:p>
          <a:endParaRPr lang="en-US">
            <a:latin typeface="Source Sans Pro Black" panose="020B0803030403020204" pitchFamily="34" charset="0"/>
          </a:endParaRPr>
        </a:p>
      </dgm:t>
    </dgm:pt>
    <dgm:pt modelId="{73AEE391-AFE2-4C26-A645-EB1FFDA126FA}">
      <dgm:prSet phldrT="[Text]"/>
      <dgm:spPr/>
      <dgm:t>
        <a:bodyPr/>
        <a:lstStyle/>
        <a:p>
          <a:r>
            <a:rPr lang="en-US" dirty="0">
              <a:latin typeface="Source Sans Pro Black" panose="020B0803030403020204" pitchFamily="34" charset="0"/>
            </a:rPr>
            <a:t>Operational assessment</a:t>
          </a:r>
        </a:p>
      </dgm:t>
    </dgm:pt>
    <dgm:pt modelId="{51F8A127-9EF8-48A3-8152-5A698C9A84BE}" type="parTrans" cxnId="{C93E1650-EE4E-434C-B974-C613CE9BD342}">
      <dgm:prSet/>
      <dgm:spPr/>
      <dgm:t>
        <a:bodyPr/>
        <a:lstStyle/>
        <a:p>
          <a:endParaRPr lang="en-US">
            <a:latin typeface="Source Sans Pro Black" panose="020B0803030403020204" pitchFamily="34" charset="0"/>
          </a:endParaRPr>
        </a:p>
      </dgm:t>
    </dgm:pt>
    <dgm:pt modelId="{DC224EEF-1B85-450E-8970-10C8F1A5AC68}" type="sibTrans" cxnId="{C93E1650-EE4E-434C-B974-C613CE9BD342}">
      <dgm:prSet/>
      <dgm:spPr/>
      <dgm:t>
        <a:bodyPr/>
        <a:lstStyle/>
        <a:p>
          <a:endParaRPr lang="en-US">
            <a:latin typeface="Source Sans Pro Black" panose="020B0803030403020204" pitchFamily="34" charset="0"/>
          </a:endParaRPr>
        </a:p>
      </dgm:t>
    </dgm:pt>
    <dgm:pt modelId="{A2CC18AE-EA5B-4CDF-ACBB-B3619E801E6C}">
      <dgm:prSet phldrT="[Text]"/>
      <dgm:spPr/>
      <dgm:t>
        <a:bodyPr/>
        <a:lstStyle/>
        <a:p>
          <a:r>
            <a:rPr lang="en-US" dirty="0">
              <a:latin typeface="Source Sans Pro Black" panose="020B0803030403020204" pitchFamily="34" charset="0"/>
            </a:rPr>
            <a:t>92 hours</a:t>
          </a:r>
        </a:p>
      </dgm:t>
    </dgm:pt>
    <dgm:pt modelId="{E654684E-FC1D-4364-BBA7-2785E8CBEE26}" type="parTrans" cxnId="{15A8BFD9-45E4-441B-8276-488962E3621B}">
      <dgm:prSet/>
      <dgm:spPr/>
      <dgm:t>
        <a:bodyPr/>
        <a:lstStyle/>
        <a:p>
          <a:endParaRPr lang="en-US">
            <a:latin typeface="Source Sans Pro Black" panose="020B0803030403020204" pitchFamily="34" charset="0"/>
          </a:endParaRPr>
        </a:p>
      </dgm:t>
    </dgm:pt>
    <dgm:pt modelId="{A9F6EDDE-2433-449B-81E2-3F1F0EA6C542}" type="sibTrans" cxnId="{15A8BFD9-45E4-441B-8276-488962E3621B}">
      <dgm:prSet/>
      <dgm:spPr/>
      <dgm:t>
        <a:bodyPr/>
        <a:lstStyle/>
        <a:p>
          <a:endParaRPr lang="en-US">
            <a:latin typeface="Source Sans Pro Black" panose="020B0803030403020204" pitchFamily="34" charset="0"/>
          </a:endParaRPr>
        </a:p>
      </dgm:t>
    </dgm:pt>
    <dgm:pt modelId="{15342A4E-C75B-467F-8AC1-0063B786082A}">
      <dgm:prSet phldrT="[Text]"/>
      <dgm:spPr/>
      <dgm:t>
        <a:bodyPr/>
        <a:lstStyle/>
        <a:p>
          <a:r>
            <a:rPr lang="en-US" dirty="0">
              <a:latin typeface="Source Sans Pro Black" panose="020B0803030403020204" pitchFamily="34" charset="0"/>
            </a:rPr>
            <a:t>Development of PWOM</a:t>
          </a:r>
        </a:p>
      </dgm:t>
    </dgm:pt>
    <dgm:pt modelId="{A4907F65-CA87-4506-838B-CBA1709492F7}" type="parTrans" cxnId="{13E1C55E-A123-426F-BCDD-72E744422BB0}">
      <dgm:prSet/>
      <dgm:spPr/>
      <dgm:t>
        <a:bodyPr/>
        <a:lstStyle/>
        <a:p>
          <a:endParaRPr lang="en-US">
            <a:latin typeface="Source Sans Pro Black" panose="020B0803030403020204" pitchFamily="34" charset="0"/>
          </a:endParaRPr>
        </a:p>
      </dgm:t>
    </dgm:pt>
    <dgm:pt modelId="{CDF016F7-857B-471B-8794-105C83EAA3BF}" type="sibTrans" cxnId="{13E1C55E-A123-426F-BCDD-72E744422BB0}">
      <dgm:prSet/>
      <dgm:spPr/>
      <dgm:t>
        <a:bodyPr/>
        <a:lstStyle/>
        <a:p>
          <a:endParaRPr lang="en-US">
            <a:latin typeface="Source Sans Pro Black" panose="020B0803030403020204" pitchFamily="34" charset="0"/>
          </a:endParaRPr>
        </a:p>
      </dgm:t>
    </dgm:pt>
    <dgm:pt modelId="{197C7846-C64B-49DD-A68F-DC2DD0F15F96}">
      <dgm:prSet phldrT="[Text]" custT="1"/>
      <dgm:spPr/>
      <dgm:t>
        <a:bodyPr/>
        <a:lstStyle/>
        <a:p>
          <a:r>
            <a:rPr lang="en-US" sz="1300" kern="1200" dirty="0">
              <a:solidFill>
                <a:prstClr val="black">
                  <a:hueOff val="0"/>
                  <a:satOff val="0"/>
                  <a:lumOff val="0"/>
                  <a:alphaOff val="0"/>
                </a:prstClr>
              </a:solidFill>
              <a:latin typeface="Source Sans Pro Black" panose="020B0803030403020204" pitchFamily="34" charset="0"/>
              <a:ea typeface="+mn-ea"/>
              <a:cs typeface="+mn-cs"/>
            </a:rPr>
            <a:t>20 </a:t>
          </a:r>
          <a:r>
            <a:rPr lang="en-US" sz="1300" kern="1200" dirty="0">
              <a:latin typeface="Source Sans Pro Black" panose="020B0803030403020204" pitchFamily="34" charset="0"/>
            </a:rPr>
            <a:t>hours</a:t>
          </a:r>
          <a:endParaRPr lang="en-US" sz="1300" kern="1200" dirty="0">
            <a:solidFill>
              <a:prstClr val="black">
                <a:hueOff val="0"/>
                <a:satOff val="0"/>
                <a:lumOff val="0"/>
                <a:alphaOff val="0"/>
              </a:prstClr>
            </a:solidFill>
            <a:latin typeface="Source Sans Pro Black" panose="020B0803030403020204" pitchFamily="34" charset="0"/>
            <a:ea typeface="+mn-ea"/>
            <a:cs typeface="+mn-cs"/>
          </a:endParaRPr>
        </a:p>
      </dgm:t>
    </dgm:pt>
    <dgm:pt modelId="{7BBD8065-224F-47C6-BA04-E2838ED3DAFF}" type="parTrans" cxnId="{34692F97-5701-49B9-8D0B-6557077AC71E}">
      <dgm:prSet/>
      <dgm:spPr/>
      <dgm:t>
        <a:bodyPr/>
        <a:lstStyle/>
        <a:p>
          <a:endParaRPr lang="en-US">
            <a:latin typeface="Source Sans Pro Black" panose="020B0803030403020204" pitchFamily="34" charset="0"/>
          </a:endParaRPr>
        </a:p>
      </dgm:t>
    </dgm:pt>
    <dgm:pt modelId="{370D21F8-6837-4C0C-86A8-DC9046AAF62F}" type="sibTrans" cxnId="{34692F97-5701-49B9-8D0B-6557077AC71E}">
      <dgm:prSet/>
      <dgm:spPr/>
      <dgm:t>
        <a:bodyPr/>
        <a:lstStyle/>
        <a:p>
          <a:endParaRPr lang="en-US">
            <a:latin typeface="Source Sans Pro Black" panose="020B0803030403020204" pitchFamily="34" charset="0"/>
          </a:endParaRPr>
        </a:p>
      </dgm:t>
    </dgm:pt>
    <dgm:pt modelId="{3C4FD683-682D-4208-8C2A-300B5E7E971B}">
      <dgm:prSet phldrT="[Text]"/>
      <dgm:spPr/>
      <dgm:t>
        <a:bodyPr/>
        <a:lstStyle/>
        <a:p>
          <a:r>
            <a:rPr lang="en-US" dirty="0">
              <a:latin typeface="Source Sans Pro Black" panose="020B0803030403020204" pitchFamily="34" charset="0"/>
            </a:rPr>
            <a:t>ABS Regulatory Review &amp; issuance of Polar Certificate</a:t>
          </a:r>
        </a:p>
      </dgm:t>
    </dgm:pt>
    <dgm:pt modelId="{144BF419-7284-48C9-9CE6-D2B4DA8C1545}" type="parTrans" cxnId="{4E371568-A805-464D-8A75-6335DC44B5C9}">
      <dgm:prSet/>
      <dgm:spPr/>
      <dgm:t>
        <a:bodyPr/>
        <a:lstStyle/>
        <a:p>
          <a:endParaRPr lang="en-US">
            <a:latin typeface="Source Sans Pro Black" panose="020B0803030403020204" pitchFamily="34" charset="0"/>
          </a:endParaRPr>
        </a:p>
      </dgm:t>
    </dgm:pt>
    <dgm:pt modelId="{C51FCF23-A1F6-4C83-B76A-92BD85F53FCB}" type="sibTrans" cxnId="{4E371568-A805-464D-8A75-6335DC44B5C9}">
      <dgm:prSet/>
      <dgm:spPr/>
      <dgm:t>
        <a:bodyPr/>
        <a:lstStyle/>
        <a:p>
          <a:endParaRPr lang="en-US">
            <a:latin typeface="Source Sans Pro Black" panose="020B0803030403020204" pitchFamily="34" charset="0"/>
          </a:endParaRPr>
        </a:p>
      </dgm:t>
    </dgm:pt>
    <dgm:pt modelId="{7A503400-BC71-4064-86BC-A46333B89AE0}">
      <dgm:prSet phldrT="[Text]"/>
      <dgm:spPr/>
      <dgm:t>
        <a:bodyPr/>
        <a:lstStyle/>
        <a:p>
          <a:r>
            <a:rPr lang="en-US" dirty="0">
              <a:latin typeface="Source Sans Pro Black" panose="020B0803030403020204" pitchFamily="34" charset="0"/>
            </a:rPr>
            <a:t>108 hours</a:t>
          </a:r>
        </a:p>
      </dgm:t>
    </dgm:pt>
    <dgm:pt modelId="{D187E777-4465-4080-A26C-C20D3088CFF6}" type="parTrans" cxnId="{15DF8C5B-08AA-4E6A-9E45-3CC8923923F1}">
      <dgm:prSet/>
      <dgm:spPr/>
      <dgm:t>
        <a:bodyPr/>
        <a:lstStyle/>
        <a:p>
          <a:endParaRPr lang="en-US">
            <a:latin typeface="Source Sans Pro Black" panose="020B0803030403020204" pitchFamily="34" charset="0"/>
          </a:endParaRPr>
        </a:p>
      </dgm:t>
    </dgm:pt>
    <dgm:pt modelId="{824E1400-8ECB-4DA3-BEEA-7F7EF90CCA8D}" type="sibTrans" cxnId="{15DF8C5B-08AA-4E6A-9E45-3CC8923923F1}">
      <dgm:prSet/>
      <dgm:spPr/>
      <dgm:t>
        <a:bodyPr/>
        <a:lstStyle/>
        <a:p>
          <a:endParaRPr lang="en-US">
            <a:latin typeface="Source Sans Pro Black" panose="020B0803030403020204" pitchFamily="34" charset="0"/>
          </a:endParaRPr>
        </a:p>
      </dgm:t>
    </dgm:pt>
    <dgm:pt modelId="{A2999B19-8204-45FE-B19B-2D8EF22DE8B4}" type="pres">
      <dgm:prSet presAssocID="{83B1CFD3-69C6-47B5-8513-529C8C9BE1C8}" presName="rootnode" presStyleCnt="0">
        <dgm:presLayoutVars>
          <dgm:chMax/>
          <dgm:chPref/>
          <dgm:dir/>
          <dgm:animLvl val="lvl"/>
        </dgm:presLayoutVars>
      </dgm:prSet>
      <dgm:spPr/>
    </dgm:pt>
    <dgm:pt modelId="{7D8A444C-F24C-4605-8ED8-246E84B4BCFE}" type="pres">
      <dgm:prSet presAssocID="{3EB83D17-3059-407B-A287-66493E211FED}" presName="composite" presStyleCnt="0"/>
      <dgm:spPr/>
    </dgm:pt>
    <dgm:pt modelId="{DA2198D1-F250-456F-985A-2CCC0440A686}" type="pres">
      <dgm:prSet presAssocID="{3EB83D17-3059-407B-A287-66493E211FED}" presName="bentUpArrow1" presStyleLbl="alignImgPlace1" presStyleIdx="0" presStyleCnt="3"/>
      <dgm:spPr/>
    </dgm:pt>
    <dgm:pt modelId="{151313C2-A059-4668-855A-5A21E0A23ADB}" type="pres">
      <dgm:prSet presAssocID="{3EB83D17-3059-407B-A287-66493E211FED}" presName="ParentText" presStyleLbl="node1" presStyleIdx="0" presStyleCnt="4">
        <dgm:presLayoutVars>
          <dgm:chMax val="1"/>
          <dgm:chPref val="1"/>
          <dgm:bulletEnabled val="1"/>
        </dgm:presLayoutVars>
      </dgm:prSet>
      <dgm:spPr/>
    </dgm:pt>
    <dgm:pt modelId="{97D2D4B7-0509-4CE8-A646-DEBED7B40067}" type="pres">
      <dgm:prSet presAssocID="{3EB83D17-3059-407B-A287-66493E211FED}" presName="ChildText" presStyleLbl="revTx" presStyleIdx="0" presStyleCnt="4">
        <dgm:presLayoutVars>
          <dgm:chMax val="0"/>
          <dgm:chPref val="0"/>
          <dgm:bulletEnabled val="1"/>
        </dgm:presLayoutVars>
      </dgm:prSet>
      <dgm:spPr/>
    </dgm:pt>
    <dgm:pt modelId="{7EB80848-E564-4183-AD6C-F9699F55A819}" type="pres">
      <dgm:prSet presAssocID="{B825E087-EA22-44EE-A538-87050698DDF8}" presName="sibTrans" presStyleCnt="0"/>
      <dgm:spPr/>
    </dgm:pt>
    <dgm:pt modelId="{E943B9FB-48F0-4DEF-B470-F67CF2A21CB7}" type="pres">
      <dgm:prSet presAssocID="{73AEE391-AFE2-4C26-A645-EB1FFDA126FA}" presName="composite" presStyleCnt="0"/>
      <dgm:spPr/>
    </dgm:pt>
    <dgm:pt modelId="{B6E24F8F-48BD-4CC5-9E39-86E618CECA39}" type="pres">
      <dgm:prSet presAssocID="{73AEE391-AFE2-4C26-A645-EB1FFDA126FA}" presName="bentUpArrow1" presStyleLbl="alignImgPlace1" presStyleIdx="1" presStyleCnt="3"/>
      <dgm:spPr/>
    </dgm:pt>
    <dgm:pt modelId="{F6B8A79F-5D47-4409-A077-4C4510200F02}" type="pres">
      <dgm:prSet presAssocID="{73AEE391-AFE2-4C26-A645-EB1FFDA126FA}" presName="ParentText" presStyleLbl="node1" presStyleIdx="1" presStyleCnt="4">
        <dgm:presLayoutVars>
          <dgm:chMax val="1"/>
          <dgm:chPref val="1"/>
          <dgm:bulletEnabled val="1"/>
        </dgm:presLayoutVars>
      </dgm:prSet>
      <dgm:spPr/>
    </dgm:pt>
    <dgm:pt modelId="{C4B0CDF9-1340-4D0B-8397-B9C48ED18192}" type="pres">
      <dgm:prSet presAssocID="{73AEE391-AFE2-4C26-A645-EB1FFDA126FA}" presName="ChildText" presStyleLbl="revTx" presStyleIdx="1" presStyleCnt="4">
        <dgm:presLayoutVars>
          <dgm:chMax val="0"/>
          <dgm:chPref val="0"/>
          <dgm:bulletEnabled val="1"/>
        </dgm:presLayoutVars>
      </dgm:prSet>
      <dgm:spPr/>
    </dgm:pt>
    <dgm:pt modelId="{AB54965C-FB17-4112-A4B4-B8BADD71D2A4}" type="pres">
      <dgm:prSet presAssocID="{DC224EEF-1B85-450E-8970-10C8F1A5AC68}" presName="sibTrans" presStyleCnt="0"/>
      <dgm:spPr/>
    </dgm:pt>
    <dgm:pt modelId="{7F390374-384F-4213-B966-2825F838F1CD}" type="pres">
      <dgm:prSet presAssocID="{15342A4E-C75B-467F-8AC1-0063B786082A}" presName="composite" presStyleCnt="0"/>
      <dgm:spPr/>
    </dgm:pt>
    <dgm:pt modelId="{8CED9F46-8632-439C-9384-A08CA84CA5C4}" type="pres">
      <dgm:prSet presAssocID="{15342A4E-C75B-467F-8AC1-0063B786082A}" presName="bentUpArrow1" presStyleLbl="alignImgPlace1" presStyleIdx="2" presStyleCnt="3"/>
      <dgm:spPr/>
    </dgm:pt>
    <dgm:pt modelId="{47974786-1B20-4E54-A539-FA3B37096A30}" type="pres">
      <dgm:prSet presAssocID="{15342A4E-C75B-467F-8AC1-0063B786082A}" presName="ParentText" presStyleLbl="node1" presStyleIdx="2" presStyleCnt="4">
        <dgm:presLayoutVars>
          <dgm:chMax val="1"/>
          <dgm:chPref val="1"/>
          <dgm:bulletEnabled val="1"/>
        </dgm:presLayoutVars>
      </dgm:prSet>
      <dgm:spPr/>
    </dgm:pt>
    <dgm:pt modelId="{A09116C4-2C68-4C43-A680-F195024BF814}" type="pres">
      <dgm:prSet presAssocID="{15342A4E-C75B-467F-8AC1-0063B786082A}" presName="ChildText" presStyleLbl="revTx" presStyleIdx="2" presStyleCnt="4">
        <dgm:presLayoutVars>
          <dgm:chMax val="0"/>
          <dgm:chPref val="0"/>
          <dgm:bulletEnabled val="1"/>
        </dgm:presLayoutVars>
      </dgm:prSet>
      <dgm:spPr/>
    </dgm:pt>
    <dgm:pt modelId="{4AF213F1-990A-48E0-98A1-C7FDAA28DE48}" type="pres">
      <dgm:prSet presAssocID="{CDF016F7-857B-471B-8794-105C83EAA3BF}" presName="sibTrans" presStyleCnt="0"/>
      <dgm:spPr/>
    </dgm:pt>
    <dgm:pt modelId="{C0F8DF82-500B-40B1-ABAA-D04BEDDF2B03}" type="pres">
      <dgm:prSet presAssocID="{3C4FD683-682D-4208-8C2A-300B5E7E971B}" presName="composite" presStyleCnt="0"/>
      <dgm:spPr/>
    </dgm:pt>
    <dgm:pt modelId="{1B31B91C-9ED6-4C0E-921D-A583622DA490}" type="pres">
      <dgm:prSet presAssocID="{3C4FD683-682D-4208-8C2A-300B5E7E971B}" presName="ParentText" presStyleLbl="node1" presStyleIdx="3" presStyleCnt="4">
        <dgm:presLayoutVars>
          <dgm:chMax val="1"/>
          <dgm:chPref val="1"/>
          <dgm:bulletEnabled val="1"/>
        </dgm:presLayoutVars>
      </dgm:prSet>
      <dgm:spPr/>
    </dgm:pt>
    <dgm:pt modelId="{D0C8E9EB-BBAA-4AE7-B904-2EC1AC6635AA}" type="pres">
      <dgm:prSet presAssocID="{3C4FD683-682D-4208-8C2A-300B5E7E971B}" presName="FinalChildText" presStyleLbl="revTx" presStyleIdx="3" presStyleCnt="4">
        <dgm:presLayoutVars>
          <dgm:chMax val="0"/>
          <dgm:chPref val="0"/>
          <dgm:bulletEnabled val="1"/>
        </dgm:presLayoutVars>
      </dgm:prSet>
      <dgm:spPr/>
    </dgm:pt>
  </dgm:ptLst>
  <dgm:cxnLst>
    <dgm:cxn modelId="{4453A733-BAEE-4DCA-AB5C-8052A173F3D3}" type="presOf" srcId="{197C7846-C64B-49DD-A68F-DC2DD0F15F96}" destId="{D0C8E9EB-BBAA-4AE7-B904-2EC1AC6635AA}" srcOrd="0" destOrd="0" presId="urn:microsoft.com/office/officeart/2005/8/layout/StepDownProcess"/>
    <dgm:cxn modelId="{15DF8C5B-08AA-4E6A-9E45-3CC8923923F1}" srcId="{15342A4E-C75B-467F-8AC1-0063B786082A}" destId="{7A503400-BC71-4064-86BC-A46333B89AE0}" srcOrd="0" destOrd="0" parTransId="{D187E777-4465-4080-A26C-C20D3088CFF6}" sibTransId="{824E1400-8ECB-4DA3-BEEA-7F7EF90CCA8D}"/>
    <dgm:cxn modelId="{4B63B25E-5CB1-4D0A-9361-E24381BB7B92}" srcId="{83B1CFD3-69C6-47B5-8513-529C8C9BE1C8}" destId="{3EB83D17-3059-407B-A287-66493E211FED}" srcOrd="0" destOrd="0" parTransId="{B3086E76-84E3-4B41-A3AD-F10A428A095B}" sibTransId="{B825E087-EA22-44EE-A538-87050698DDF8}"/>
    <dgm:cxn modelId="{13E1C55E-A123-426F-BCDD-72E744422BB0}" srcId="{83B1CFD3-69C6-47B5-8513-529C8C9BE1C8}" destId="{15342A4E-C75B-467F-8AC1-0063B786082A}" srcOrd="2" destOrd="0" parTransId="{A4907F65-CA87-4506-838B-CBA1709492F7}" sibTransId="{CDF016F7-857B-471B-8794-105C83EAA3BF}"/>
    <dgm:cxn modelId="{6FF8AB46-384C-499B-B2AF-6A97A8AF47A7}" type="presOf" srcId="{15342A4E-C75B-467F-8AC1-0063B786082A}" destId="{47974786-1B20-4E54-A539-FA3B37096A30}" srcOrd="0" destOrd="0" presId="urn:microsoft.com/office/officeart/2005/8/layout/StepDownProcess"/>
    <dgm:cxn modelId="{4E371568-A805-464D-8A75-6335DC44B5C9}" srcId="{83B1CFD3-69C6-47B5-8513-529C8C9BE1C8}" destId="{3C4FD683-682D-4208-8C2A-300B5E7E971B}" srcOrd="3" destOrd="0" parTransId="{144BF419-7284-48C9-9CE6-D2B4DA8C1545}" sibTransId="{C51FCF23-A1F6-4C83-B76A-92BD85F53FCB}"/>
    <dgm:cxn modelId="{4C6C2868-68FE-469C-9967-D29F9F28C16E}" type="presOf" srcId="{7A503400-BC71-4064-86BC-A46333B89AE0}" destId="{A09116C4-2C68-4C43-A680-F195024BF814}" srcOrd="0" destOrd="0" presId="urn:microsoft.com/office/officeart/2005/8/layout/StepDownProcess"/>
    <dgm:cxn modelId="{C93E1650-EE4E-434C-B974-C613CE9BD342}" srcId="{83B1CFD3-69C6-47B5-8513-529C8C9BE1C8}" destId="{73AEE391-AFE2-4C26-A645-EB1FFDA126FA}" srcOrd="1" destOrd="0" parTransId="{51F8A127-9EF8-48A3-8152-5A698C9A84BE}" sibTransId="{DC224EEF-1B85-450E-8970-10C8F1A5AC68}"/>
    <dgm:cxn modelId="{64DE947A-15CF-4CEC-B584-E09DBB484113}" type="presOf" srcId="{D779DF51-FD25-4A4A-8A7F-8C731B364A76}" destId="{97D2D4B7-0509-4CE8-A646-DEBED7B40067}" srcOrd="0" destOrd="0" presId="urn:microsoft.com/office/officeart/2005/8/layout/StepDownProcess"/>
    <dgm:cxn modelId="{E86ECC7D-BC58-4AB6-90E8-746A9B409F58}" type="presOf" srcId="{73AEE391-AFE2-4C26-A645-EB1FFDA126FA}" destId="{F6B8A79F-5D47-4409-A077-4C4510200F02}" srcOrd="0" destOrd="0" presId="urn:microsoft.com/office/officeart/2005/8/layout/StepDownProcess"/>
    <dgm:cxn modelId="{6488B68E-21CE-4B6D-8257-3F48FB2C1B12}" type="presOf" srcId="{3C4FD683-682D-4208-8C2A-300B5E7E971B}" destId="{1B31B91C-9ED6-4C0E-921D-A583622DA490}" srcOrd="0" destOrd="0" presId="urn:microsoft.com/office/officeart/2005/8/layout/StepDownProcess"/>
    <dgm:cxn modelId="{34692F97-5701-49B9-8D0B-6557077AC71E}" srcId="{3C4FD683-682D-4208-8C2A-300B5E7E971B}" destId="{197C7846-C64B-49DD-A68F-DC2DD0F15F96}" srcOrd="0" destOrd="0" parTransId="{7BBD8065-224F-47C6-BA04-E2838ED3DAFF}" sibTransId="{370D21F8-6837-4C0C-86A8-DC9046AAF62F}"/>
    <dgm:cxn modelId="{EB9C63BD-A0A1-444E-A91D-CD8C2818A701}" srcId="{3EB83D17-3059-407B-A287-66493E211FED}" destId="{D779DF51-FD25-4A4A-8A7F-8C731B364A76}" srcOrd="0" destOrd="0" parTransId="{5EE0971A-D8C2-4E45-ADA2-0761D6EDBD9F}" sibTransId="{27D1B852-938A-4661-BC6C-43A94A05BC2F}"/>
    <dgm:cxn modelId="{0E0B84C9-8152-45E1-BEF1-13BC07E46AB5}" type="presOf" srcId="{3EB83D17-3059-407B-A287-66493E211FED}" destId="{151313C2-A059-4668-855A-5A21E0A23ADB}" srcOrd="0" destOrd="0" presId="urn:microsoft.com/office/officeart/2005/8/layout/StepDownProcess"/>
    <dgm:cxn modelId="{15A8BFD9-45E4-441B-8276-488962E3621B}" srcId="{73AEE391-AFE2-4C26-A645-EB1FFDA126FA}" destId="{A2CC18AE-EA5B-4CDF-ACBB-B3619E801E6C}" srcOrd="0" destOrd="0" parTransId="{E654684E-FC1D-4364-BBA7-2785E8CBEE26}" sibTransId="{A9F6EDDE-2433-449B-81E2-3F1F0EA6C542}"/>
    <dgm:cxn modelId="{145A68E0-D8D2-4B12-9121-9CC30789F603}" type="presOf" srcId="{83B1CFD3-69C6-47B5-8513-529C8C9BE1C8}" destId="{A2999B19-8204-45FE-B19B-2D8EF22DE8B4}" srcOrd="0" destOrd="0" presId="urn:microsoft.com/office/officeart/2005/8/layout/StepDownProcess"/>
    <dgm:cxn modelId="{3987CAE0-6162-44DA-B74E-AAD51AF33EE5}" type="presOf" srcId="{A2CC18AE-EA5B-4CDF-ACBB-B3619E801E6C}" destId="{C4B0CDF9-1340-4D0B-8397-B9C48ED18192}" srcOrd="0" destOrd="0" presId="urn:microsoft.com/office/officeart/2005/8/layout/StepDownProcess"/>
    <dgm:cxn modelId="{318DADA4-7437-428E-8251-3B4D2E124BBE}" type="presParOf" srcId="{A2999B19-8204-45FE-B19B-2D8EF22DE8B4}" destId="{7D8A444C-F24C-4605-8ED8-246E84B4BCFE}" srcOrd="0" destOrd="0" presId="urn:microsoft.com/office/officeart/2005/8/layout/StepDownProcess"/>
    <dgm:cxn modelId="{D7C68D6A-E2F8-494C-843C-823FA72B4DA4}" type="presParOf" srcId="{7D8A444C-F24C-4605-8ED8-246E84B4BCFE}" destId="{DA2198D1-F250-456F-985A-2CCC0440A686}" srcOrd="0" destOrd="0" presId="urn:microsoft.com/office/officeart/2005/8/layout/StepDownProcess"/>
    <dgm:cxn modelId="{264BE6FB-56AA-4813-B14E-9406392CA4E8}" type="presParOf" srcId="{7D8A444C-F24C-4605-8ED8-246E84B4BCFE}" destId="{151313C2-A059-4668-855A-5A21E0A23ADB}" srcOrd="1" destOrd="0" presId="urn:microsoft.com/office/officeart/2005/8/layout/StepDownProcess"/>
    <dgm:cxn modelId="{5E848EB4-F71A-4D3C-AE4E-2001089E7556}" type="presParOf" srcId="{7D8A444C-F24C-4605-8ED8-246E84B4BCFE}" destId="{97D2D4B7-0509-4CE8-A646-DEBED7B40067}" srcOrd="2" destOrd="0" presId="urn:microsoft.com/office/officeart/2005/8/layout/StepDownProcess"/>
    <dgm:cxn modelId="{EE62F131-A032-4AC1-B08B-BED9F9490350}" type="presParOf" srcId="{A2999B19-8204-45FE-B19B-2D8EF22DE8B4}" destId="{7EB80848-E564-4183-AD6C-F9699F55A819}" srcOrd="1" destOrd="0" presId="urn:microsoft.com/office/officeart/2005/8/layout/StepDownProcess"/>
    <dgm:cxn modelId="{004C0759-950B-4646-B9DF-8778F983FF87}" type="presParOf" srcId="{A2999B19-8204-45FE-B19B-2D8EF22DE8B4}" destId="{E943B9FB-48F0-4DEF-B470-F67CF2A21CB7}" srcOrd="2" destOrd="0" presId="urn:microsoft.com/office/officeart/2005/8/layout/StepDownProcess"/>
    <dgm:cxn modelId="{002AE8AF-43DD-4C95-BCD8-1C848A491BF1}" type="presParOf" srcId="{E943B9FB-48F0-4DEF-B470-F67CF2A21CB7}" destId="{B6E24F8F-48BD-4CC5-9E39-86E618CECA39}" srcOrd="0" destOrd="0" presId="urn:microsoft.com/office/officeart/2005/8/layout/StepDownProcess"/>
    <dgm:cxn modelId="{7DE40A94-B157-41E9-A550-CBD174A57519}" type="presParOf" srcId="{E943B9FB-48F0-4DEF-B470-F67CF2A21CB7}" destId="{F6B8A79F-5D47-4409-A077-4C4510200F02}" srcOrd="1" destOrd="0" presId="urn:microsoft.com/office/officeart/2005/8/layout/StepDownProcess"/>
    <dgm:cxn modelId="{CA790966-E43E-4204-A2DD-E2D925DC4D6E}" type="presParOf" srcId="{E943B9FB-48F0-4DEF-B470-F67CF2A21CB7}" destId="{C4B0CDF9-1340-4D0B-8397-B9C48ED18192}" srcOrd="2" destOrd="0" presId="urn:microsoft.com/office/officeart/2005/8/layout/StepDownProcess"/>
    <dgm:cxn modelId="{432265B7-85F6-4042-A01E-9C39AFF1788B}" type="presParOf" srcId="{A2999B19-8204-45FE-B19B-2D8EF22DE8B4}" destId="{AB54965C-FB17-4112-A4B4-B8BADD71D2A4}" srcOrd="3" destOrd="0" presId="urn:microsoft.com/office/officeart/2005/8/layout/StepDownProcess"/>
    <dgm:cxn modelId="{5CFCEAAA-133A-4649-827D-479E1B337851}" type="presParOf" srcId="{A2999B19-8204-45FE-B19B-2D8EF22DE8B4}" destId="{7F390374-384F-4213-B966-2825F838F1CD}" srcOrd="4" destOrd="0" presId="urn:microsoft.com/office/officeart/2005/8/layout/StepDownProcess"/>
    <dgm:cxn modelId="{5E6B3B22-E4E0-4E57-A33E-CDE355513169}" type="presParOf" srcId="{7F390374-384F-4213-B966-2825F838F1CD}" destId="{8CED9F46-8632-439C-9384-A08CA84CA5C4}" srcOrd="0" destOrd="0" presId="urn:microsoft.com/office/officeart/2005/8/layout/StepDownProcess"/>
    <dgm:cxn modelId="{0394060E-6CE6-4ED9-9037-CCC81BB55EEA}" type="presParOf" srcId="{7F390374-384F-4213-B966-2825F838F1CD}" destId="{47974786-1B20-4E54-A539-FA3B37096A30}" srcOrd="1" destOrd="0" presId="urn:microsoft.com/office/officeart/2005/8/layout/StepDownProcess"/>
    <dgm:cxn modelId="{13B6A002-2428-4434-BB57-DF96E56496B3}" type="presParOf" srcId="{7F390374-384F-4213-B966-2825F838F1CD}" destId="{A09116C4-2C68-4C43-A680-F195024BF814}" srcOrd="2" destOrd="0" presId="urn:microsoft.com/office/officeart/2005/8/layout/StepDownProcess"/>
    <dgm:cxn modelId="{0B330642-E58D-4D7A-B098-4EDE26D501C1}" type="presParOf" srcId="{A2999B19-8204-45FE-B19B-2D8EF22DE8B4}" destId="{4AF213F1-990A-48E0-98A1-C7FDAA28DE48}" srcOrd="5" destOrd="0" presId="urn:microsoft.com/office/officeart/2005/8/layout/StepDownProcess"/>
    <dgm:cxn modelId="{AA43C242-1813-4774-BB00-AFD6CADBC097}" type="presParOf" srcId="{A2999B19-8204-45FE-B19B-2D8EF22DE8B4}" destId="{C0F8DF82-500B-40B1-ABAA-D04BEDDF2B03}" srcOrd="6" destOrd="0" presId="urn:microsoft.com/office/officeart/2005/8/layout/StepDownProcess"/>
    <dgm:cxn modelId="{E4A78C96-0A6D-4C57-8A87-C2070296407A}" type="presParOf" srcId="{C0F8DF82-500B-40B1-ABAA-D04BEDDF2B03}" destId="{1B31B91C-9ED6-4C0E-921D-A583622DA490}" srcOrd="0" destOrd="0" presId="urn:microsoft.com/office/officeart/2005/8/layout/StepDownProcess"/>
    <dgm:cxn modelId="{DD7AD313-9B37-4120-9F4E-93A1321AA4DA}" type="presParOf" srcId="{C0F8DF82-500B-40B1-ABAA-D04BEDDF2B03}" destId="{D0C8E9EB-BBAA-4AE7-B904-2EC1AC6635AA}" srcOrd="1" destOrd="0" presId="urn:microsoft.com/office/officeart/2005/8/layout/StepDown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3B1CFD3-69C6-47B5-8513-529C8C9BE1C8}" type="doc">
      <dgm:prSet loTypeId="urn:microsoft.com/office/officeart/2005/8/layout/StepDownProcess" loCatId="process" qsTypeId="urn:microsoft.com/office/officeart/2005/8/quickstyle/simple1" qsCatId="simple" csTypeId="urn:microsoft.com/office/officeart/2005/8/colors/accent1_2" csCatId="accent1" phldr="1"/>
      <dgm:spPr/>
      <dgm:t>
        <a:bodyPr/>
        <a:lstStyle/>
        <a:p>
          <a:endParaRPr lang="en-US"/>
        </a:p>
      </dgm:t>
    </dgm:pt>
    <dgm:pt modelId="{3EB83D17-3059-407B-A287-66493E211FED}">
      <dgm:prSet phldrT="[Text]"/>
      <dgm:spPr/>
      <dgm:t>
        <a:bodyPr/>
        <a:lstStyle/>
        <a:p>
          <a:r>
            <a:rPr lang="en-US" dirty="0">
              <a:latin typeface="Source Sans Pro Black" panose="020B0803030403020204" pitchFamily="34" charset="0"/>
            </a:rPr>
            <a:t>Environmental Assessment</a:t>
          </a:r>
        </a:p>
      </dgm:t>
    </dgm:pt>
    <dgm:pt modelId="{B3086E76-84E3-4B41-A3AD-F10A428A095B}" type="parTrans" cxnId="{4B63B25E-5CB1-4D0A-9361-E24381BB7B92}">
      <dgm:prSet/>
      <dgm:spPr/>
      <dgm:t>
        <a:bodyPr/>
        <a:lstStyle/>
        <a:p>
          <a:endParaRPr lang="en-US">
            <a:latin typeface="Source Sans Pro Black" panose="020B0803030403020204" pitchFamily="34" charset="0"/>
          </a:endParaRPr>
        </a:p>
      </dgm:t>
    </dgm:pt>
    <dgm:pt modelId="{B825E087-EA22-44EE-A538-87050698DDF8}" type="sibTrans" cxnId="{4B63B25E-5CB1-4D0A-9361-E24381BB7B92}">
      <dgm:prSet/>
      <dgm:spPr/>
      <dgm:t>
        <a:bodyPr/>
        <a:lstStyle/>
        <a:p>
          <a:endParaRPr lang="en-US">
            <a:latin typeface="Source Sans Pro Black" panose="020B0803030403020204" pitchFamily="34" charset="0"/>
          </a:endParaRPr>
        </a:p>
      </dgm:t>
    </dgm:pt>
    <dgm:pt modelId="{D779DF51-FD25-4A4A-8A7F-8C731B364A76}">
      <dgm:prSet phldrT="[Text]"/>
      <dgm:spPr/>
      <dgm:t>
        <a:bodyPr/>
        <a:lstStyle/>
        <a:p>
          <a:r>
            <a:rPr lang="en-US" dirty="0">
              <a:latin typeface="Source Sans Pro Black" panose="020B0803030403020204" pitchFamily="34" charset="0"/>
            </a:rPr>
            <a:t>16 hours</a:t>
          </a:r>
        </a:p>
      </dgm:t>
    </dgm:pt>
    <dgm:pt modelId="{5EE0971A-D8C2-4E45-ADA2-0761D6EDBD9F}" type="parTrans" cxnId="{EB9C63BD-A0A1-444E-A91D-CD8C2818A701}">
      <dgm:prSet/>
      <dgm:spPr/>
      <dgm:t>
        <a:bodyPr/>
        <a:lstStyle/>
        <a:p>
          <a:endParaRPr lang="en-US">
            <a:latin typeface="Source Sans Pro Black" panose="020B0803030403020204" pitchFamily="34" charset="0"/>
          </a:endParaRPr>
        </a:p>
      </dgm:t>
    </dgm:pt>
    <dgm:pt modelId="{27D1B852-938A-4661-BC6C-43A94A05BC2F}" type="sibTrans" cxnId="{EB9C63BD-A0A1-444E-A91D-CD8C2818A701}">
      <dgm:prSet/>
      <dgm:spPr/>
      <dgm:t>
        <a:bodyPr/>
        <a:lstStyle/>
        <a:p>
          <a:endParaRPr lang="en-US">
            <a:latin typeface="Source Sans Pro Black" panose="020B0803030403020204" pitchFamily="34" charset="0"/>
          </a:endParaRPr>
        </a:p>
      </dgm:t>
    </dgm:pt>
    <dgm:pt modelId="{73AEE391-AFE2-4C26-A645-EB1FFDA126FA}">
      <dgm:prSet phldrT="[Text]"/>
      <dgm:spPr/>
      <dgm:t>
        <a:bodyPr/>
        <a:lstStyle/>
        <a:p>
          <a:r>
            <a:rPr lang="en-US" dirty="0">
              <a:latin typeface="Source Sans Pro Black" panose="020B0803030403020204" pitchFamily="34" charset="0"/>
            </a:rPr>
            <a:t>Operational assessment</a:t>
          </a:r>
        </a:p>
      </dgm:t>
    </dgm:pt>
    <dgm:pt modelId="{51F8A127-9EF8-48A3-8152-5A698C9A84BE}" type="parTrans" cxnId="{C93E1650-EE4E-434C-B974-C613CE9BD342}">
      <dgm:prSet/>
      <dgm:spPr/>
      <dgm:t>
        <a:bodyPr/>
        <a:lstStyle/>
        <a:p>
          <a:endParaRPr lang="en-US">
            <a:latin typeface="Source Sans Pro Black" panose="020B0803030403020204" pitchFamily="34" charset="0"/>
          </a:endParaRPr>
        </a:p>
      </dgm:t>
    </dgm:pt>
    <dgm:pt modelId="{DC224EEF-1B85-450E-8970-10C8F1A5AC68}" type="sibTrans" cxnId="{C93E1650-EE4E-434C-B974-C613CE9BD342}">
      <dgm:prSet/>
      <dgm:spPr/>
      <dgm:t>
        <a:bodyPr/>
        <a:lstStyle/>
        <a:p>
          <a:endParaRPr lang="en-US">
            <a:latin typeface="Source Sans Pro Black" panose="020B0803030403020204" pitchFamily="34" charset="0"/>
          </a:endParaRPr>
        </a:p>
      </dgm:t>
    </dgm:pt>
    <dgm:pt modelId="{A2CC18AE-EA5B-4CDF-ACBB-B3619E801E6C}">
      <dgm:prSet phldrT="[Text]"/>
      <dgm:spPr/>
      <dgm:t>
        <a:bodyPr/>
        <a:lstStyle/>
        <a:p>
          <a:r>
            <a:rPr lang="en-US" dirty="0">
              <a:latin typeface="Source Sans Pro Black" panose="020B0803030403020204" pitchFamily="34" charset="0"/>
            </a:rPr>
            <a:t>92 hours</a:t>
          </a:r>
        </a:p>
      </dgm:t>
    </dgm:pt>
    <dgm:pt modelId="{E654684E-FC1D-4364-BBA7-2785E8CBEE26}" type="parTrans" cxnId="{15A8BFD9-45E4-441B-8276-488962E3621B}">
      <dgm:prSet/>
      <dgm:spPr/>
      <dgm:t>
        <a:bodyPr/>
        <a:lstStyle/>
        <a:p>
          <a:endParaRPr lang="en-US">
            <a:latin typeface="Source Sans Pro Black" panose="020B0803030403020204" pitchFamily="34" charset="0"/>
          </a:endParaRPr>
        </a:p>
      </dgm:t>
    </dgm:pt>
    <dgm:pt modelId="{A9F6EDDE-2433-449B-81E2-3F1F0EA6C542}" type="sibTrans" cxnId="{15A8BFD9-45E4-441B-8276-488962E3621B}">
      <dgm:prSet/>
      <dgm:spPr/>
      <dgm:t>
        <a:bodyPr/>
        <a:lstStyle/>
        <a:p>
          <a:endParaRPr lang="en-US">
            <a:latin typeface="Source Sans Pro Black" panose="020B0803030403020204" pitchFamily="34" charset="0"/>
          </a:endParaRPr>
        </a:p>
      </dgm:t>
    </dgm:pt>
    <dgm:pt modelId="{15342A4E-C75B-467F-8AC1-0063B786082A}">
      <dgm:prSet phldrT="[Text]"/>
      <dgm:spPr/>
      <dgm:t>
        <a:bodyPr/>
        <a:lstStyle/>
        <a:p>
          <a:r>
            <a:rPr lang="en-US" dirty="0">
              <a:latin typeface="Source Sans Pro Black" panose="020B0803030403020204" pitchFamily="34" charset="0"/>
            </a:rPr>
            <a:t>Development of PWOM</a:t>
          </a:r>
        </a:p>
      </dgm:t>
    </dgm:pt>
    <dgm:pt modelId="{A4907F65-CA87-4506-838B-CBA1709492F7}" type="parTrans" cxnId="{13E1C55E-A123-426F-BCDD-72E744422BB0}">
      <dgm:prSet/>
      <dgm:spPr/>
      <dgm:t>
        <a:bodyPr/>
        <a:lstStyle/>
        <a:p>
          <a:endParaRPr lang="en-US">
            <a:latin typeface="Source Sans Pro Black" panose="020B0803030403020204" pitchFamily="34" charset="0"/>
          </a:endParaRPr>
        </a:p>
      </dgm:t>
    </dgm:pt>
    <dgm:pt modelId="{CDF016F7-857B-471B-8794-105C83EAA3BF}" type="sibTrans" cxnId="{13E1C55E-A123-426F-BCDD-72E744422BB0}">
      <dgm:prSet/>
      <dgm:spPr/>
      <dgm:t>
        <a:bodyPr/>
        <a:lstStyle/>
        <a:p>
          <a:endParaRPr lang="en-US">
            <a:latin typeface="Source Sans Pro Black" panose="020B0803030403020204" pitchFamily="34" charset="0"/>
          </a:endParaRPr>
        </a:p>
      </dgm:t>
    </dgm:pt>
    <dgm:pt modelId="{197C7846-C64B-49DD-A68F-DC2DD0F15F96}">
      <dgm:prSet phldrT="[Text]" custT="1"/>
      <dgm:spPr/>
      <dgm:t>
        <a:bodyPr/>
        <a:lstStyle/>
        <a:p>
          <a:r>
            <a:rPr lang="en-US" sz="1300" kern="1200" dirty="0">
              <a:solidFill>
                <a:prstClr val="black">
                  <a:hueOff val="0"/>
                  <a:satOff val="0"/>
                  <a:lumOff val="0"/>
                  <a:alphaOff val="0"/>
                </a:prstClr>
              </a:solidFill>
              <a:latin typeface="Source Sans Pro Black" panose="020B0803030403020204" pitchFamily="34" charset="0"/>
              <a:ea typeface="+mn-ea"/>
              <a:cs typeface="+mn-cs"/>
            </a:rPr>
            <a:t>20 </a:t>
          </a:r>
          <a:r>
            <a:rPr lang="en-US" sz="1300" kern="1200" dirty="0">
              <a:latin typeface="Source Sans Pro Black" panose="020B0803030403020204" pitchFamily="34" charset="0"/>
            </a:rPr>
            <a:t>hours</a:t>
          </a:r>
          <a:endParaRPr lang="en-US" sz="1300" kern="1200" dirty="0">
            <a:solidFill>
              <a:prstClr val="black">
                <a:hueOff val="0"/>
                <a:satOff val="0"/>
                <a:lumOff val="0"/>
                <a:alphaOff val="0"/>
              </a:prstClr>
            </a:solidFill>
            <a:latin typeface="Source Sans Pro Black" panose="020B0803030403020204" pitchFamily="34" charset="0"/>
            <a:ea typeface="+mn-ea"/>
            <a:cs typeface="+mn-cs"/>
          </a:endParaRPr>
        </a:p>
      </dgm:t>
    </dgm:pt>
    <dgm:pt modelId="{7BBD8065-224F-47C6-BA04-E2838ED3DAFF}" type="parTrans" cxnId="{34692F97-5701-49B9-8D0B-6557077AC71E}">
      <dgm:prSet/>
      <dgm:spPr/>
      <dgm:t>
        <a:bodyPr/>
        <a:lstStyle/>
        <a:p>
          <a:endParaRPr lang="en-US">
            <a:latin typeface="Source Sans Pro Black" panose="020B0803030403020204" pitchFamily="34" charset="0"/>
          </a:endParaRPr>
        </a:p>
      </dgm:t>
    </dgm:pt>
    <dgm:pt modelId="{370D21F8-6837-4C0C-86A8-DC9046AAF62F}" type="sibTrans" cxnId="{34692F97-5701-49B9-8D0B-6557077AC71E}">
      <dgm:prSet/>
      <dgm:spPr/>
      <dgm:t>
        <a:bodyPr/>
        <a:lstStyle/>
        <a:p>
          <a:endParaRPr lang="en-US">
            <a:latin typeface="Source Sans Pro Black" panose="020B0803030403020204" pitchFamily="34" charset="0"/>
          </a:endParaRPr>
        </a:p>
      </dgm:t>
    </dgm:pt>
    <dgm:pt modelId="{3C4FD683-682D-4208-8C2A-300B5E7E971B}">
      <dgm:prSet phldrT="[Text]"/>
      <dgm:spPr/>
      <dgm:t>
        <a:bodyPr/>
        <a:lstStyle/>
        <a:p>
          <a:r>
            <a:rPr lang="en-US" dirty="0">
              <a:latin typeface="Source Sans Pro Black" panose="020B0803030403020204" pitchFamily="34" charset="0"/>
            </a:rPr>
            <a:t>ABS Regulatory Review &amp; issuance of Polar Certificate</a:t>
          </a:r>
        </a:p>
      </dgm:t>
    </dgm:pt>
    <dgm:pt modelId="{144BF419-7284-48C9-9CE6-D2B4DA8C1545}" type="parTrans" cxnId="{4E371568-A805-464D-8A75-6335DC44B5C9}">
      <dgm:prSet/>
      <dgm:spPr/>
      <dgm:t>
        <a:bodyPr/>
        <a:lstStyle/>
        <a:p>
          <a:endParaRPr lang="en-US">
            <a:latin typeface="Source Sans Pro Black" panose="020B0803030403020204" pitchFamily="34" charset="0"/>
          </a:endParaRPr>
        </a:p>
      </dgm:t>
    </dgm:pt>
    <dgm:pt modelId="{C51FCF23-A1F6-4C83-B76A-92BD85F53FCB}" type="sibTrans" cxnId="{4E371568-A805-464D-8A75-6335DC44B5C9}">
      <dgm:prSet/>
      <dgm:spPr/>
      <dgm:t>
        <a:bodyPr/>
        <a:lstStyle/>
        <a:p>
          <a:endParaRPr lang="en-US">
            <a:latin typeface="Source Sans Pro Black" panose="020B0803030403020204" pitchFamily="34" charset="0"/>
          </a:endParaRPr>
        </a:p>
      </dgm:t>
    </dgm:pt>
    <dgm:pt modelId="{7A503400-BC71-4064-86BC-A46333B89AE0}">
      <dgm:prSet phldrT="[Text]"/>
      <dgm:spPr/>
      <dgm:t>
        <a:bodyPr/>
        <a:lstStyle/>
        <a:p>
          <a:r>
            <a:rPr lang="en-US" dirty="0">
              <a:latin typeface="Source Sans Pro Black" panose="020B0803030403020204" pitchFamily="34" charset="0"/>
            </a:rPr>
            <a:t>108 hours</a:t>
          </a:r>
        </a:p>
      </dgm:t>
    </dgm:pt>
    <dgm:pt modelId="{D187E777-4465-4080-A26C-C20D3088CFF6}" type="parTrans" cxnId="{15DF8C5B-08AA-4E6A-9E45-3CC8923923F1}">
      <dgm:prSet/>
      <dgm:spPr/>
      <dgm:t>
        <a:bodyPr/>
        <a:lstStyle/>
        <a:p>
          <a:endParaRPr lang="en-US">
            <a:latin typeface="Source Sans Pro Black" panose="020B0803030403020204" pitchFamily="34" charset="0"/>
          </a:endParaRPr>
        </a:p>
      </dgm:t>
    </dgm:pt>
    <dgm:pt modelId="{824E1400-8ECB-4DA3-BEEA-7F7EF90CCA8D}" type="sibTrans" cxnId="{15DF8C5B-08AA-4E6A-9E45-3CC8923923F1}">
      <dgm:prSet/>
      <dgm:spPr/>
      <dgm:t>
        <a:bodyPr/>
        <a:lstStyle/>
        <a:p>
          <a:endParaRPr lang="en-US">
            <a:latin typeface="Source Sans Pro Black" panose="020B0803030403020204" pitchFamily="34" charset="0"/>
          </a:endParaRPr>
        </a:p>
      </dgm:t>
    </dgm:pt>
    <dgm:pt modelId="{A2999B19-8204-45FE-B19B-2D8EF22DE8B4}" type="pres">
      <dgm:prSet presAssocID="{83B1CFD3-69C6-47B5-8513-529C8C9BE1C8}" presName="rootnode" presStyleCnt="0">
        <dgm:presLayoutVars>
          <dgm:chMax/>
          <dgm:chPref/>
          <dgm:dir/>
          <dgm:animLvl val="lvl"/>
        </dgm:presLayoutVars>
      </dgm:prSet>
      <dgm:spPr/>
    </dgm:pt>
    <dgm:pt modelId="{7D8A444C-F24C-4605-8ED8-246E84B4BCFE}" type="pres">
      <dgm:prSet presAssocID="{3EB83D17-3059-407B-A287-66493E211FED}" presName="composite" presStyleCnt="0"/>
      <dgm:spPr/>
    </dgm:pt>
    <dgm:pt modelId="{DA2198D1-F250-456F-985A-2CCC0440A686}" type="pres">
      <dgm:prSet presAssocID="{3EB83D17-3059-407B-A287-66493E211FED}" presName="bentUpArrow1" presStyleLbl="alignImgPlace1" presStyleIdx="0" presStyleCnt="3"/>
      <dgm:spPr/>
    </dgm:pt>
    <dgm:pt modelId="{151313C2-A059-4668-855A-5A21E0A23ADB}" type="pres">
      <dgm:prSet presAssocID="{3EB83D17-3059-407B-A287-66493E211FED}" presName="ParentText" presStyleLbl="node1" presStyleIdx="0" presStyleCnt="4">
        <dgm:presLayoutVars>
          <dgm:chMax val="1"/>
          <dgm:chPref val="1"/>
          <dgm:bulletEnabled val="1"/>
        </dgm:presLayoutVars>
      </dgm:prSet>
      <dgm:spPr/>
    </dgm:pt>
    <dgm:pt modelId="{97D2D4B7-0509-4CE8-A646-DEBED7B40067}" type="pres">
      <dgm:prSet presAssocID="{3EB83D17-3059-407B-A287-66493E211FED}" presName="ChildText" presStyleLbl="revTx" presStyleIdx="0" presStyleCnt="4">
        <dgm:presLayoutVars>
          <dgm:chMax val="0"/>
          <dgm:chPref val="0"/>
          <dgm:bulletEnabled val="1"/>
        </dgm:presLayoutVars>
      </dgm:prSet>
      <dgm:spPr/>
    </dgm:pt>
    <dgm:pt modelId="{7EB80848-E564-4183-AD6C-F9699F55A819}" type="pres">
      <dgm:prSet presAssocID="{B825E087-EA22-44EE-A538-87050698DDF8}" presName="sibTrans" presStyleCnt="0"/>
      <dgm:spPr/>
    </dgm:pt>
    <dgm:pt modelId="{E943B9FB-48F0-4DEF-B470-F67CF2A21CB7}" type="pres">
      <dgm:prSet presAssocID="{73AEE391-AFE2-4C26-A645-EB1FFDA126FA}" presName="composite" presStyleCnt="0"/>
      <dgm:spPr/>
    </dgm:pt>
    <dgm:pt modelId="{B6E24F8F-48BD-4CC5-9E39-86E618CECA39}" type="pres">
      <dgm:prSet presAssocID="{73AEE391-AFE2-4C26-A645-EB1FFDA126FA}" presName="bentUpArrow1" presStyleLbl="alignImgPlace1" presStyleIdx="1" presStyleCnt="3"/>
      <dgm:spPr/>
    </dgm:pt>
    <dgm:pt modelId="{F6B8A79F-5D47-4409-A077-4C4510200F02}" type="pres">
      <dgm:prSet presAssocID="{73AEE391-AFE2-4C26-A645-EB1FFDA126FA}" presName="ParentText" presStyleLbl="node1" presStyleIdx="1" presStyleCnt="4">
        <dgm:presLayoutVars>
          <dgm:chMax val="1"/>
          <dgm:chPref val="1"/>
          <dgm:bulletEnabled val="1"/>
        </dgm:presLayoutVars>
      </dgm:prSet>
      <dgm:spPr/>
    </dgm:pt>
    <dgm:pt modelId="{C4B0CDF9-1340-4D0B-8397-B9C48ED18192}" type="pres">
      <dgm:prSet presAssocID="{73AEE391-AFE2-4C26-A645-EB1FFDA126FA}" presName="ChildText" presStyleLbl="revTx" presStyleIdx="1" presStyleCnt="4">
        <dgm:presLayoutVars>
          <dgm:chMax val="0"/>
          <dgm:chPref val="0"/>
          <dgm:bulletEnabled val="1"/>
        </dgm:presLayoutVars>
      </dgm:prSet>
      <dgm:spPr/>
    </dgm:pt>
    <dgm:pt modelId="{AB54965C-FB17-4112-A4B4-B8BADD71D2A4}" type="pres">
      <dgm:prSet presAssocID="{DC224EEF-1B85-450E-8970-10C8F1A5AC68}" presName="sibTrans" presStyleCnt="0"/>
      <dgm:spPr/>
    </dgm:pt>
    <dgm:pt modelId="{7F390374-384F-4213-B966-2825F838F1CD}" type="pres">
      <dgm:prSet presAssocID="{15342A4E-C75B-467F-8AC1-0063B786082A}" presName="composite" presStyleCnt="0"/>
      <dgm:spPr/>
    </dgm:pt>
    <dgm:pt modelId="{8CED9F46-8632-439C-9384-A08CA84CA5C4}" type="pres">
      <dgm:prSet presAssocID="{15342A4E-C75B-467F-8AC1-0063B786082A}" presName="bentUpArrow1" presStyleLbl="alignImgPlace1" presStyleIdx="2" presStyleCnt="3"/>
      <dgm:spPr/>
    </dgm:pt>
    <dgm:pt modelId="{47974786-1B20-4E54-A539-FA3B37096A30}" type="pres">
      <dgm:prSet presAssocID="{15342A4E-C75B-467F-8AC1-0063B786082A}" presName="ParentText" presStyleLbl="node1" presStyleIdx="2" presStyleCnt="4">
        <dgm:presLayoutVars>
          <dgm:chMax val="1"/>
          <dgm:chPref val="1"/>
          <dgm:bulletEnabled val="1"/>
        </dgm:presLayoutVars>
      </dgm:prSet>
      <dgm:spPr/>
    </dgm:pt>
    <dgm:pt modelId="{A09116C4-2C68-4C43-A680-F195024BF814}" type="pres">
      <dgm:prSet presAssocID="{15342A4E-C75B-467F-8AC1-0063B786082A}" presName="ChildText" presStyleLbl="revTx" presStyleIdx="2" presStyleCnt="4">
        <dgm:presLayoutVars>
          <dgm:chMax val="0"/>
          <dgm:chPref val="0"/>
          <dgm:bulletEnabled val="1"/>
        </dgm:presLayoutVars>
      </dgm:prSet>
      <dgm:spPr/>
    </dgm:pt>
    <dgm:pt modelId="{4AF213F1-990A-48E0-98A1-C7FDAA28DE48}" type="pres">
      <dgm:prSet presAssocID="{CDF016F7-857B-471B-8794-105C83EAA3BF}" presName="sibTrans" presStyleCnt="0"/>
      <dgm:spPr/>
    </dgm:pt>
    <dgm:pt modelId="{C0F8DF82-500B-40B1-ABAA-D04BEDDF2B03}" type="pres">
      <dgm:prSet presAssocID="{3C4FD683-682D-4208-8C2A-300B5E7E971B}" presName="composite" presStyleCnt="0"/>
      <dgm:spPr/>
    </dgm:pt>
    <dgm:pt modelId="{1B31B91C-9ED6-4C0E-921D-A583622DA490}" type="pres">
      <dgm:prSet presAssocID="{3C4FD683-682D-4208-8C2A-300B5E7E971B}" presName="ParentText" presStyleLbl="node1" presStyleIdx="3" presStyleCnt="4">
        <dgm:presLayoutVars>
          <dgm:chMax val="1"/>
          <dgm:chPref val="1"/>
          <dgm:bulletEnabled val="1"/>
        </dgm:presLayoutVars>
      </dgm:prSet>
      <dgm:spPr/>
    </dgm:pt>
    <dgm:pt modelId="{D0C8E9EB-BBAA-4AE7-B904-2EC1AC6635AA}" type="pres">
      <dgm:prSet presAssocID="{3C4FD683-682D-4208-8C2A-300B5E7E971B}" presName="FinalChildText" presStyleLbl="revTx" presStyleIdx="3" presStyleCnt="4">
        <dgm:presLayoutVars>
          <dgm:chMax val="0"/>
          <dgm:chPref val="0"/>
          <dgm:bulletEnabled val="1"/>
        </dgm:presLayoutVars>
      </dgm:prSet>
      <dgm:spPr/>
    </dgm:pt>
  </dgm:ptLst>
  <dgm:cxnLst>
    <dgm:cxn modelId="{4453A733-BAEE-4DCA-AB5C-8052A173F3D3}" type="presOf" srcId="{197C7846-C64B-49DD-A68F-DC2DD0F15F96}" destId="{D0C8E9EB-BBAA-4AE7-B904-2EC1AC6635AA}" srcOrd="0" destOrd="0" presId="urn:microsoft.com/office/officeart/2005/8/layout/StepDownProcess"/>
    <dgm:cxn modelId="{15DF8C5B-08AA-4E6A-9E45-3CC8923923F1}" srcId="{15342A4E-C75B-467F-8AC1-0063B786082A}" destId="{7A503400-BC71-4064-86BC-A46333B89AE0}" srcOrd="0" destOrd="0" parTransId="{D187E777-4465-4080-A26C-C20D3088CFF6}" sibTransId="{824E1400-8ECB-4DA3-BEEA-7F7EF90CCA8D}"/>
    <dgm:cxn modelId="{4B63B25E-5CB1-4D0A-9361-E24381BB7B92}" srcId="{83B1CFD3-69C6-47B5-8513-529C8C9BE1C8}" destId="{3EB83D17-3059-407B-A287-66493E211FED}" srcOrd="0" destOrd="0" parTransId="{B3086E76-84E3-4B41-A3AD-F10A428A095B}" sibTransId="{B825E087-EA22-44EE-A538-87050698DDF8}"/>
    <dgm:cxn modelId="{13E1C55E-A123-426F-BCDD-72E744422BB0}" srcId="{83B1CFD3-69C6-47B5-8513-529C8C9BE1C8}" destId="{15342A4E-C75B-467F-8AC1-0063B786082A}" srcOrd="2" destOrd="0" parTransId="{A4907F65-CA87-4506-838B-CBA1709492F7}" sibTransId="{CDF016F7-857B-471B-8794-105C83EAA3BF}"/>
    <dgm:cxn modelId="{6FF8AB46-384C-499B-B2AF-6A97A8AF47A7}" type="presOf" srcId="{15342A4E-C75B-467F-8AC1-0063B786082A}" destId="{47974786-1B20-4E54-A539-FA3B37096A30}" srcOrd="0" destOrd="0" presId="urn:microsoft.com/office/officeart/2005/8/layout/StepDownProcess"/>
    <dgm:cxn modelId="{4E371568-A805-464D-8A75-6335DC44B5C9}" srcId="{83B1CFD3-69C6-47B5-8513-529C8C9BE1C8}" destId="{3C4FD683-682D-4208-8C2A-300B5E7E971B}" srcOrd="3" destOrd="0" parTransId="{144BF419-7284-48C9-9CE6-D2B4DA8C1545}" sibTransId="{C51FCF23-A1F6-4C83-B76A-92BD85F53FCB}"/>
    <dgm:cxn modelId="{4C6C2868-68FE-469C-9967-D29F9F28C16E}" type="presOf" srcId="{7A503400-BC71-4064-86BC-A46333B89AE0}" destId="{A09116C4-2C68-4C43-A680-F195024BF814}" srcOrd="0" destOrd="0" presId="urn:microsoft.com/office/officeart/2005/8/layout/StepDownProcess"/>
    <dgm:cxn modelId="{C93E1650-EE4E-434C-B974-C613CE9BD342}" srcId="{83B1CFD3-69C6-47B5-8513-529C8C9BE1C8}" destId="{73AEE391-AFE2-4C26-A645-EB1FFDA126FA}" srcOrd="1" destOrd="0" parTransId="{51F8A127-9EF8-48A3-8152-5A698C9A84BE}" sibTransId="{DC224EEF-1B85-450E-8970-10C8F1A5AC68}"/>
    <dgm:cxn modelId="{64DE947A-15CF-4CEC-B584-E09DBB484113}" type="presOf" srcId="{D779DF51-FD25-4A4A-8A7F-8C731B364A76}" destId="{97D2D4B7-0509-4CE8-A646-DEBED7B40067}" srcOrd="0" destOrd="0" presId="urn:microsoft.com/office/officeart/2005/8/layout/StepDownProcess"/>
    <dgm:cxn modelId="{E86ECC7D-BC58-4AB6-90E8-746A9B409F58}" type="presOf" srcId="{73AEE391-AFE2-4C26-A645-EB1FFDA126FA}" destId="{F6B8A79F-5D47-4409-A077-4C4510200F02}" srcOrd="0" destOrd="0" presId="urn:microsoft.com/office/officeart/2005/8/layout/StepDownProcess"/>
    <dgm:cxn modelId="{6488B68E-21CE-4B6D-8257-3F48FB2C1B12}" type="presOf" srcId="{3C4FD683-682D-4208-8C2A-300B5E7E971B}" destId="{1B31B91C-9ED6-4C0E-921D-A583622DA490}" srcOrd="0" destOrd="0" presId="urn:microsoft.com/office/officeart/2005/8/layout/StepDownProcess"/>
    <dgm:cxn modelId="{34692F97-5701-49B9-8D0B-6557077AC71E}" srcId="{3C4FD683-682D-4208-8C2A-300B5E7E971B}" destId="{197C7846-C64B-49DD-A68F-DC2DD0F15F96}" srcOrd="0" destOrd="0" parTransId="{7BBD8065-224F-47C6-BA04-E2838ED3DAFF}" sibTransId="{370D21F8-6837-4C0C-86A8-DC9046AAF62F}"/>
    <dgm:cxn modelId="{EB9C63BD-A0A1-444E-A91D-CD8C2818A701}" srcId="{3EB83D17-3059-407B-A287-66493E211FED}" destId="{D779DF51-FD25-4A4A-8A7F-8C731B364A76}" srcOrd="0" destOrd="0" parTransId="{5EE0971A-D8C2-4E45-ADA2-0761D6EDBD9F}" sibTransId="{27D1B852-938A-4661-BC6C-43A94A05BC2F}"/>
    <dgm:cxn modelId="{0E0B84C9-8152-45E1-BEF1-13BC07E46AB5}" type="presOf" srcId="{3EB83D17-3059-407B-A287-66493E211FED}" destId="{151313C2-A059-4668-855A-5A21E0A23ADB}" srcOrd="0" destOrd="0" presId="urn:microsoft.com/office/officeart/2005/8/layout/StepDownProcess"/>
    <dgm:cxn modelId="{15A8BFD9-45E4-441B-8276-488962E3621B}" srcId="{73AEE391-AFE2-4C26-A645-EB1FFDA126FA}" destId="{A2CC18AE-EA5B-4CDF-ACBB-B3619E801E6C}" srcOrd="0" destOrd="0" parTransId="{E654684E-FC1D-4364-BBA7-2785E8CBEE26}" sibTransId="{A9F6EDDE-2433-449B-81E2-3F1F0EA6C542}"/>
    <dgm:cxn modelId="{145A68E0-D8D2-4B12-9121-9CC30789F603}" type="presOf" srcId="{83B1CFD3-69C6-47B5-8513-529C8C9BE1C8}" destId="{A2999B19-8204-45FE-B19B-2D8EF22DE8B4}" srcOrd="0" destOrd="0" presId="urn:microsoft.com/office/officeart/2005/8/layout/StepDownProcess"/>
    <dgm:cxn modelId="{3987CAE0-6162-44DA-B74E-AAD51AF33EE5}" type="presOf" srcId="{A2CC18AE-EA5B-4CDF-ACBB-B3619E801E6C}" destId="{C4B0CDF9-1340-4D0B-8397-B9C48ED18192}" srcOrd="0" destOrd="0" presId="urn:microsoft.com/office/officeart/2005/8/layout/StepDownProcess"/>
    <dgm:cxn modelId="{318DADA4-7437-428E-8251-3B4D2E124BBE}" type="presParOf" srcId="{A2999B19-8204-45FE-B19B-2D8EF22DE8B4}" destId="{7D8A444C-F24C-4605-8ED8-246E84B4BCFE}" srcOrd="0" destOrd="0" presId="urn:microsoft.com/office/officeart/2005/8/layout/StepDownProcess"/>
    <dgm:cxn modelId="{D7C68D6A-E2F8-494C-843C-823FA72B4DA4}" type="presParOf" srcId="{7D8A444C-F24C-4605-8ED8-246E84B4BCFE}" destId="{DA2198D1-F250-456F-985A-2CCC0440A686}" srcOrd="0" destOrd="0" presId="urn:microsoft.com/office/officeart/2005/8/layout/StepDownProcess"/>
    <dgm:cxn modelId="{264BE6FB-56AA-4813-B14E-9406392CA4E8}" type="presParOf" srcId="{7D8A444C-F24C-4605-8ED8-246E84B4BCFE}" destId="{151313C2-A059-4668-855A-5A21E0A23ADB}" srcOrd="1" destOrd="0" presId="urn:microsoft.com/office/officeart/2005/8/layout/StepDownProcess"/>
    <dgm:cxn modelId="{5E848EB4-F71A-4D3C-AE4E-2001089E7556}" type="presParOf" srcId="{7D8A444C-F24C-4605-8ED8-246E84B4BCFE}" destId="{97D2D4B7-0509-4CE8-A646-DEBED7B40067}" srcOrd="2" destOrd="0" presId="urn:microsoft.com/office/officeart/2005/8/layout/StepDownProcess"/>
    <dgm:cxn modelId="{EE62F131-A032-4AC1-B08B-BED9F9490350}" type="presParOf" srcId="{A2999B19-8204-45FE-B19B-2D8EF22DE8B4}" destId="{7EB80848-E564-4183-AD6C-F9699F55A819}" srcOrd="1" destOrd="0" presId="urn:microsoft.com/office/officeart/2005/8/layout/StepDownProcess"/>
    <dgm:cxn modelId="{004C0759-950B-4646-B9DF-8778F983FF87}" type="presParOf" srcId="{A2999B19-8204-45FE-B19B-2D8EF22DE8B4}" destId="{E943B9FB-48F0-4DEF-B470-F67CF2A21CB7}" srcOrd="2" destOrd="0" presId="urn:microsoft.com/office/officeart/2005/8/layout/StepDownProcess"/>
    <dgm:cxn modelId="{002AE8AF-43DD-4C95-BCD8-1C848A491BF1}" type="presParOf" srcId="{E943B9FB-48F0-4DEF-B470-F67CF2A21CB7}" destId="{B6E24F8F-48BD-4CC5-9E39-86E618CECA39}" srcOrd="0" destOrd="0" presId="urn:microsoft.com/office/officeart/2005/8/layout/StepDownProcess"/>
    <dgm:cxn modelId="{7DE40A94-B157-41E9-A550-CBD174A57519}" type="presParOf" srcId="{E943B9FB-48F0-4DEF-B470-F67CF2A21CB7}" destId="{F6B8A79F-5D47-4409-A077-4C4510200F02}" srcOrd="1" destOrd="0" presId="urn:microsoft.com/office/officeart/2005/8/layout/StepDownProcess"/>
    <dgm:cxn modelId="{CA790966-E43E-4204-A2DD-E2D925DC4D6E}" type="presParOf" srcId="{E943B9FB-48F0-4DEF-B470-F67CF2A21CB7}" destId="{C4B0CDF9-1340-4D0B-8397-B9C48ED18192}" srcOrd="2" destOrd="0" presId="urn:microsoft.com/office/officeart/2005/8/layout/StepDownProcess"/>
    <dgm:cxn modelId="{432265B7-85F6-4042-A01E-9C39AFF1788B}" type="presParOf" srcId="{A2999B19-8204-45FE-B19B-2D8EF22DE8B4}" destId="{AB54965C-FB17-4112-A4B4-B8BADD71D2A4}" srcOrd="3" destOrd="0" presId="urn:microsoft.com/office/officeart/2005/8/layout/StepDownProcess"/>
    <dgm:cxn modelId="{5CFCEAAA-133A-4649-827D-479E1B337851}" type="presParOf" srcId="{A2999B19-8204-45FE-B19B-2D8EF22DE8B4}" destId="{7F390374-384F-4213-B966-2825F838F1CD}" srcOrd="4" destOrd="0" presId="urn:microsoft.com/office/officeart/2005/8/layout/StepDownProcess"/>
    <dgm:cxn modelId="{5E6B3B22-E4E0-4E57-A33E-CDE355513169}" type="presParOf" srcId="{7F390374-384F-4213-B966-2825F838F1CD}" destId="{8CED9F46-8632-439C-9384-A08CA84CA5C4}" srcOrd="0" destOrd="0" presId="urn:microsoft.com/office/officeart/2005/8/layout/StepDownProcess"/>
    <dgm:cxn modelId="{0394060E-6CE6-4ED9-9037-CCC81BB55EEA}" type="presParOf" srcId="{7F390374-384F-4213-B966-2825F838F1CD}" destId="{47974786-1B20-4E54-A539-FA3B37096A30}" srcOrd="1" destOrd="0" presId="urn:microsoft.com/office/officeart/2005/8/layout/StepDownProcess"/>
    <dgm:cxn modelId="{13B6A002-2428-4434-BB57-DF96E56496B3}" type="presParOf" srcId="{7F390374-384F-4213-B966-2825F838F1CD}" destId="{A09116C4-2C68-4C43-A680-F195024BF814}" srcOrd="2" destOrd="0" presId="urn:microsoft.com/office/officeart/2005/8/layout/StepDownProcess"/>
    <dgm:cxn modelId="{0B330642-E58D-4D7A-B098-4EDE26D501C1}" type="presParOf" srcId="{A2999B19-8204-45FE-B19B-2D8EF22DE8B4}" destId="{4AF213F1-990A-48E0-98A1-C7FDAA28DE48}" srcOrd="5" destOrd="0" presId="urn:microsoft.com/office/officeart/2005/8/layout/StepDownProcess"/>
    <dgm:cxn modelId="{AA43C242-1813-4774-BB00-AFD6CADBC097}" type="presParOf" srcId="{A2999B19-8204-45FE-B19B-2D8EF22DE8B4}" destId="{C0F8DF82-500B-40B1-ABAA-D04BEDDF2B03}" srcOrd="6" destOrd="0" presId="urn:microsoft.com/office/officeart/2005/8/layout/StepDownProcess"/>
    <dgm:cxn modelId="{E4A78C96-0A6D-4C57-8A87-C2070296407A}" type="presParOf" srcId="{C0F8DF82-500B-40B1-ABAA-D04BEDDF2B03}" destId="{1B31B91C-9ED6-4C0E-921D-A583622DA490}" srcOrd="0" destOrd="0" presId="urn:microsoft.com/office/officeart/2005/8/layout/StepDownProcess"/>
    <dgm:cxn modelId="{DD7AD313-9B37-4120-9F4E-93A1321AA4DA}" type="presParOf" srcId="{C0F8DF82-500B-40B1-ABAA-D04BEDDF2B03}" destId="{D0C8E9EB-BBAA-4AE7-B904-2EC1AC6635AA}" srcOrd="1" destOrd="0" presId="urn:microsoft.com/office/officeart/2005/8/layout/StepDown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83B1CFD3-69C6-47B5-8513-529C8C9BE1C8}" type="doc">
      <dgm:prSet loTypeId="urn:microsoft.com/office/officeart/2005/8/layout/StepDownProcess" loCatId="process" qsTypeId="urn:microsoft.com/office/officeart/2005/8/quickstyle/simple1" qsCatId="simple" csTypeId="urn:microsoft.com/office/officeart/2005/8/colors/accent1_2" csCatId="accent1" phldr="1"/>
      <dgm:spPr/>
      <dgm:t>
        <a:bodyPr/>
        <a:lstStyle/>
        <a:p>
          <a:endParaRPr lang="en-US"/>
        </a:p>
      </dgm:t>
    </dgm:pt>
    <dgm:pt modelId="{3EB83D17-3059-407B-A287-66493E211FED}">
      <dgm:prSet phldrT="[Text]"/>
      <dgm:spPr/>
      <dgm:t>
        <a:bodyPr/>
        <a:lstStyle/>
        <a:p>
          <a:r>
            <a:rPr lang="en-US" dirty="0">
              <a:latin typeface="Source Sans Pro Black" panose="020B0803030403020204" pitchFamily="34" charset="0"/>
            </a:rPr>
            <a:t>Environmental Assessment</a:t>
          </a:r>
        </a:p>
      </dgm:t>
    </dgm:pt>
    <dgm:pt modelId="{B3086E76-84E3-4B41-A3AD-F10A428A095B}" type="parTrans" cxnId="{4B63B25E-5CB1-4D0A-9361-E24381BB7B92}">
      <dgm:prSet/>
      <dgm:spPr/>
      <dgm:t>
        <a:bodyPr/>
        <a:lstStyle/>
        <a:p>
          <a:endParaRPr lang="en-US">
            <a:latin typeface="Source Sans Pro Black" panose="020B0803030403020204" pitchFamily="34" charset="0"/>
          </a:endParaRPr>
        </a:p>
      </dgm:t>
    </dgm:pt>
    <dgm:pt modelId="{B825E087-EA22-44EE-A538-87050698DDF8}" type="sibTrans" cxnId="{4B63B25E-5CB1-4D0A-9361-E24381BB7B92}">
      <dgm:prSet/>
      <dgm:spPr/>
      <dgm:t>
        <a:bodyPr/>
        <a:lstStyle/>
        <a:p>
          <a:endParaRPr lang="en-US">
            <a:latin typeface="Source Sans Pro Black" panose="020B0803030403020204" pitchFamily="34" charset="0"/>
          </a:endParaRPr>
        </a:p>
      </dgm:t>
    </dgm:pt>
    <dgm:pt modelId="{D779DF51-FD25-4A4A-8A7F-8C731B364A76}">
      <dgm:prSet phldrT="[Text]"/>
      <dgm:spPr/>
      <dgm:t>
        <a:bodyPr/>
        <a:lstStyle/>
        <a:p>
          <a:r>
            <a:rPr lang="en-US" dirty="0">
              <a:latin typeface="Source Sans Pro Black" panose="020B0803030403020204" pitchFamily="34" charset="0"/>
            </a:rPr>
            <a:t>16 hours</a:t>
          </a:r>
        </a:p>
      </dgm:t>
    </dgm:pt>
    <dgm:pt modelId="{5EE0971A-D8C2-4E45-ADA2-0761D6EDBD9F}" type="parTrans" cxnId="{EB9C63BD-A0A1-444E-A91D-CD8C2818A701}">
      <dgm:prSet/>
      <dgm:spPr/>
      <dgm:t>
        <a:bodyPr/>
        <a:lstStyle/>
        <a:p>
          <a:endParaRPr lang="en-US">
            <a:latin typeface="Source Sans Pro Black" panose="020B0803030403020204" pitchFamily="34" charset="0"/>
          </a:endParaRPr>
        </a:p>
      </dgm:t>
    </dgm:pt>
    <dgm:pt modelId="{27D1B852-938A-4661-BC6C-43A94A05BC2F}" type="sibTrans" cxnId="{EB9C63BD-A0A1-444E-A91D-CD8C2818A701}">
      <dgm:prSet/>
      <dgm:spPr/>
      <dgm:t>
        <a:bodyPr/>
        <a:lstStyle/>
        <a:p>
          <a:endParaRPr lang="en-US">
            <a:latin typeface="Source Sans Pro Black" panose="020B0803030403020204" pitchFamily="34" charset="0"/>
          </a:endParaRPr>
        </a:p>
      </dgm:t>
    </dgm:pt>
    <dgm:pt modelId="{73AEE391-AFE2-4C26-A645-EB1FFDA126FA}">
      <dgm:prSet phldrT="[Text]"/>
      <dgm:spPr/>
      <dgm:t>
        <a:bodyPr/>
        <a:lstStyle/>
        <a:p>
          <a:r>
            <a:rPr lang="en-US" dirty="0">
              <a:latin typeface="Source Sans Pro Black" panose="020B0803030403020204" pitchFamily="34" charset="0"/>
            </a:rPr>
            <a:t>Operational assessment</a:t>
          </a:r>
        </a:p>
      </dgm:t>
    </dgm:pt>
    <dgm:pt modelId="{51F8A127-9EF8-48A3-8152-5A698C9A84BE}" type="parTrans" cxnId="{C93E1650-EE4E-434C-B974-C613CE9BD342}">
      <dgm:prSet/>
      <dgm:spPr/>
      <dgm:t>
        <a:bodyPr/>
        <a:lstStyle/>
        <a:p>
          <a:endParaRPr lang="en-US">
            <a:latin typeface="Source Sans Pro Black" panose="020B0803030403020204" pitchFamily="34" charset="0"/>
          </a:endParaRPr>
        </a:p>
      </dgm:t>
    </dgm:pt>
    <dgm:pt modelId="{DC224EEF-1B85-450E-8970-10C8F1A5AC68}" type="sibTrans" cxnId="{C93E1650-EE4E-434C-B974-C613CE9BD342}">
      <dgm:prSet/>
      <dgm:spPr/>
      <dgm:t>
        <a:bodyPr/>
        <a:lstStyle/>
        <a:p>
          <a:endParaRPr lang="en-US">
            <a:latin typeface="Source Sans Pro Black" panose="020B0803030403020204" pitchFamily="34" charset="0"/>
          </a:endParaRPr>
        </a:p>
      </dgm:t>
    </dgm:pt>
    <dgm:pt modelId="{A2CC18AE-EA5B-4CDF-ACBB-B3619E801E6C}">
      <dgm:prSet phldrT="[Text]"/>
      <dgm:spPr/>
      <dgm:t>
        <a:bodyPr/>
        <a:lstStyle/>
        <a:p>
          <a:r>
            <a:rPr lang="en-US" dirty="0">
              <a:latin typeface="Source Sans Pro Black" panose="020B0803030403020204" pitchFamily="34" charset="0"/>
            </a:rPr>
            <a:t>92 hours</a:t>
          </a:r>
        </a:p>
      </dgm:t>
    </dgm:pt>
    <dgm:pt modelId="{E654684E-FC1D-4364-BBA7-2785E8CBEE26}" type="parTrans" cxnId="{15A8BFD9-45E4-441B-8276-488962E3621B}">
      <dgm:prSet/>
      <dgm:spPr/>
      <dgm:t>
        <a:bodyPr/>
        <a:lstStyle/>
        <a:p>
          <a:endParaRPr lang="en-US">
            <a:latin typeface="Source Sans Pro Black" panose="020B0803030403020204" pitchFamily="34" charset="0"/>
          </a:endParaRPr>
        </a:p>
      </dgm:t>
    </dgm:pt>
    <dgm:pt modelId="{A9F6EDDE-2433-449B-81E2-3F1F0EA6C542}" type="sibTrans" cxnId="{15A8BFD9-45E4-441B-8276-488962E3621B}">
      <dgm:prSet/>
      <dgm:spPr/>
      <dgm:t>
        <a:bodyPr/>
        <a:lstStyle/>
        <a:p>
          <a:endParaRPr lang="en-US">
            <a:latin typeface="Source Sans Pro Black" panose="020B0803030403020204" pitchFamily="34" charset="0"/>
          </a:endParaRPr>
        </a:p>
      </dgm:t>
    </dgm:pt>
    <dgm:pt modelId="{15342A4E-C75B-467F-8AC1-0063B786082A}">
      <dgm:prSet phldrT="[Text]"/>
      <dgm:spPr/>
      <dgm:t>
        <a:bodyPr/>
        <a:lstStyle/>
        <a:p>
          <a:r>
            <a:rPr lang="en-US" dirty="0">
              <a:latin typeface="Source Sans Pro Black" panose="020B0803030403020204" pitchFamily="34" charset="0"/>
            </a:rPr>
            <a:t>Development of PWOM</a:t>
          </a:r>
        </a:p>
      </dgm:t>
    </dgm:pt>
    <dgm:pt modelId="{A4907F65-CA87-4506-838B-CBA1709492F7}" type="parTrans" cxnId="{13E1C55E-A123-426F-BCDD-72E744422BB0}">
      <dgm:prSet/>
      <dgm:spPr/>
      <dgm:t>
        <a:bodyPr/>
        <a:lstStyle/>
        <a:p>
          <a:endParaRPr lang="en-US">
            <a:latin typeface="Source Sans Pro Black" panose="020B0803030403020204" pitchFamily="34" charset="0"/>
          </a:endParaRPr>
        </a:p>
      </dgm:t>
    </dgm:pt>
    <dgm:pt modelId="{CDF016F7-857B-471B-8794-105C83EAA3BF}" type="sibTrans" cxnId="{13E1C55E-A123-426F-BCDD-72E744422BB0}">
      <dgm:prSet/>
      <dgm:spPr/>
      <dgm:t>
        <a:bodyPr/>
        <a:lstStyle/>
        <a:p>
          <a:endParaRPr lang="en-US">
            <a:latin typeface="Source Sans Pro Black" panose="020B0803030403020204" pitchFamily="34" charset="0"/>
          </a:endParaRPr>
        </a:p>
      </dgm:t>
    </dgm:pt>
    <dgm:pt modelId="{197C7846-C64B-49DD-A68F-DC2DD0F15F96}">
      <dgm:prSet phldrT="[Text]" custT="1"/>
      <dgm:spPr/>
      <dgm:t>
        <a:bodyPr/>
        <a:lstStyle/>
        <a:p>
          <a:r>
            <a:rPr lang="en-US" sz="1300" kern="1200" dirty="0">
              <a:solidFill>
                <a:prstClr val="black">
                  <a:hueOff val="0"/>
                  <a:satOff val="0"/>
                  <a:lumOff val="0"/>
                  <a:alphaOff val="0"/>
                </a:prstClr>
              </a:solidFill>
              <a:latin typeface="Source Sans Pro Black" panose="020B0803030403020204" pitchFamily="34" charset="0"/>
              <a:ea typeface="+mn-ea"/>
              <a:cs typeface="+mn-cs"/>
            </a:rPr>
            <a:t>20 </a:t>
          </a:r>
          <a:r>
            <a:rPr lang="en-US" sz="1300" kern="1200" dirty="0">
              <a:latin typeface="Source Sans Pro Black" panose="020B0803030403020204" pitchFamily="34" charset="0"/>
            </a:rPr>
            <a:t>hours</a:t>
          </a:r>
          <a:endParaRPr lang="en-US" sz="1300" kern="1200" dirty="0">
            <a:solidFill>
              <a:prstClr val="black">
                <a:hueOff val="0"/>
                <a:satOff val="0"/>
                <a:lumOff val="0"/>
                <a:alphaOff val="0"/>
              </a:prstClr>
            </a:solidFill>
            <a:latin typeface="Source Sans Pro Black" panose="020B0803030403020204" pitchFamily="34" charset="0"/>
            <a:ea typeface="+mn-ea"/>
            <a:cs typeface="+mn-cs"/>
          </a:endParaRPr>
        </a:p>
      </dgm:t>
    </dgm:pt>
    <dgm:pt modelId="{7BBD8065-224F-47C6-BA04-E2838ED3DAFF}" type="parTrans" cxnId="{34692F97-5701-49B9-8D0B-6557077AC71E}">
      <dgm:prSet/>
      <dgm:spPr/>
      <dgm:t>
        <a:bodyPr/>
        <a:lstStyle/>
        <a:p>
          <a:endParaRPr lang="en-US">
            <a:latin typeface="Source Sans Pro Black" panose="020B0803030403020204" pitchFamily="34" charset="0"/>
          </a:endParaRPr>
        </a:p>
      </dgm:t>
    </dgm:pt>
    <dgm:pt modelId="{370D21F8-6837-4C0C-86A8-DC9046AAF62F}" type="sibTrans" cxnId="{34692F97-5701-49B9-8D0B-6557077AC71E}">
      <dgm:prSet/>
      <dgm:spPr/>
      <dgm:t>
        <a:bodyPr/>
        <a:lstStyle/>
        <a:p>
          <a:endParaRPr lang="en-US">
            <a:latin typeface="Source Sans Pro Black" panose="020B0803030403020204" pitchFamily="34" charset="0"/>
          </a:endParaRPr>
        </a:p>
      </dgm:t>
    </dgm:pt>
    <dgm:pt modelId="{3C4FD683-682D-4208-8C2A-300B5E7E971B}">
      <dgm:prSet phldrT="[Text]"/>
      <dgm:spPr/>
      <dgm:t>
        <a:bodyPr/>
        <a:lstStyle/>
        <a:p>
          <a:r>
            <a:rPr lang="en-US" dirty="0">
              <a:latin typeface="Source Sans Pro Black" panose="020B0803030403020204" pitchFamily="34" charset="0"/>
            </a:rPr>
            <a:t>ABS Regulatory Review &amp; issuance of Polar Certificate</a:t>
          </a:r>
        </a:p>
      </dgm:t>
    </dgm:pt>
    <dgm:pt modelId="{144BF419-7284-48C9-9CE6-D2B4DA8C1545}" type="parTrans" cxnId="{4E371568-A805-464D-8A75-6335DC44B5C9}">
      <dgm:prSet/>
      <dgm:spPr/>
      <dgm:t>
        <a:bodyPr/>
        <a:lstStyle/>
        <a:p>
          <a:endParaRPr lang="en-US">
            <a:latin typeface="Source Sans Pro Black" panose="020B0803030403020204" pitchFamily="34" charset="0"/>
          </a:endParaRPr>
        </a:p>
      </dgm:t>
    </dgm:pt>
    <dgm:pt modelId="{C51FCF23-A1F6-4C83-B76A-92BD85F53FCB}" type="sibTrans" cxnId="{4E371568-A805-464D-8A75-6335DC44B5C9}">
      <dgm:prSet/>
      <dgm:spPr/>
      <dgm:t>
        <a:bodyPr/>
        <a:lstStyle/>
        <a:p>
          <a:endParaRPr lang="en-US">
            <a:latin typeface="Source Sans Pro Black" panose="020B0803030403020204" pitchFamily="34" charset="0"/>
          </a:endParaRPr>
        </a:p>
      </dgm:t>
    </dgm:pt>
    <dgm:pt modelId="{7A503400-BC71-4064-86BC-A46333B89AE0}">
      <dgm:prSet phldrT="[Text]"/>
      <dgm:spPr/>
      <dgm:t>
        <a:bodyPr/>
        <a:lstStyle/>
        <a:p>
          <a:r>
            <a:rPr lang="en-US" dirty="0">
              <a:latin typeface="Source Sans Pro Black" panose="020B0803030403020204" pitchFamily="34" charset="0"/>
            </a:rPr>
            <a:t>108 hours</a:t>
          </a:r>
        </a:p>
      </dgm:t>
    </dgm:pt>
    <dgm:pt modelId="{D187E777-4465-4080-A26C-C20D3088CFF6}" type="parTrans" cxnId="{15DF8C5B-08AA-4E6A-9E45-3CC8923923F1}">
      <dgm:prSet/>
      <dgm:spPr/>
      <dgm:t>
        <a:bodyPr/>
        <a:lstStyle/>
        <a:p>
          <a:endParaRPr lang="en-US">
            <a:latin typeface="Source Sans Pro Black" panose="020B0803030403020204" pitchFamily="34" charset="0"/>
          </a:endParaRPr>
        </a:p>
      </dgm:t>
    </dgm:pt>
    <dgm:pt modelId="{824E1400-8ECB-4DA3-BEEA-7F7EF90CCA8D}" type="sibTrans" cxnId="{15DF8C5B-08AA-4E6A-9E45-3CC8923923F1}">
      <dgm:prSet/>
      <dgm:spPr/>
      <dgm:t>
        <a:bodyPr/>
        <a:lstStyle/>
        <a:p>
          <a:endParaRPr lang="en-US">
            <a:latin typeface="Source Sans Pro Black" panose="020B0803030403020204" pitchFamily="34" charset="0"/>
          </a:endParaRPr>
        </a:p>
      </dgm:t>
    </dgm:pt>
    <dgm:pt modelId="{A2999B19-8204-45FE-B19B-2D8EF22DE8B4}" type="pres">
      <dgm:prSet presAssocID="{83B1CFD3-69C6-47B5-8513-529C8C9BE1C8}" presName="rootnode" presStyleCnt="0">
        <dgm:presLayoutVars>
          <dgm:chMax/>
          <dgm:chPref/>
          <dgm:dir/>
          <dgm:animLvl val="lvl"/>
        </dgm:presLayoutVars>
      </dgm:prSet>
      <dgm:spPr/>
    </dgm:pt>
    <dgm:pt modelId="{7D8A444C-F24C-4605-8ED8-246E84B4BCFE}" type="pres">
      <dgm:prSet presAssocID="{3EB83D17-3059-407B-A287-66493E211FED}" presName="composite" presStyleCnt="0"/>
      <dgm:spPr/>
    </dgm:pt>
    <dgm:pt modelId="{DA2198D1-F250-456F-985A-2CCC0440A686}" type="pres">
      <dgm:prSet presAssocID="{3EB83D17-3059-407B-A287-66493E211FED}" presName="bentUpArrow1" presStyleLbl="alignImgPlace1" presStyleIdx="0" presStyleCnt="3"/>
      <dgm:spPr/>
    </dgm:pt>
    <dgm:pt modelId="{151313C2-A059-4668-855A-5A21E0A23ADB}" type="pres">
      <dgm:prSet presAssocID="{3EB83D17-3059-407B-A287-66493E211FED}" presName="ParentText" presStyleLbl="node1" presStyleIdx="0" presStyleCnt="4">
        <dgm:presLayoutVars>
          <dgm:chMax val="1"/>
          <dgm:chPref val="1"/>
          <dgm:bulletEnabled val="1"/>
        </dgm:presLayoutVars>
      </dgm:prSet>
      <dgm:spPr/>
    </dgm:pt>
    <dgm:pt modelId="{97D2D4B7-0509-4CE8-A646-DEBED7B40067}" type="pres">
      <dgm:prSet presAssocID="{3EB83D17-3059-407B-A287-66493E211FED}" presName="ChildText" presStyleLbl="revTx" presStyleIdx="0" presStyleCnt="4">
        <dgm:presLayoutVars>
          <dgm:chMax val="0"/>
          <dgm:chPref val="0"/>
          <dgm:bulletEnabled val="1"/>
        </dgm:presLayoutVars>
      </dgm:prSet>
      <dgm:spPr/>
    </dgm:pt>
    <dgm:pt modelId="{7EB80848-E564-4183-AD6C-F9699F55A819}" type="pres">
      <dgm:prSet presAssocID="{B825E087-EA22-44EE-A538-87050698DDF8}" presName="sibTrans" presStyleCnt="0"/>
      <dgm:spPr/>
    </dgm:pt>
    <dgm:pt modelId="{E943B9FB-48F0-4DEF-B470-F67CF2A21CB7}" type="pres">
      <dgm:prSet presAssocID="{73AEE391-AFE2-4C26-A645-EB1FFDA126FA}" presName="composite" presStyleCnt="0"/>
      <dgm:spPr/>
    </dgm:pt>
    <dgm:pt modelId="{B6E24F8F-48BD-4CC5-9E39-86E618CECA39}" type="pres">
      <dgm:prSet presAssocID="{73AEE391-AFE2-4C26-A645-EB1FFDA126FA}" presName="bentUpArrow1" presStyleLbl="alignImgPlace1" presStyleIdx="1" presStyleCnt="3"/>
      <dgm:spPr/>
    </dgm:pt>
    <dgm:pt modelId="{F6B8A79F-5D47-4409-A077-4C4510200F02}" type="pres">
      <dgm:prSet presAssocID="{73AEE391-AFE2-4C26-A645-EB1FFDA126FA}" presName="ParentText" presStyleLbl="node1" presStyleIdx="1" presStyleCnt="4">
        <dgm:presLayoutVars>
          <dgm:chMax val="1"/>
          <dgm:chPref val="1"/>
          <dgm:bulletEnabled val="1"/>
        </dgm:presLayoutVars>
      </dgm:prSet>
      <dgm:spPr/>
    </dgm:pt>
    <dgm:pt modelId="{C4B0CDF9-1340-4D0B-8397-B9C48ED18192}" type="pres">
      <dgm:prSet presAssocID="{73AEE391-AFE2-4C26-A645-EB1FFDA126FA}" presName="ChildText" presStyleLbl="revTx" presStyleIdx="1" presStyleCnt="4">
        <dgm:presLayoutVars>
          <dgm:chMax val="0"/>
          <dgm:chPref val="0"/>
          <dgm:bulletEnabled val="1"/>
        </dgm:presLayoutVars>
      </dgm:prSet>
      <dgm:spPr/>
    </dgm:pt>
    <dgm:pt modelId="{AB54965C-FB17-4112-A4B4-B8BADD71D2A4}" type="pres">
      <dgm:prSet presAssocID="{DC224EEF-1B85-450E-8970-10C8F1A5AC68}" presName="sibTrans" presStyleCnt="0"/>
      <dgm:spPr/>
    </dgm:pt>
    <dgm:pt modelId="{7F390374-384F-4213-B966-2825F838F1CD}" type="pres">
      <dgm:prSet presAssocID="{15342A4E-C75B-467F-8AC1-0063B786082A}" presName="composite" presStyleCnt="0"/>
      <dgm:spPr/>
    </dgm:pt>
    <dgm:pt modelId="{8CED9F46-8632-439C-9384-A08CA84CA5C4}" type="pres">
      <dgm:prSet presAssocID="{15342A4E-C75B-467F-8AC1-0063B786082A}" presName="bentUpArrow1" presStyleLbl="alignImgPlace1" presStyleIdx="2" presStyleCnt="3"/>
      <dgm:spPr/>
    </dgm:pt>
    <dgm:pt modelId="{47974786-1B20-4E54-A539-FA3B37096A30}" type="pres">
      <dgm:prSet presAssocID="{15342A4E-C75B-467F-8AC1-0063B786082A}" presName="ParentText" presStyleLbl="node1" presStyleIdx="2" presStyleCnt="4">
        <dgm:presLayoutVars>
          <dgm:chMax val="1"/>
          <dgm:chPref val="1"/>
          <dgm:bulletEnabled val="1"/>
        </dgm:presLayoutVars>
      </dgm:prSet>
      <dgm:spPr/>
    </dgm:pt>
    <dgm:pt modelId="{A09116C4-2C68-4C43-A680-F195024BF814}" type="pres">
      <dgm:prSet presAssocID="{15342A4E-C75B-467F-8AC1-0063B786082A}" presName="ChildText" presStyleLbl="revTx" presStyleIdx="2" presStyleCnt="4">
        <dgm:presLayoutVars>
          <dgm:chMax val="0"/>
          <dgm:chPref val="0"/>
          <dgm:bulletEnabled val="1"/>
        </dgm:presLayoutVars>
      </dgm:prSet>
      <dgm:spPr/>
    </dgm:pt>
    <dgm:pt modelId="{4AF213F1-990A-48E0-98A1-C7FDAA28DE48}" type="pres">
      <dgm:prSet presAssocID="{CDF016F7-857B-471B-8794-105C83EAA3BF}" presName="sibTrans" presStyleCnt="0"/>
      <dgm:spPr/>
    </dgm:pt>
    <dgm:pt modelId="{C0F8DF82-500B-40B1-ABAA-D04BEDDF2B03}" type="pres">
      <dgm:prSet presAssocID="{3C4FD683-682D-4208-8C2A-300B5E7E971B}" presName="composite" presStyleCnt="0"/>
      <dgm:spPr/>
    </dgm:pt>
    <dgm:pt modelId="{1B31B91C-9ED6-4C0E-921D-A583622DA490}" type="pres">
      <dgm:prSet presAssocID="{3C4FD683-682D-4208-8C2A-300B5E7E971B}" presName="ParentText" presStyleLbl="node1" presStyleIdx="3" presStyleCnt="4">
        <dgm:presLayoutVars>
          <dgm:chMax val="1"/>
          <dgm:chPref val="1"/>
          <dgm:bulletEnabled val="1"/>
        </dgm:presLayoutVars>
      </dgm:prSet>
      <dgm:spPr/>
    </dgm:pt>
    <dgm:pt modelId="{D0C8E9EB-BBAA-4AE7-B904-2EC1AC6635AA}" type="pres">
      <dgm:prSet presAssocID="{3C4FD683-682D-4208-8C2A-300B5E7E971B}" presName="FinalChildText" presStyleLbl="revTx" presStyleIdx="3" presStyleCnt="4">
        <dgm:presLayoutVars>
          <dgm:chMax val="0"/>
          <dgm:chPref val="0"/>
          <dgm:bulletEnabled val="1"/>
        </dgm:presLayoutVars>
      </dgm:prSet>
      <dgm:spPr/>
    </dgm:pt>
  </dgm:ptLst>
  <dgm:cxnLst>
    <dgm:cxn modelId="{4453A733-BAEE-4DCA-AB5C-8052A173F3D3}" type="presOf" srcId="{197C7846-C64B-49DD-A68F-DC2DD0F15F96}" destId="{D0C8E9EB-BBAA-4AE7-B904-2EC1AC6635AA}" srcOrd="0" destOrd="0" presId="urn:microsoft.com/office/officeart/2005/8/layout/StepDownProcess"/>
    <dgm:cxn modelId="{15DF8C5B-08AA-4E6A-9E45-3CC8923923F1}" srcId="{15342A4E-C75B-467F-8AC1-0063B786082A}" destId="{7A503400-BC71-4064-86BC-A46333B89AE0}" srcOrd="0" destOrd="0" parTransId="{D187E777-4465-4080-A26C-C20D3088CFF6}" sibTransId="{824E1400-8ECB-4DA3-BEEA-7F7EF90CCA8D}"/>
    <dgm:cxn modelId="{4B63B25E-5CB1-4D0A-9361-E24381BB7B92}" srcId="{83B1CFD3-69C6-47B5-8513-529C8C9BE1C8}" destId="{3EB83D17-3059-407B-A287-66493E211FED}" srcOrd="0" destOrd="0" parTransId="{B3086E76-84E3-4B41-A3AD-F10A428A095B}" sibTransId="{B825E087-EA22-44EE-A538-87050698DDF8}"/>
    <dgm:cxn modelId="{13E1C55E-A123-426F-BCDD-72E744422BB0}" srcId="{83B1CFD3-69C6-47B5-8513-529C8C9BE1C8}" destId="{15342A4E-C75B-467F-8AC1-0063B786082A}" srcOrd="2" destOrd="0" parTransId="{A4907F65-CA87-4506-838B-CBA1709492F7}" sibTransId="{CDF016F7-857B-471B-8794-105C83EAA3BF}"/>
    <dgm:cxn modelId="{6FF8AB46-384C-499B-B2AF-6A97A8AF47A7}" type="presOf" srcId="{15342A4E-C75B-467F-8AC1-0063B786082A}" destId="{47974786-1B20-4E54-A539-FA3B37096A30}" srcOrd="0" destOrd="0" presId="urn:microsoft.com/office/officeart/2005/8/layout/StepDownProcess"/>
    <dgm:cxn modelId="{4E371568-A805-464D-8A75-6335DC44B5C9}" srcId="{83B1CFD3-69C6-47B5-8513-529C8C9BE1C8}" destId="{3C4FD683-682D-4208-8C2A-300B5E7E971B}" srcOrd="3" destOrd="0" parTransId="{144BF419-7284-48C9-9CE6-D2B4DA8C1545}" sibTransId="{C51FCF23-A1F6-4C83-B76A-92BD85F53FCB}"/>
    <dgm:cxn modelId="{4C6C2868-68FE-469C-9967-D29F9F28C16E}" type="presOf" srcId="{7A503400-BC71-4064-86BC-A46333B89AE0}" destId="{A09116C4-2C68-4C43-A680-F195024BF814}" srcOrd="0" destOrd="0" presId="urn:microsoft.com/office/officeart/2005/8/layout/StepDownProcess"/>
    <dgm:cxn modelId="{C93E1650-EE4E-434C-B974-C613CE9BD342}" srcId="{83B1CFD3-69C6-47B5-8513-529C8C9BE1C8}" destId="{73AEE391-AFE2-4C26-A645-EB1FFDA126FA}" srcOrd="1" destOrd="0" parTransId="{51F8A127-9EF8-48A3-8152-5A698C9A84BE}" sibTransId="{DC224EEF-1B85-450E-8970-10C8F1A5AC68}"/>
    <dgm:cxn modelId="{64DE947A-15CF-4CEC-B584-E09DBB484113}" type="presOf" srcId="{D779DF51-FD25-4A4A-8A7F-8C731B364A76}" destId="{97D2D4B7-0509-4CE8-A646-DEBED7B40067}" srcOrd="0" destOrd="0" presId="urn:microsoft.com/office/officeart/2005/8/layout/StepDownProcess"/>
    <dgm:cxn modelId="{E86ECC7D-BC58-4AB6-90E8-746A9B409F58}" type="presOf" srcId="{73AEE391-AFE2-4C26-A645-EB1FFDA126FA}" destId="{F6B8A79F-5D47-4409-A077-4C4510200F02}" srcOrd="0" destOrd="0" presId="urn:microsoft.com/office/officeart/2005/8/layout/StepDownProcess"/>
    <dgm:cxn modelId="{6488B68E-21CE-4B6D-8257-3F48FB2C1B12}" type="presOf" srcId="{3C4FD683-682D-4208-8C2A-300B5E7E971B}" destId="{1B31B91C-9ED6-4C0E-921D-A583622DA490}" srcOrd="0" destOrd="0" presId="urn:microsoft.com/office/officeart/2005/8/layout/StepDownProcess"/>
    <dgm:cxn modelId="{34692F97-5701-49B9-8D0B-6557077AC71E}" srcId="{3C4FD683-682D-4208-8C2A-300B5E7E971B}" destId="{197C7846-C64B-49DD-A68F-DC2DD0F15F96}" srcOrd="0" destOrd="0" parTransId="{7BBD8065-224F-47C6-BA04-E2838ED3DAFF}" sibTransId="{370D21F8-6837-4C0C-86A8-DC9046AAF62F}"/>
    <dgm:cxn modelId="{EB9C63BD-A0A1-444E-A91D-CD8C2818A701}" srcId="{3EB83D17-3059-407B-A287-66493E211FED}" destId="{D779DF51-FD25-4A4A-8A7F-8C731B364A76}" srcOrd="0" destOrd="0" parTransId="{5EE0971A-D8C2-4E45-ADA2-0761D6EDBD9F}" sibTransId="{27D1B852-938A-4661-BC6C-43A94A05BC2F}"/>
    <dgm:cxn modelId="{0E0B84C9-8152-45E1-BEF1-13BC07E46AB5}" type="presOf" srcId="{3EB83D17-3059-407B-A287-66493E211FED}" destId="{151313C2-A059-4668-855A-5A21E0A23ADB}" srcOrd="0" destOrd="0" presId="urn:microsoft.com/office/officeart/2005/8/layout/StepDownProcess"/>
    <dgm:cxn modelId="{15A8BFD9-45E4-441B-8276-488962E3621B}" srcId="{73AEE391-AFE2-4C26-A645-EB1FFDA126FA}" destId="{A2CC18AE-EA5B-4CDF-ACBB-B3619E801E6C}" srcOrd="0" destOrd="0" parTransId="{E654684E-FC1D-4364-BBA7-2785E8CBEE26}" sibTransId="{A9F6EDDE-2433-449B-81E2-3F1F0EA6C542}"/>
    <dgm:cxn modelId="{145A68E0-D8D2-4B12-9121-9CC30789F603}" type="presOf" srcId="{83B1CFD3-69C6-47B5-8513-529C8C9BE1C8}" destId="{A2999B19-8204-45FE-B19B-2D8EF22DE8B4}" srcOrd="0" destOrd="0" presId="urn:microsoft.com/office/officeart/2005/8/layout/StepDownProcess"/>
    <dgm:cxn modelId="{3987CAE0-6162-44DA-B74E-AAD51AF33EE5}" type="presOf" srcId="{A2CC18AE-EA5B-4CDF-ACBB-B3619E801E6C}" destId="{C4B0CDF9-1340-4D0B-8397-B9C48ED18192}" srcOrd="0" destOrd="0" presId="urn:microsoft.com/office/officeart/2005/8/layout/StepDownProcess"/>
    <dgm:cxn modelId="{318DADA4-7437-428E-8251-3B4D2E124BBE}" type="presParOf" srcId="{A2999B19-8204-45FE-B19B-2D8EF22DE8B4}" destId="{7D8A444C-F24C-4605-8ED8-246E84B4BCFE}" srcOrd="0" destOrd="0" presId="urn:microsoft.com/office/officeart/2005/8/layout/StepDownProcess"/>
    <dgm:cxn modelId="{D7C68D6A-E2F8-494C-843C-823FA72B4DA4}" type="presParOf" srcId="{7D8A444C-F24C-4605-8ED8-246E84B4BCFE}" destId="{DA2198D1-F250-456F-985A-2CCC0440A686}" srcOrd="0" destOrd="0" presId="urn:microsoft.com/office/officeart/2005/8/layout/StepDownProcess"/>
    <dgm:cxn modelId="{264BE6FB-56AA-4813-B14E-9406392CA4E8}" type="presParOf" srcId="{7D8A444C-F24C-4605-8ED8-246E84B4BCFE}" destId="{151313C2-A059-4668-855A-5A21E0A23ADB}" srcOrd="1" destOrd="0" presId="urn:microsoft.com/office/officeart/2005/8/layout/StepDownProcess"/>
    <dgm:cxn modelId="{5E848EB4-F71A-4D3C-AE4E-2001089E7556}" type="presParOf" srcId="{7D8A444C-F24C-4605-8ED8-246E84B4BCFE}" destId="{97D2D4B7-0509-4CE8-A646-DEBED7B40067}" srcOrd="2" destOrd="0" presId="urn:microsoft.com/office/officeart/2005/8/layout/StepDownProcess"/>
    <dgm:cxn modelId="{EE62F131-A032-4AC1-B08B-BED9F9490350}" type="presParOf" srcId="{A2999B19-8204-45FE-B19B-2D8EF22DE8B4}" destId="{7EB80848-E564-4183-AD6C-F9699F55A819}" srcOrd="1" destOrd="0" presId="urn:microsoft.com/office/officeart/2005/8/layout/StepDownProcess"/>
    <dgm:cxn modelId="{004C0759-950B-4646-B9DF-8778F983FF87}" type="presParOf" srcId="{A2999B19-8204-45FE-B19B-2D8EF22DE8B4}" destId="{E943B9FB-48F0-4DEF-B470-F67CF2A21CB7}" srcOrd="2" destOrd="0" presId="urn:microsoft.com/office/officeart/2005/8/layout/StepDownProcess"/>
    <dgm:cxn modelId="{002AE8AF-43DD-4C95-BCD8-1C848A491BF1}" type="presParOf" srcId="{E943B9FB-48F0-4DEF-B470-F67CF2A21CB7}" destId="{B6E24F8F-48BD-4CC5-9E39-86E618CECA39}" srcOrd="0" destOrd="0" presId="urn:microsoft.com/office/officeart/2005/8/layout/StepDownProcess"/>
    <dgm:cxn modelId="{7DE40A94-B157-41E9-A550-CBD174A57519}" type="presParOf" srcId="{E943B9FB-48F0-4DEF-B470-F67CF2A21CB7}" destId="{F6B8A79F-5D47-4409-A077-4C4510200F02}" srcOrd="1" destOrd="0" presId="urn:microsoft.com/office/officeart/2005/8/layout/StepDownProcess"/>
    <dgm:cxn modelId="{CA790966-E43E-4204-A2DD-E2D925DC4D6E}" type="presParOf" srcId="{E943B9FB-48F0-4DEF-B470-F67CF2A21CB7}" destId="{C4B0CDF9-1340-4D0B-8397-B9C48ED18192}" srcOrd="2" destOrd="0" presId="urn:microsoft.com/office/officeart/2005/8/layout/StepDownProcess"/>
    <dgm:cxn modelId="{432265B7-85F6-4042-A01E-9C39AFF1788B}" type="presParOf" srcId="{A2999B19-8204-45FE-B19B-2D8EF22DE8B4}" destId="{AB54965C-FB17-4112-A4B4-B8BADD71D2A4}" srcOrd="3" destOrd="0" presId="urn:microsoft.com/office/officeart/2005/8/layout/StepDownProcess"/>
    <dgm:cxn modelId="{5CFCEAAA-133A-4649-827D-479E1B337851}" type="presParOf" srcId="{A2999B19-8204-45FE-B19B-2D8EF22DE8B4}" destId="{7F390374-384F-4213-B966-2825F838F1CD}" srcOrd="4" destOrd="0" presId="urn:microsoft.com/office/officeart/2005/8/layout/StepDownProcess"/>
    <dgm:cxn modelId="{5E6B3B22-E4E0-4E57-A33E-CDE355513169}" type="presParOf" srcId="{7F390374-384F-4213-B966-2825F838F1CD}" destId="{8CED9F46-8632-439C-9384-A08CA84CA5C4}" srcOrd="0" destOrd="0" presId="urn:microsoft.com/office/officeart/2005/8/layout/StepDownProcess"/>
    <dgm:cxn modelId="{0394060E-6CE6-4ED9-9037-CCC81BB55EEA}" type="presParOf" srcId="{7F390374-384F-4213-B966-2825F838F1CD}" destId="{47974786-1B20-4E54-A539-FA3B37096A30}" srcOrd="1" destOrd="0" presId="urn:microsoft.com/office/officeart/2005/8/layout/StepDownProcess"/>
    <dgm:cxn modelId="{13B6A002-2428-4434-BB57-DF96E56496B3}" type="presParOf" srcId="{7F390374-384F-4213-B966-2825F838F1CD}" destId="{A09116C4-2C68-4C43-A680-F195024BF814}" srcOrd="2" destOrd="0" presId="urn:microsoft.com/office/officeart/2005/8/layout/StepDownProcess"/>
    <dgm:cxn modelId="{0B330642-E58D-4D7A-B098-4EDE26D501C1}" type="presParOf" srcId="{A2999B19-8204-45FE-B19B-2D8EF22DE8B4}" destId="{4AF213F1-990A-48E0-98A1-C7FDAA28DE48}" srcOrd="5" destOrd="0" presId="urn:microsoft.com/office/officeart/2005/8/layout/StepDownProcess"/>
    <dgm:cxn modelId="{AA43C242-1813-4774-BB00-AFD6CADBC097}" type="presParOf" srcId="{A2999B19-8204-45FE-B19B-2D8EF22DE8B4}" destId="{C0F8DF82-500B-40B1-ABAA-D04BEDDF2B03}" srcOrd="6" destOrd="0" presId="urn:microsoft.com/office/officeart/2005/8/layout/StepDownProcess"/>
    <dgm:cxn modelId="{E4A78C96-0A6D-4C57-8A87-C2070296407A}" type="presParOf" srcId="{C0F8DF82-500B-40B1-ABAA-D04BEDDF2B03}" destId="{1B31B91C-9ED6-4C0E-921D-A583622DA490}" srcOrd="0" destOrd="0" presId="urn:microsoft.com/office/officeart/2005/8/layout/StepDownProcess"/>
    <dgm:cxn modelId="{DD7AD313-9B37-4120-9F4E-93A1321AA4DA}" type="presParOf" srcId="{C0F8DF82-500B-40B1-ABAA-D04BEDDF2B03}" destId="{D0C8E9EB-BBAA-4AE7-B904-2EC1AC6635AA}" srcOrd="1" destOrd="0" presId="urn:microsoft.com/office/officeart/2005/8/layout/StepDown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6F692A1A-F0EA-4A90-8437-17201B9EE933}" type="doc">
      <dgm:prSet loTypeId="urn:microsoft.com/office/officeart/2005/8/layout/process5" loCatId="process" qsTypeId="urn:microsoft.com/office/officeart/2005/8/quickstyle/simple1" qsCatId="simple" csTypeId="urn:microsoft.com/office/officeart/2005/8/colors/accent1_2" csCatId="accent1" phldr="1"/>
      <dgm:spPr/>
      <dgm:t>
        <a:bodyPr/>
        <a:lstStyle/>
        <a:p>
          <a:endParaRPr lang="en-US"/>
        </a:p>
      </dgm:t>
    </dgm:pt>
    <dgm:pt modelId="{F8F50486-DEF3-49E8-9F90-B2C83627F4CF}">
      <dgm:prSet phldrT="[Text]"/>
      <dgm:spPr/>
      <dgm:t>
        <a:bodyPr/>
        <a:lstStyle/>
        <a:p>
          <a:r>
            <a:rPr lang="en-US" dirty="0">
              <a:latin typeface="Source Sans Pro Black" panose="020B0803030403020204" pitchFamily="34" charset="0"/>
            </a:rPr>
            <a:t>Identifying Hazards (Coming up during EA, OA, or any time)</a:t>
          </a:r>
        </a:p>
      </dgm:t>
    </dgm:pt>
    <dgm:pt modelId="{9651769F-A738-494E-B758-C51D7C0342C3}" type="parTrans" cxnId="{AF84B142-7583-437D-B321-4F3EEA4207C5}">
      <dgm:prSet/>
      <dgm:spPr/>
      <dgm:t>
        <a:bodyPr/>
        <a:lstStyle/>
        <a:p>
          <a:endParaRPr lang="en-US"/>
        </a:p>
      </dgm:t>
    </dgm:pt>
    <dgm:pt modelId="{75634E88-6321-4260-B317-8711B4CDBB25}" type="sibTrans" cxnId="{AF84B142-7583-437D-B321-4F3EEA4207C5}">
      <dgm:prSet/>
      <dgm:spPr/>
      <dgm:t>
        <a:bodyPr/>
        <a:lstStyle/>
        <a:p>
          <a:endParaRPr lang="en-US">
            <a:latin typeface="Source Sans Pro Black" panose="020B0803030403020204" pitchFamily="34" charset="0"/>
          </a:endParaRPr>
        </a:p>
      </dgm:t>
    </dgm:pt>
    <dgm:pt modelId="{7C98ED69-6CC2-48E5-B1B1-7306CA1ACCE6}">
      <dgm:prSet phldrT="[Text]"/>
      <dgm:spPr/>
      <dgm:t>
        <a:bodyPr/>
        <a:lstStyle/>
        <a:p>
          <a:r>
            <a:rPr lang="en-US" dirty="0">
              <a:latin typeface="Source Sans Pro Black" panose="020B0803030403020204" pitchFamily="34" charset="0"/>
            </a:rPr>
            <a:t>Determining applicability</a:t>
          </a:r>
        </a:p>
      </dgm:t>
    </dgm:pt>
    <dgm:pt modelId="{2C31BCCC-F038-4EF3-8A90-8A62CA896D33}" type="parTrans" cxnId="{8B8045C6-7E8A-4FF5-B013-EF839356C72F}">
      <dgm:prSet/>
      <dgm:spPr/>
      <dgm:t>
        <a:bodyPr/>
        <a:lstStyle/>
        <a:p>
          <a:endParaRPr lang="en-US"/>
        </a:p>
      </dgm:t>
    </dgm:pt>
    <dgm:pt modelId="{44FC90B7-E347-4643-B867-7D8F172FEC2E}" type="sibTrans" cxnId="{8B8045C6-7E8A-4FF5-B013-EF839356C72F}">
      <dgm:prSet/>
      <dgm:spPr/>
      <dgm:t>
        <a:bodyPr/>
        <a:lstStyle/>
        <a:p>
          <a:endParaRPr lang="en-US">
            <a:latin typeface="Source Sans Pro Black" panose="020B0803030403020204" pitchFamily="34" charset="0"/>
          </a:endParaRPr>
        </a:p>
      </dgm:t>
    </dgm:pt>
    <dgm:pt modelId="{C5E09DA2-EE5C-4591-9B5B-F0EFCDDB1705}">
      <dgm:prSet phldrT="[Text]"/>
      <dgm:spPr/>
      <dgm:t>
        <a:bodyPr/>
        <a:lstStyle/>
        <a:p>
          <a:r>
            <a:rPr lang="en-US" dirty="0">
              <a:latin typeface="Source Sans Pro Black" panose="020B0803030403020204" pitchFamily="34" charset="0"/>
            </a:rPr>
            <a:t>Determining impact and probability</a:t>
          </a:r>
        </a:p>
      </dgm:t>
    </dgm:pt>
    <dgm:pt modelId="{AE06AE65-51E1-4B85-8589-00EA9A5BD30F}" type="parTrans" cxnId="{2D33C4E7-755C-4CF5-9594-5008031870E1}">
      <dgm:prSet/>
      <dgm:spPr/>
      <dgm:t>
        <a:bodyPr/>
        <a:lstStyle/>
        <a:p>
          <a:endParaRPr lang="en-US"/>
        </a:p>
      </dgm:t>
    </dgm:pt>
    <dgm:pt modelId="{C16D651F-0A18-4595-9369-5465BACB6538}" type="sibTrans" cxnId="{2D33C4E7-755C-4CF5-9594-5008031870E1}">
      <dgm:prSet/>
      <dgm:spPr/>
      <dgm:t>
        <a:bodyPr/>
        <a:lstStyle/>
        <a:p>
          <a:endParaRPr lang="en-US">
            <a:latin typeface="Source Sans Pro Black" panose="020B0803030403020204" pitchFamily="34" charset="0"/>
          </a:endParaRPr>
        </a:p>
      </dgm:t>
    </dgm:pt>
    <dgm:pt modelId="{005076F8-B6BC-424E-8BA9-ACDC9236996C}">
      <dgm:prSet phldrT="[Text]"/>
      <dgm:spPr/>
      <dgm:t>
        <a:bodyPr/>
        <a:lstStyle/>
        <a:p>
          <a:r>
            <a:rPr lang="en-US" dirty="0">
              <a:latin typeface="Source Sans Pro Black" panose="020B0803030403020204" pitchFamily="34" charset="0"/>
            </a:rPr>
            <a:t>Device Risk Mitigation Strategy</a:t>
          </a:r>
        </a:p>
      </dgm:t>
    </dgm:pt>
    <dgm:pt modelId="{F6FA9666-4871-469C-BAB0-28C6366EDECF}" type="parTrans" cxnId="{9273E43F-C13C-49FC-8271-68929268C397}">
      <dgm:prSet/>
      <dgm:spPr/>
      <dgm:t>
        <a:bodyPr/>
        <a:lstStyle/>
        <a:p>
          <a:endParaRPr lang="en-US"/>
        </a:p>
      </dgm:t>
    </dgm:pt>
    <dgm:pt modelId="{B85E199A-CE0C-4CDA-B6BB-2B0B6C8C18ED}" type="sibTrans" cxnId="{9273E43F-C13C-49FC-8271-68929268C397}">
      <dgm:prSet/>
      <dgm:spPr/>
      <dgm:t>
        <a:bodyPr/>
        <a:lstStyle/>
        <a:p>
          <a:endParaRPr lang="en-US">
            <a:latin typeface="Source Sans Pro Black" panose="020B0803030403020204" pitchFamily="34" charset="0"/>
          </a:endParaRPr>
        </a:p>
      </dgm:t>
    </dgm:pt>
    <dgm:pt modelId="{3AC17CFB-B3F7-45C2-8DEB-6D8285147388}">
      <dgm:prSet phldrT="[Text]"/>
      <dgm:spPr/>
      <dgm:t>
        <a:bodyPr/>
        <a:lstStyle/>
        <a:p>
          <a:r>
            <a:rPr lang="en-US" dirty="0">
              <a:latin typeface="Source Sans Pro Black" panose="020B0803030403020204" pitchFamily="34" charset="0"/>
            </a:rPr>
            <a:t>Put Physical, Procedural or training Requirement in place</a:t>
          </a:r>
        </a:p>
      </dgm:t>
    </dgm:pt>
    <dgm:pt modelId="{0589ABD9-B483-4CAB-859A-0C5676F5FD47}" type="parTrans" cxnId="{91EA70AF-85AB-4674-8933-890388A6A616}">
      <dgm:prSet/>
      <dgm:spPr/>
      <dgm:t>
        <a:bodyPr/>
        <a:lstStyle/>
        <a:p>
          <a:endParaRPr lang="en-US"/>
        </a:p>
      </dgm:t>
    </dgm:pt>
    <dgm:pt modelId="{D6B67BE8-8A1A-44E3-91D3-0024E2395E9D}" type="sibTrans" cxnId="{91EA70AF-85AB-4674-8933-890388A6A616}">
      <dgm:prSet/>
      <dgm:spPr/>
      <dgm:t>
        <a:bodyPr/>
        <a:lstStyle/>
        <a:p>
          <a:endParaRPr lang="en-US">
            <a:latin typeface="Source Sans Pro Black" panose="020B0803030403020204" pitchFamily="34" charset="0"/>
          </a:endParaRPr>
        </a:p>
      </dgm:t>
    </dgm:pt>
    <dgm:pt modelId="{50C3B99F-466E-4399-8206-C5F2A55E323B}">
      <dgm:prSet phldrT="[Text]"/>
      <dgm:spPr/>
      <dgm:t>
        <a:bodyPr/>
        <a:lstStyle/>
        <a:p>
          <a:r>
            <a:rPr lang="en-US" dirty="0">
              <a:latin typeface="Source Sans Pro Black" panose="020B0803030403020204" pitchFamily="34" charset="0"/>
            </a:rPr>
            <a:t>Record in PWOM and other applicable documentation</a:t>
          </a:r>
        </a:p>
      </dgm:t>
    </dgm:pt>
    <dgm:pt modelId="{1A3C392E-C378-4445-A101-A9832C9F80C1}" type="parTrans" cxnId="{3551E00F-862B-4832-A0F9-629E3837E30F}">
      <dgm:prSet/>
      <dgm:spPr/>
      <dgm:t>
        <a:bodyPr/>
        <a:lstStyle/>
        <a:p>
          <a:endParaRPr lang="en-US"/>
        </a:p>
      </dgm:t>
    </dgm:pt>
    <dgm:pt modelId="{9931135C-5697-40A4-A037-35886601B9EB}" type="sibTrans" cxnId="{3551E00F-862B-4832-A0F9-629E3837E30F}">
      <dgm:prSet/>
      <dgm:spPr/>
      <dgm:t>
        <a:bodyPr/>
        <a:lstStyle/>
        <a:p>
          <a:endParaRPr lang="en-US"/>
        </a:p>
      </dgm:t>
    </dgm:pt>
    <dgm:pt modelId="{56CADBC4-C8E9-4FC3-A62F-1B608D3FAA3D}" type="pres">
      <dgm:prSet presAssocID="{6F692A1A-F0EA-4A90-8437-17201B9EE933}" presName="diagram" presStyleCnt="0">
        <dgm:presLayoutVars>
          <dgm:dir/>
          <dgm:resizeHandles val="exact"/>
        </dgm:presLayoutVars>
      </dgm:prSet>
      <dgm:spPr/>
    </dgm:pt>
    <dgm:pt modelId="{C73E01B2-8E9F-48ED-8304-A40DC87036BD}" type="pres">
      <dgm:prSet presAssocID="{F8F50486-DEF3-49E8-9F90-B2C83627F4CF}" presName="node" presStyleLbl="node1" presStyleIdx="0" presStyleCnt="6">
        <dgm:presLayoutVars>
          <dgm:bulletEnabled val="1"/>
        </dgm:presLayoutVars>
      </dgm:prSet>
      <dgm:spPr/>
    </dgm:pt>
    <dgm:pt modelId="{E2D3E7A9-751A-4C6D-9AA4-3C9DF4128718}" type="pres">
      <dgm:prSet presAssocID="{75634E88-6321-4260-B317-8711B4CDBB25}" presName="sibTrans" presStyleLbl="sibTrans2D1" presStyleIdx="0" presStyleCnt="5"/>
      <dgm:spPr/>
    </dgm:pt>
    <dgm:pt modelId="{EE5B37EC-02B7-4718-B81A-3409BC3C6EB4}" type="pres">
      <dgm:prSet presAssocID="{75634E88-6321-4260-B317-8711B4CDBB25}" presName="connectorText" presStyleLbl="sibTrans2D1" presStyleIdx="0" presStyleCnt="5"/>
      <dgm:spPr/>
    </dgm:pt>
    <dgm:pt modelId="{A2521D62-C34F-4597-8DAF-769AD154874E}" type="pres">
      <dgm:prSet presAssocID="{7C98ED69-6CC2-48E5-B1B1-7306CA1ACCE6}" presName="node" presStyleLbl="node1" presStyleIdx="1" presStyleCnt="6">
        <dgm:presLayoutVars>
          <dgm:bulletEnabled val="1"/>
        </dgm:presLayoutVars>
      </dgm:prSet>
      <dgm:spPr/>
    </dgm:pt>
    <dgm:pt modelId="{5BF37922-93B4-41C2-93D2-5BA59141EE99}" type="pres">
      <dgm:prSet presAssocID="{44FC90B7-E347-4643-B867-7D8F172FEC2E}" presName="sibTrans" presStyleLbl="sibTrans2D1" presStyleIdx="1" presStyleCnt="5"/>
      <dgm:spPr/>
    </dgm:pt>
    <dgm:pt modelId="{7A56C8DF-F861-4B7B-AEA9-24E7E025AB2E}" type="pres">
      <dgm:prSet presAssocID="{44FC90B7-E347-4643-B867-7D8F172FEC2E}" presName="connectorText" presStyleLbl="sibTrans2D1" presStyleIdx="1" presStyleCnt="5"/>
      <dgm:spPr/>
    </dgm:pt>
    <dgm:pt modelId="{DB7B7AA7-CF7D-4474-A598-6FDDBF0888E0}" type="pres">
      <dgm:prSet presAssocID="{C5E09DA2-EE5C-4591-9B5B-F0EFCDDB1705}" presName="node" presStyleLbl="node1" presStyleIdx="2" presStyleCnt="6">
        <dgm:presLayoutVars>
          <dgm:bulletEnabled val="1"/>
        </dgm:presLayoutVars>
      </dgm:prSet>
      <dgm:spPr/>
    </dgm:pt>
    <dgm:pt modelId="{355DF7EF-530C-423E-9450-930D7D7A32D7}" type="pres">
      <dgm:prSet presAssocID="{C16D651F-0A18-4595-9369-5465BACB6538}" presName="sibTrans" presStyleLbl="sibTrans2D1" presStyleIdx="2" presStyleCnt="5"/>
      <dgm:spPr/>
    </dgm:pt>
    <dgm:pt modelId="{7CD5A284-4291-4121-915F-62B18006FCF2}" type="pres">
      <dgm:prSet presAssocID="{C16D651F-0A18-4595-9369-5465BACB6538}" presName="connectorText" presStyleLbl="sibTrans2D1" presStyleIdx="2" presStyleCnt="5"/>
      <dgm:spPr/>
    </dgm:pt>
    <dgm:pt modelId="{ABD227A2-1680-4C8A-B3D9-A106B25F318C}" type="pres">
      <dgm:prSet presAssocID="{005076F8-B6BC-424E-8BA9-ACDC9236996C}" presName="node" presStyleLbl="node1" presStyleIdx="3" presStyleCnt="6">
        <dgm:presLayoutVars>
          <dgm:bulletEnabled val="1"/>
        </dgm:presLayoutVars>
      </dgm:prSet>
      <dgm:spPr/>
    </dgm:pt>
    <dgm:pt modelId="{8D6CDB0B-E3CC-4DEB-A689-E3E9ACE64E81}" type="pres">
      <dgm:prSet presAssocID="{B85E199A-CE0C-4CDA-B6BB-2B0B6C8C18ED}" presName="sibTrans" presStyleLbl="sibTrans2D1" presStyleIdx="3" presStyleCnt="5"/>
      <dgm:spPr/>
    </dgm:pt>
    <dgm:pt modelId="{81D6B7EA-6BE5-48C8-9989-2D97646363E6}" type="pres">
      <dgm:prSet presAssocID="{B85E199A-CE0C-4CDA-B6BB-2B0B6C8C18ED}" presName="connectorText" presStyleLbl="sibTrans2D1" presStyleIdx="3" presStyleCnt="5"/>
      <dgm:spPr/>
    </dgm:pt>
    <dgm:pt modelId="{2F060A28-0CBB-4FB2-B774-350E7B635DCE}" type="pres">
      <dgm:prSet presAssocID="{3AC17CFB-B3F7-45C2-8DEB-6D8285147388}" presName="node" presStyleLbl="node1" presStyleIdx="4" presStyleCnt="6">
        <dgm:presLayoutVars>
          <dgm:bulletEnabled val="1"/>
        </dgm:presLayoutVars>
      </dgm:prSet>
      <dgm:spPr/>
    </dgm:pt>
    <dgm:pt modelId="{84ECD81C-09ED-417E-BF82-597AB2A50085}" type="pres">
      <dgm:prSet presAssocID="{D6B67BE8-8A1A-44E3-91D3-0024E2395E9D}" presName="sibTrans" presStyleLbl="sibTrans2D1" presStyleIdx="4" presStyleCnt="5"/>
      <dgm:spPr/>
    </dgm:pt>
    <dgm:pt modelId="{0F330704-5C34-4752-B11D-509291AD3C43}" type="pres">
      <dgm:prSet presAssocID="{D6B67BE8-8A1A-44E3-91D3-0024E2395E9D}" presName="connectorText" presStyleLbl="sibTrans2D1" presStyleIdx="4" presStyleCnt="5"/>
      <dgm:spPr/>
    </dgm:pt>
    <dgm:pt modelId="{1EE8BD5A-3EA6-44C9-8513-EEAB3BA00F19}" type="pres">
      <dgm:prSet presAssocID="{50C3B99F-466E-4399-8206-C5F2A55E323B}" presName="node" presStyleLbl="node1" presStyleIdx="5" presStyleCnt="6">
        <dgm:presLayoutVars>
          <dgm:bulletEnabled val="1"/>
        </dgm:presLayoutVars>
      </dgm:prSet>
      <dgm:spPr/>
    </dgm:pt>
  </dgm:ptLst>
  <dgm:cxnLst>
    <dgm:cxn modelId="{E4774102-502C-4364-99AB-B11EEB2368E6}" type="presOf" srcId="{005076F8-B6BC-424E-8BA9-ACDC9236996C}" destId="{ABD227A2-1680-4C8A-B3D9-A106B25F318C}" srcOrd="0" destOrd="0" presId="urn:microsoft.com/office/officeart/2005/8/layout/process5"/>
    <dgm:cxn modelId="{32A48B02-145A-4D40-BE58-58D031AE02FA}" type="presOf" srcId="{75634E88-6321-4260-B317-8711B4CDBB25}" destId="{EE5B37EC-02B7-4718-B81A-3409BC3C6EB4}" srcOrd="1" destOrd="0" presId="urn:microsoft.com/office/officeart/2005/8/layout/process5"/>
    <dgm:cxn modelId="{9C720A03-A5A1-4969-A215-2278227B357C}" type="presOf" srcId="{D6B67BE8-8A1A-44E3-91D3-0024E2395E9D}" destId="{84ECD81C-09ED-417E-BF82-597AB2A50085}" srcOrd="0" destOrd="0" presId="urn:microsoft.com/office/officeart/2005/8/layout/process5"/>
    <dgm:cxn modelId="{3551E00F-862B-4832-A0F9-629E3837E30F}" srcId="{6F692A1A-F0EA-4A90-8437-17201B9EE933}" destId="{50C3B99F-466E-4399-8206-C5F2A55E323B}" srcOrd="5" destOrd="0" parTransId="{1A3C392E-C378-4445-A101-A9832C9F80C1}" sibTransId="{9931135C-5697-40A4-A037-35886601B9EB}"/>
    <dgm:cxn modelId="{714D9834-414E-41EE-B62F-FE2A7EFD2CDA}" type="presOf" srcId="{C16D651F-0A18-4595-9369-5465BACB6538}" destId="{355DF7EF-530C-423E-9450-930D7D7A32D7}" srcOrd="0" destOrd="0" presId="urn:microsoft.com/office/officeart/2005/8/layout/process5"/>
    <dgm:cxn modelId="{05CE773D-A664-4684-AE15-622F38D65729}" type="presOf" srcId="{B85E199A-CE0C-4CDA-B6BB-2B0B6C8C18ED}" destId="{81D6B7EA-6BE5-48C8-9989-2D97646363E6}" srcOrd="1" destOrd="0" presId="urn:microsoft.com/office/officeart/2005/8/layout/process5"/>
    <dgm:cxn modelId="{9273E43F-C13C-49FC-8271-68929268C397}" srcId="{6F692A1A-F0EA-4A90-8437-17201B9EE933}" destId="{005076F8-B6BC-424E-8BA9-ACDC9236996C}" srcOrd="3" destOrd="0" parTransId="{F6FA9666-4871-469C-BAB0-28C6366EDECF}" sibTransId="{B85E199A-CE0C-4CDA-B6BB-2B0B6C8C18ED}"/>
    <dgm:cxn modelId="{AF84B142-7583-437D-B321-4F3EEA4207C5}" srcId="{6F692A1A-F0EA-4A90-8437-17201B9EE933}" destId="{F8F50486-DEF3-49E8-9F90-B2C83627F4CF}" srcOrd="0" destOrd="0" parTransId="{9651769F-A738-494E-B758-C51D7C0342C3}" sibTransId="{75634E88-6321-4260-B317-8711B4CDBB25}"/>
    <dgm:cxn modelId="{5587EE64-14CC-41F4-AC19-CFA5C0966E8C}" type="presOf" srcId="{44FC90B7-E347-4643-B867-7D8F172FEC2E}" destId="{7A56C8DF-F861-4B7B-AEA9-24E7E025AB2E}" srcOrd="1" destOrd="0" presId="urn:microsoft.com/office/officeart/2005/8/layout/process5"/>
    <dgm:cxn modelId="{4E767D50-67EE-4314-8D18-0D8E9C35BD81}" type="presOf" srcId="{3AC17CFB-B3F7-45C2-8DEB-6D8285147388}" destId="{2F060A28-0CBB-4FB2-B774-350E7B635DCE}" srcOrd="0" destOrd="0" presId="urn:microsoft.com/office/officeart/2005/8/layout/process5"/>
    <dgm:cxn modelId="{5CA72872-9537-4F9B-9D36-5B0F9CA269D6}" type="presOf" srcId="{44FC90B7-E347-4643-B867-7D8F172FEC2E}" destId="{5BF37922-93B4-41C2-93D2-5BA59141EE99}" srcOrd="0" destOrd="0" presId="urn:microsoft.com/office/officeart/2005/8/layout/process5"/>
    <dgm:cxn modelId="{39297F78-609C-483F-9ED9-F4F3E0AAFA94}" type="presOf" srcId="{B85E199A-CE0C-4CDA-B6BB-2B0B6C8C18ED}" destId="{8D6CDB0B-E3CC-4DEB-A689-E3E9ACE64E81}" srcOrd="0" destOrd="0" presId="urn:microsoft.com/office/officeart/2005/8/layout/process5"/>
    <dgm:cxn modelId="{A046B47F-0D53-4127-A155-EC5FD6655E0F}" type="presOf" srcId="{D6B67BE8-8A1A-44E3-91D3-0024E2395E9D}" destId="{0F330704-5C34-4752-B11D-509291AD3C43}" srcOrd="1" destOrd="0" presId="urn:microsoft.com/office/officeart/2005/8/layout/process5"/>
    <dgm:cxn modelId="{A8122EAE-151D-4A3B-9ACC-631C1640F113}" type="presOf" srcId="{C16D651F-0A18-4595-9369-5465BACB6538}" destId="{7CD5A284-4291-4121-915F-62B18006FCF2}" srcOrd="1" destOrd="0" presId="urn:microsoft.com/office/officeart/2005/8/layout/process5"/>
    <dgm:cxn modelId="{91EA70AF-85AB-4674-8933-890388A6A616}" srcId="{6F692A1A-F0EA-4A90-8437-17201B9EE933}" destId="{3AC17CFB-B3F7-45C2-8DEB-6D8285147388}" srcOrd="4" destOrd="0" parTransId="{0589ABD9-B483-4CAB-859A-0C5676F5FD47}" sibTransId="{D6B67BE8-8A1A-44E3-91D3-0024E2395E9D}"/>
    <dgm:cxn modelId="{4D79AEB1-CE44-44EB-8A1F-45E07AE0996D}" type="presOf" srcId="{7C98ED69-6CC2-48E5-B1B1-7306CA1ACCE6}" destId="{A2521D62-C34F-4597-8DAF-769AD154874E}" srcOrd="0" destOrd="0" presId="urn:microsoft.com/office/officeart/2005/8/layout/process5"/>
    <dgm:cxn modelId="{EBFA14BF-07B7-4365-9E4F-480530E780AB}" type="presOf" srcId="{50C3B99F-466E-4399-8206-C5F2A55E323B}" destId="{1EE8BD5A-3EA6-44C9-8513-EEAB3BA00F19}" srcOrd="0" destOrd="0" presId="urn:microsoft.com/office/officeart/2005/8/layout/process5"/>
    <dgm:cxn modelId="{8B8045C6-7E8A-4FF5-B013-EF839356C72F}" srcId="{6F692A1A-F0EA-4A90-8437-17201B9EE933}" destId="{7C98ED69-6CC2-48E5-B1B1-7306CA1ACCE6}" srcOrd="1" destOrd="0" parTransId="{2C31BCCC-F038-4EF3-8A90-8A62CA896D33}" sibTransId="{44FC90B7-E347-4643-B867-7D8F172FEC2E}"/>
    <dgm:cxn modelId="{9EF4EFD3-B2F0-479A-BFE4-4C42B55BEE92}" type="presOf" srcId="{C5E09DA2-EE5C-4591-9B5B-F0EFCDDB1705}" destId="{DB7B7AA7-CF7D-4474-A598-6FDDBF0888E0}" srcOrd="0" destOrd="0" presId="urn:microsoft.com/office/officeart/2005/8/layout/process5"/>
    <dgm:cxn modelId="{35700DDA-D81A-4E17-AA4F-9709A9377B75}" type="presOf" srcId="{75634E88-6321-4260-B317-8711B4CDBB25}" destId="{E2D3E7A9-751A-4C6D-9AA4-3C9DF4128718}" srcOrd="0" destOrd="0" presId="urn:microsoft.com/office/officeart/2005/8/layout/process5"/>
    <dgm:cxn modelId="{448DA3DF-A82D-492F-9512-775E1F06594B}" type="presOf" srcId="{6F692A1A-F0EA-4A90-8437-17201B9EE933}" destId="{56CADBC4-C8E9-4FC3-A62F-1B608D3FAA3D}" srcOrd="0" destOrd="0" presId="urn:microsoft.com/office/officeart/2005/8/layout/process5"/>
    <dgm:cxn modelId="{2D33C4E7-755C-4CF5-9594-5008031870E1}" srcId="{6F692A1A-F0EA-4A90-8437-17201B9EE933}" destId="{C5E09DA2-EE5C-4591-9B5B-F0EFCDDB1705}" srcOrd="2" destOrd="0" parTransId="{AE06AE65-51E1-4B85-8589-00EA9A5BD30F}" sibTransId="{C16D651F-0A18-4595-9369-5465BACB6538}"/>
    <dgm:cxn modelId="{53E646F7-AED9-4AB7-B789-8FDC17AC8F1B}" type="presOf" srcId="{F8F50486-DEF3-49E8-9F90-B2C83627F4CF}" destId="{C73E01B2-8E9F-48ED-8304-A40DC87036BD}" srcOrd="0" destOrd="0" presId="urn:microsoft.com/office/officeart/2005/8/layout/process5"/>
    <dgm:cxn modelId="{AB1633AA-C133-4153-9A3D-9887615B3C24}" type="presParOf" srcId="{56CADBC4-C8E9-4FC3-A62F-1B608D3FAA3D}" destId="{C73E01B2-8E9F-48ED-8304-A40DC87036BD}" srcOrd="0" destOrd="0" presId="urn:microsoft.com/office/officeart/2005/8/layout/process5"/>
    <dgm:cxn modelId="{3B796DBE-D18F-4F48-90CA-C5A49BC13DFB}" type="presParOf" srcId="{56CADBC4-C8E9-4FC3-A62F-1B608D3FAA3D}" destId="{E2D3E7A9-751A-4C6D-9AA4-3C9DF4128718}" srcOrd="1" destOrd="0" presId="urn:microsoft.com/office/officeart/2005/8/layout/process5"/>
    <dgm:cxn modelId="{5F1D2AB0-CB09-47FC-AFAE-D695564423EB}" type="presParOf" srcId="{E2D3E7A9-751A-4C6D-9AA4-3C9DF4128718}" destId="{EE5B37EC-02B7-4718-B81A-3409BC3C6EB4}" srcOrd="0" destOrd="0" presId="urn:microsoft.com/office/officeart/2005/8/layout/process5"/>
    <dgm:cxn modelId="{AC2F0951-EF91-4360-8E88-B02D4B6D0E71}" type="presParOf" srcId="{56CADBC4-C8E9-4FC3-A62F-1B608D3FAA3D}" destId="{A2521D62-C34F-4597-8DAF-769AD154874E}" srcOrd="2" destOrd="0" presId="urn:microsoft.com/office/officeart/2005/8/layout/process5"/>
    <dgm:cxn modelId="{C15F2D5F-88D5-4834-A763-89306C5AFE01}" type="presParOf" srcId="{56CADBC4-C8E9-4FC3-A62F-1B608D3FAA3D}" destId="{5BF37922-93B4-41C2-93D2-5BA59141EE99}" srcOrd="3" destOrd="0" presId="urn:microsoft.com/office/officeart/2005/8/layout/process5"/>
    <dgm:cxn modelId="{5E22DA86-AFFC-479D-A5A3-D052E1EC14B7}" type="presParOf" srcId="{5BF37922-93B4-41C2-93D2-5BA59141EE99}" destId="{7A56C8DF-F861-4B7B-AEA9-24E7E025AB2E}" srcOrd="0" destOrd="0" presId="urn:microsoft.com/office/officeart/2005/8/layout/process5"/>
    <dgm:cxn modelId="{08E188FD-E9A2-4EB1-88A2-2CD6994DFEEE}" type="presParOf" srcId="{56CADBC4-C8E9-4FC3-A62F-1B608D3FAA3D}" destId="{DB7B7AA7-CF7D-4474-A598-6FDDBF0888E0}" srcOrd="4" destOrd="0" presId="urn:microsoft.com/office/officeart/2005/8/layout/process5"/>
    <dgm:cxn modelId="{BFCD09D4-9670-498A-B5AE-0FF9BA6FFC0E}" type="presParOf" srcId="{56CADBC4-C8E9-4FC3-A62F-1B608D3FAA3D}" destId="{355DF7EF-530C-423E-9450-930D7D7A32D7}" srcOrd="5" destOrd="0" presId="urn:microsoft.com/office/officeart/2005/8/layout/process5"/>
    <dgm:cxn modelId="{2E1144B0-CFE5-4E5E-B9CE-0923F3D167B7}" type="presParOf" srcId="{355DF7EF-530C-423E-9450-930D7D7A32D7}" destId="{7CD5A284-4291-4121-915F-62B18006FCF2}" srcOrd="0" destOrd="0" presId="urn:microsoft.com/office/officeart/2005/8/layout/process5"/>
    <dgm:cxn modelId="{F877CD9C-B121-4A22-B4EB-77E38195707D}" type="presParOf" srcId="{56CADBC4-C8E9-4FC3-A62F-1B608D3FAA3D}" destId="{ABD227A2-1680-4C8A-B3D9-A106B25F318C}" srcOrd="6" destOrd="0" presId="urn:microsoft.com/office/officeart/2005/8/layout/process5"/>
    <dgm:cxn modelId="{77EA27E7-20E9-4E85-B211-EC8734797DCD}" type="presParOf" srcId="{56CADBC4-C8E9-4FC3-A62F-1B608D3FAA3D}" destId="{8D6CDB0B-E3CC-4DEB-A689-E3E9ACE64E81}" srcOrd="7" destOrd="0" presId="urn:microsoft.com/office/officeart/2005/8/layout/process5"/>
    <dgm:cxn modelId="{3C6F165C-E544-48F0-96E8-2DAEEF3BA937}" type="presParOf" srcId="{8D6CDB0B-E3CC-4DEB-A689-E3E9ACE64E81}" destId="{81D6B7EA-6BE5-48C8-9989-2D97646363E6}" srcOrd="0" destOrd="0" presId="urn:microsoft.com/office/officeart/2005/8/layout/process5"/>
    <dgm:cxn modelId="{4425E4E3-9209-4EE9-9AC8-DD77E1563B4F}" type="presParOf" srcId="{56CADBC4-C8E9-4FC3-A62F-1B608D3FAA3D}" destId="{2F060A28-0CBB-4FB2-B774-350E7B635DCE}" srcOrd="8" destOrd="0" presId="urn:microsoft.com/office/officeart/2005/8/layout/process5"/>
    <dgm:cxn modelId="{4FAA5884-3C23-4A0F-A342-AB50E29ECDB6}" type="presParOf" srcId="{56CADBC4-C8E9-4FC3-A62F-1B608D3FAA3D}" destId="{84ECD81C-09ED-417E-BF82-597AB2A50085}" srcOrd="9" destOrd="0" presId="urn:microsoft.com/office/officeart/2005/8/layout/process5"/>
    <dgm:cxn modelId="{8C781CB8-9D4A-4E11-B0A1-F6B168133FFF}" type="presParOf" srcId="{84ECD81C-09ED-417E-BF82-597AB2A50085}" destId="{0F330704-5C34-4752-B11D-509291AD3C43}" srcOrd="0" destOrd="0" presId="urn:microsoft.com/office/officeart/2005/8/layout/process5"/>
    <dgm:cxn modelId="{E341EA53-3BEE-4287-8C7B-9A07D36770B5}" type="presParOf" srcId="{56CADBC4-C8E9-4FC3-A62F-1B608D3FAA3D}" destId="{1EE8BD5A-3EA6-44C9-8513-EEAB3BA00F19}" srcOrd="10" destOrd="0" presId="urn:microsoft.com/office/officeart/2005/8/layout/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AFC96F-F981-4101-8E54-294BF52918EE}">
      <dsp:nvSpPr>
        <dsp:cNvPr id="0" name=""/>
        <dsp:cNvSpPr/>
      </dsp:nvSpPr>
      <dsp:spPr>
        <a:xfrm>
          <a:off x="0" y="857961"/>
          <a:ext cx="7782559" cy="1143949"/>
        </a:xfrm>
        <a:prstGeom prst="notched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257D5EC-2D33-4FC9-928F-723847DDE5D6}">
      <dsp:nvSpPr>
        <dsp:cNvPr id="0" name=""/>
        <dsp:cNvSpPr/>
      </dsp:nvSpPr>
      <dsp:spPr>
        <a:xfrm>
          <a:off x="3420" y="0"/>
          <a:ext cx="2257246" cy="11439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b" anchorCtr="0">
          <a:noAutofit/>
        </a:bodyPr>
        <a:lstStyle/>
        <a:p>
          <a:pPr marL="0" lvl="0" indent="0" algn="ctr" defTabSz="800100">
            <a:lnSpc>
              <a:spcPct val="90000"/>
            </a:lnSpc>
            <a:spcBef>
              <a:spcPct val="0"/>
            </a:spcBef>
            <a:spcAft>
              <a:spcPct val="35000"/>
            </a:spcAft>
            <a:buNone/>
          </a:pPr>
          <a:r>
            <a:rPr lang="en-US" sz="1800" b="1" kern="1200" dirty="0">
              <a:latin typeface="Source Sans Pro" panose="020B0503030403020204" pitchFamily="34" charset="0"/>
            </a:rPr>
            <a:t>1 January 2017 – Compliance date for new ships</a:t>
          </a:r>
        </a:p>
      </dsp:txBody>
      <dsp:txXfrm>
        <a:off x="3420" y="0"/>
        <a:ext cx="2257246" cy="1143949"/>
      </dsp:txXfrm>
    </dsp:sp>
    <dsp:sp modelId="{3A540B0D-EAB7-45B1-9698-9F5BA6EF3079}">
      <dsp:nvSpPr>
        <dsp:cNvPr id="0" name=""/>
        <dsp:cNvSpPr/>
      </dsp:nvSpPr>
      <dsp:spPr>
        <a:xfrm>
          <a:off x="989049" y="1286942"/>
          <a:ext cx="285987" cy="28598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C7A0436-BECF-4E46-800D-6F80242B6C82}">
      <dsp:nvSpPr>
        <dsp:cNvPr id="0" name=""/>
        <dsp:cNvSpPr/>
      </dsp:nvSpPr>
      <dsp:spPr>
        <a:xfrm>
          <a:off x="2373528" y="1715923"/>
          <a:ext cx="2257246" cy="11439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b="1" kern="1200" dirty="0">
              <a:latin typeface="Source Sans Pro" panose="020B0503030403020204" pitchFamily="34" charset="0"/>
            </a:rPr>
            <a:t>1 January 2018 – Compliance date for existing ships</a:t>
          </a:r>
        </a:p>
      </dsp:txBody>
      <dsp:txXfrm>
        <a:off x="2373528" y="1715923"/>
        <a:ext cx="2257246" cy="1143949"/>
      </dsp:txXfrm>
    </dsp:sp>
    <dsp:sp modelId="{49E20B51-043C-4760-A2D7-B5EE14093E7D}">
      <dsp:nvSpPr>
        <dsp:cNvPr id="0" name=""/>
        <dsp:cNvSpPr/>
      </dsp:nvSpPr>
      <dsp:spPr>
        <a:xfrm>
          <a:off x="3359157" y="1286942"/>
          <a:ext cx="285987" cy="28598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CD94E7B-D219-4892-AB55-BCC9ED3AB06B}">
      <dsp:nvSpPr>
        <dsp:cNvPr id="0" name=""/>
        <dsp:cNvSpPr/>
      </dsp:nvSpPr>
      <dsp:spPr>
        <a:xfrm>
          <a:off x="4743636" y="0"/>
          <a:ext cx="2257246" cy="11439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b" anchorCtr="0">
          <a:noAutofit/>
        </a:bodyPr>
        <a:lstStyle/>
        <a:p>
          <a:pPr marL="0" lvl="0" indent="0" algn="ctr" defTabSz="800100">
            <a:lnSpc>
              <a:spcPct val="90000"/>
            </a:lnSpc>
            <a:spcBef>
              <a:spcPct val="0"/>
            </a:spcBef>
            <a:spcAft>
              <a:spcPct val="35000"/>
            </a:spcAft>
            <a:buNone/>
          </a:pPr>
          <a:r>
            <a:rPr lang="en-US" sz="1800" b="1" kern="1200" dirty="0">
              <a:latin typeface="Source Sans Pro" panose="020B0503030403020204" pitchFamily="34" charset="0"/>
            </a:rPr>
            <a:t>1 July 2018 – Additional manning requirements for old and existing ships.</a:t>
          </a:r>
        </a:p>
      </dsp:txBody>
      <dsp:txXfrm>
        <a:off x="4743636" y="0"/>
        <a:ext cx="2257246" cy="1143949"/>
      </dsp:txXfrm>
    </dsp:sp>
    <dsp:sp modelId="{5F6EB01A-77B1-4E7E-9733-2757FFDD1206}">
      <dsp:nvSpPr>
        <dsp:cNvPr id="0" name=""/>
        <dsp:cNvSpPr/>
      </dsp:nvSpPr>
      <dsp:spPr>
        <a:xfrm>
          <a:off x="5729266" y="1286942"/>
          <a:ext cx="285987" cy="28598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21263F-3BA2-4EA0-B344-9CDECFD4C039}">
      <dsp:nvSpPr>
        <dsp:cNvPr id="0" name=""/>
        <dsp:cNvSpPr/>
      </dsp:nvSpPr>
      <dsp:spPr>
        <a:xfrm>
          <a:off x="868569" y="2806"/>
          <a:ext cx="1947774" cy="116866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Ice (sea ice, icebergs)</a:t>
          </a:r>
        </a:p>
      </dsp:txBody>
      <dsp:txXfrm>
        <a:off x="868569" y="2806"/>
        <a:ext cx="1947774" cy="1168664"/>
      </dsp:txXfrm>
    </dsp:sp>
    <dsp:sp modelId="{537803A5-2225-4FEC-A8DB-C84B53151A59}">
      <dsp:nvSpPr>
        <dsp:cNvPr id="0" name=""/>
        <dsp:cNvSpPr/>
      </dsp:nvSpPr>
      <dsp:spPr>
        <a:xfrm>
          <a:off x="3011122" y="2806"/>
          <a:ext cx="1947774" cy="116866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Ice ingestion (slush and sea ice)</a:t>
          </a:r>
        </a:p>
      </dsp:txBody>
      <dsp:txXfrm>
        <a:off x="3011122" y="2806"/>
        <a:ext cx="1947774" cy="1168664"/>
      </dsp:txXfrm>
    </dsp:sp>
    <dsp:sp modelId="{AE581DB5-9B46-4DF0-926E-E50BF5B7257F}">
      <dsp:nvSpPr>
        <dsp:cNvPr id="0" name=""/>
        <dsp:cNvSpPr/>
      </dsp:nvSpPr>
      <dsp:spPr>
        <a:xfrm>
          <a:off x="5153674" y="2806"/>
          <a:ext cx="1947774" cy="1168664"/>
        </a:xfrm>
        <a:prstGeom prst="rect">
          <a:avLst/>
        </a:prstGeom>
        <a:solidFill>
          <a:srgbClr val="4472C4">
            <a:hueOff val="0"/>
            <a:satOff val="0"/>
            <a:lumOff val="0"/>
            <a:alphaOff val="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solidFill>
                <a:prstClr val="white"/>
              </a:solidFill>
              <a:latin typeface="Calibri" panose="020F0502020204030204"/>
              <a:ea typeface="+mn-ea"/>
              <a:cs typeface="+mn-cs"/>
            </a:rPr>
            <a:t>Topside icing (ice accretion)</a:t>
          </a:r>
        </a:p>
      </dsp:txBody>
      <dsp:txXfrm>
        <a:off x="5153674" y="2806"/>
        <a:ext cx="1947774" cy="1168664"/>
      </dsp:txXfrm>
    </dsp:sp>
    <dsp:sp modelId="{20483109-9874-4A6D-A2F1-114EED6B2EFB}">
      <dsp:nvSpPr>
        <dsp:cNvPr id="0" name=""/>
        <dsp:cNvSpPr/>
      </dsp:nvSpPr>
      <dsp:spPr>
        <a:xfrm>
          <a:off x="7296226" y="2806"/>
          <a:ext cx="1947774" cy="116866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Snow Accumulation</a:t>
          </a:r>
        </a:p>
      </dsp:txBody>
      <dsp:txXfrm>
        <a:off x="7296226" y="2806"/>
        <a:ext cx="1947774" cy="1168664"/>
      </dsp:txXfrm>
    </dsp:sp>
    <dsp:sp modelId="{0F90CD93-72A0-4D20-A0AF-94DAE9E7A7CE}">
      <dsp:nvSpPr>
        <dsp:cNvPr id="0" name=""/>
        <dsp:cNvSpPr/>
      </dsp:nvSpPr>
      <dsp:spPr>
        <a:xfrm>
          <a:off x="9438779" y="2806"/>
          <a:ext cx="1947774" cy="116866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Low seawater temperature: Adverse effects on machinery</a:t>
          </a:r>
        </a:p>
      </dsp:txBody>
      <dsp:txXfrm>
        <a:off x="9438779" y="2806"/>
        <a:ext cx="1947774" cy="1168664"/>
      </dsp:txXfrm>
    </dsp:sp>
    <dsp:sp modelId="{5B1AB01A-E9A2-4F8A-AC0C-9E7EDA266403}">
      <dsp:nvSpPr>
        <dsp:cNvPr id="0" name=""/>
        <dsp:cNvSpPr/>
      </dsp:nvSpPr>
      <dsp:spPr>
        <a:xfrm>
          <a:off x="868569" y="1366248"/>
          <a:ext cx="1947774" cy="116866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Low seawater temperature: Survival.</a:t>
          </a:r>
        </a:p>
      </dsp:txBody>
      <dsp:txXfrm>
        <a:off x="868569" y="1366248"/>
        <a:ext cx="1947774" cy="1168664"/>
      </dsp:txXfrm>
    </dsp:sp>
    <dsp:sp modelId="{A234C0FD-337D-460A-82BE-23E6D52F7087}">
      <dsp:nvSpPr>
        <dsp:cNvPr id="0" name=""/>
        <dsp:cNvSpPr/>
      </dsp:nvSpPr>
      <dsp:spPr>
        <a:xfrm>
          <a:off x="3011122" y="1366248"/>
          <a:ext cx="1947774" cy="116866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Air temp. below freezing</a:t>
          </a:r>
        </a:p>
      </dsp:txBody>
      <dsp:txXfrm>
        <a:off x="3011122" y="1366248"/>
        <a:ext cx="1947774" cy="1168664"/>
      </dsp:txXfrm>
    </dsp:sp>
    <dsp:sp modelId="{9A23E19D-BF0C-4E58-9750-3223ADB7EB65}">
      <dsp:nvSpPr>
        <dsp:cNvPr id="0" name=""/>
        <dsp:cNvSpPr/>
      </dsp:nvSpPr>
      <dsp:spPr>
        <a:xfrm>
          <a:off x="5153674" y="1366248"/>
          <a:ext cx="1947774" cy="116866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Low air temperature (MDLT &lt; -10C)</a:t>
          </a:r>
        </a:p>
      </dsp:txBody>
      <dsp:txXfrm>
        <a:off x="5153674" y="1366248"/>
        <a:ext cx="1947774" cy="1168664"/>
      </dsp:txXfrm>
    </dsp:sp>
    <dsp:sp modelId="{C5D02D41-0BDF-448F-98FD-7DFABE9F9C1D}">
      <dsp:nvSpPr>
        <dsp:cNvPr id="0" name=""/>
        <dsp:cNvSpPr/>
      </dsp:nvSpPr>
      <dsp:spPr>
        <a:xfrm>
          <a:off x="7296226" y="1366248"/>
          <a:ext cx="1947774" cy="116866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Extended darkness / daylight</a:t>
          </a:r>
        </a:p>
      </dsp:txBody>
      <dsp:txXfrm>
        <a:off x="7296226" y="1366248"/>
        <a:ext cx="1947774" cy="1168664"/>
      </dsp:txXfrm>
    </dsp:sp>
    <dsp:sp modelId="{B2F33B93-D4C9-42AD-9D07-F6B2195CAC4B}">
      <dsp:nvSpPr>
        <dsp:cNvPr id="0" name=""/>
        <dsp:cNvSpPr/>
      </dsp:nvSpPr>
      <dsp:spPr>
        <a:xfrm>
          <a:off x="9438779" y="1366248"/>
          <a:ext cx="1947774" cy="116866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High latitude</a:t>
          </a:r>
        </a:p>
      </dsp:txBody>
      <dsp:txXfrm>
        <a:off x="9438779" y="1366248"/>
        <a:ext cx="1947774" cy="1168664"/>
      </dsp:txXfrm>
    </dsp:sp>
    <dsp:sp modelId="{1BBF7B64-8D6D-414E-A494-DF84BF11DF8C}">
      <dsp:nvSpPr>
        <dsp:cNvPr id="0" name=""/>
        <dsp:cNvSpPr/>
      </dsp:nvSpPr>
      <dsp:spPr>
        <a:xfrm>
          <a:off x="868569" y="2729691"/>
          <a:ext cx="1947774" cy="116866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Poor hydrographic data</a:t>
          </a:r>
        </a:p>
      </dsp:txBody>
      <dsp:txXfrm>
        <a:off x="868569" y="2729691"/>
        <a:ext cx="1947774" cy="1168664"/>
      </dsp:txXfrm>
    </dsp:sp>
    <dsp:sp modelId="{43119E62-9C42-4451-B26A-053162BBFCC6}">
      <dsp:nvSpPr>
        <dsp:cNvPr id="0" name=""/>
        <dsp:cNvSpPr/>
      </dsp:nvSpPr>
      <dsp:spPr>
        <a:xfrm>
          <a:off x="3011122" y="2729691"/>
          <a:ext cx="1947774" cy="116866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Limited available SAR facilities, Max Rescue Time, or Isolated / remote location</a:t>
          </a:r>
        </a:p>
      </dsp:txBody>
      <dsp:txXfrm>
        <a:off x="3011122" y="2729691"/>
        <a:ext cx="1947774" cy="1168664"/>
      </dsp:txXfrm>
    </dsp:sp>
    <dsp:sp modelId="{FCDF977F-714F-4533-9FBF-03021164BD8B}">
      <dsp:nvSpPr>
        <dsp:cNvPr id="0" name=""/>
        <dsp:cNvSpPr/>
      </dsp:nvSpPr>
      <dsp:spPr>
        <a:xfrm>
          <a:off x="5153674" y="2729691"/>
          <a:ext cx="1947774" cy="116866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Lack of crew experience</a:t>
          </a:r>
        </a:p>
      </dsp:txBody>
      <dsp:txXfrm>
        <a:off x="5153674" y="2729691"/>
        <a:ext cx="1947774" cy="1168664"/>
      </dsp:txXfrm>
    </dsp:sp>
    <dsp:sp modelId="{253D653E-DF18-4BCA-A28F-E5467BF889F2}">
      <dsp:nvSpPr>
        <dsp:cNvPr id="0" name=""/>
        <dsp:cNvSpPr/>
      </dsp:nvSpPr>
      <dsp:spPr>
        <a:xfrm>
          <a:off x="7296226" y="2729691"/>
          <a:ext cx="1947774" cy="116866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Inadequate Safety Equipment</a:t>
          </a:r>
        </a:p>
      </dsp:txBody>
      <dsp:txXfrm>
        <a:off x="7296226" y="2729691"/>
        <a:ext cx="1947774" cy="1168664"/>
      </dsp:txXfrm>
    </dsp:sp>
    <dsp:sp modelId="{FAA4B302-6A1A-4671-8BE9-CAC60FB4C766}">
      <dsp:nvSpPr>
        <dsp:cNvPr id="0" name=""/>
        <dsp:cNvSpPr/>
      </dsp:nvSpPr>
      <dsp:spPr>
        <a:xfrm>
          <a:off x="9438779" y="2729691"/>
          <a:ext cx="1947774" cy="116866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Inaccessible Survival Equipment</a:t>
          </a:r>
        </a:p>
      </dsp:txBody>
      <dsp:txXfrm>
        <a:off x="9438779" y="2729691"/>
        <a:ext cx="1947774" cy="1168664"/>
      </dsp:txXfrm>
    </dsp:sp>
    <dsp:sp modelId="{462A9511-5D12-4DDE-AA4E-61C399CC4554}">
      <dsp:nvSpPr>
        <dsp:cNvPr id="0" name=""/>
        <dsp:cNvSpPr/>
      </dsp:nvSpPr>
      <dsp:spPr>
        <a:xfrm>
          <a:off x="868569" y="4093133"/>
          <a:ext cx="1947774" cy="116866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Lack of Commercially Available Equipment</a:t>
          </a:r>
        </a:p>
      </dsp:txBody>
      <dsp:txXfrm>
        <a:off x="868569" y="4093133"/>
        <a:ext cx="1947774" cy="1168664"/>
      </dsp:txXfrm>
    </dsp:sp>
    <dsp:sp modelId="{BE6B9DBB-8322-4493-A859-E188DD4D9376}">
      <dsp:nvSpPr>
        <dsp:cNvPr id="0" name=""/>
        <dsp:cNvSpPr/>
      </dsp:nvSpPr>
      <dsp:spPr>
        <a:xfrm>
          <a:off x="3011122" y="4093133"/>
          <a:ext cx="1947774" cy="116866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Rapid weather changes</a:t>
          </a:r>
        </a:p>
      </dsp:txBody>
      <dsp:txXfrm>
        <a:off x="3011122" y="4093133"/>
        <a:ext cx="1947774" cy="1168664"/>
      </dsp:txXfrm>
    </dsp:sp>
    <dsp:sp modelId="{8F73783A-75E1-48C4-BC1C-D33ED8F11BC5}">
      <dsp:nvSpPr>
        <dsp:cNvPr id="0" name=""/>
        <dsp:cNvSpPr/>
      </dsp:nvSpPr>
      <dsp:spPr>
        <a:xfrm>
          <a:off x="5153674" y="4093133"/>
          <a:ext cx="1947774" cy="116866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Environmental Sensitivity</a:t>
          </a:r>
        </a:p>
      </dsp:txBody>
      <dsp:txXfrm>
        <a:off x="5153674" y="4093133"/>
        <a:ext cx="1947774" cy="1168664"/>
      </dsp:txXfrm>
    </dsp:sp>
    <dsp:sp modelId="{78649A2A-7C28-4A2E-977F-BCE547160192}">
      <dsp:nvSpPr>
        <dsp:cNvPr id="0" name=""/>
        <dsp:cNvSpPr/>
      </dsp:nvSpPr>
      <dsp:spPr>
        <a:xfrm>
          <a:off x="7296226" y="4093133"/>
          <a:ext cx="1947774" cy="116866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Potential Immersion into polar water</a:t>
          </a:r>
        </a:p>
      </dsp:txBody>
      <dsp:txXfrm>
        <a:off x="7296226" y="4093133"/>
        <a:ext cx="1947774" cy="1168664"/>
      </dsp:txXfrm>
    </dsp:sp>
    <dsp:sp modelId="{9C23F4F2-4A05-4F4F-A798-8BE39B1A5432}">
      <dsp:nvSpPr>
        <dsp:cNvPr id="0" name=""/>
        <dsp:cNvSpPr/>
      </dsp:nvSpPr>
      <dsp:spPr>
        <a:xfrm>
          <a:off x="9438779" y="4093133"/>
          <a:ext cx="1947774" cy="116866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Abandonment onto ice or land</a:t>
          </a:r>
        </a:p>
      </dsp:txBody>
      <dsp:txXfrm>
        <a:off x="9438779" y="4093133"/>
        <a:ext cx="1947774" cy="1168664"/>
      </dsp:txXfrm>
    </dsp:sp>
    <dsp:sp modelId="{C8C83BD2-95EC-40DE-A639-AAB60F55AEB5}">
      <dsp:nvSpPr>
        <dsp:cNvPr id="0" name=""/>
        <dsp:cNvSpPr/>
      </dsp:nvSpPr>
      <dsp:spPr>
        <a:xfrm>
          <a:off x="5153674" y="5456575"/>
          <a:ext cx="1947774" cy="116866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Escort Operations</a:t>
          </a:r>
        </a:p>
      </dsp:txBody>
      <dsp:txXfrm>
        <a:off x="5153674" y="5456575"/>
        <a:ext cx="1947774" cy="1168664"/>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B128E3-1D2C-4F22-899A-43EEBDF82419}">
      <dsp:nvSpPr>
        <dsp:cNvPr id="0" name=""/>
        <dsp:cNvSpPr/>
      </dsp:nvSpPr>
      <dsp:spPr>
        <a:xfrm>
          <a:off x="622800" y="1275667"/>
          <a:ext cx="810000" cy="81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383EAC8-3962-45A1-A49F-4C0A74EE2F0D}">
      <dsp:nvSpPr>
        <dsp:cNvPr id="0" name=""/>
        <dsp:cNvSpPr/>
      </dsp:nvSpPr>
      <dsp:spPr>
        <a:xfrm>
          <a:off x="127800" y="2355670"/>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en-US" sz="2000" kern="1200" dirty="0"/>
            <a:t>Ice accretion rounds</a:t>
          </a:r>
        </a:p>
      </dsp:txBody>
      <dsp:txXfrm>
        <a:off x="127800" y="2355670"/>
        <a:ext cx="1800000" cy="720000"/>
      </dsp:txXfrm>
    </dsp:sp>
    <dsp:sp modelId="{E3E9C75F-14D3-4925-8899-56C3329C7CCA}">
      <dsp:nvSpPr>
        <dsp:cNvPr id="0" name=""/>
        <dsp:cNvSpPr/>
      </dsp:nvSpPr>
      <dsp:spPr>
        <a:xfrm>
          <a:off x="2737800" y="1275667"/>
          <a:ext cx="810000" cy="810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7669D0C-33CA-46B1-83E0-8C2661CD7ADD}">
      <dsp:nvSpPr>
        <dsp:cNvPr id="0" name=""/>
        <dsp:cNvSpPr/>
      </dsp:nvSpPr>
      <dsp:spPr>
        <a:xfrm>
          <a:off x="2242800" y="2355670"/>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en-US" sz="2000" kern="1200" dirty="0"/>
            <a:t>Portable radio management</a:t>
          </a:r>
        </a:p>
      </dsp:txBody>
      <dsp:txXfrm>
        <a:off x="2242800" y="2355670"/>
        <a:ext cx="1800000" cy="720000"/>
      </dsp:txXfrm>
    </dsp:sp>
    <dsp:sp modelId="{89C94362-D643-441F-96A1-3A56F5298362}">
      <dsp:nvSpPr>
        <dsp:cNvPr id="0" name=""/>
        <dsp:cNvSpPr/>
      </dsp:nvSpPr>
      <dsp:spPr>
        <a:xfrm>
          <a:off x="4852800" y="1275667"/>
          <a:ext cx="810000" cy="81000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DDE3E04-DEEE-459D-B122-E300CD1625FD}">
      <dsp:nvSpPr>
        <dsp:cNvPr id="0" name=""/>
        <dsp:cNvSpPr/>
      </dsp:nvSpPr>
      <dsp:spPr>
        <a:xfrm>
          <a:off x="4357800" y="2355670"/>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en-US" sz="2000" kern="1200" dirty="0"/>
            <a:t>Keeping sludge tank empty</a:t>
          </a:r>
        </a:p>
      </dsp:txBody>
      <dsp:txXfrm>
        <a:off x="4357800" y="2355670"/>
        <a:ext cx="1800000" cy="720000"/>
      </dsp:txXfrm>
    </dsp:sp>
    <dsp:sp modelId="{1B077F09-51D1-4046-A03D-AF98BCEBCBA0}">
      <dsp:nvSpPr>
        <dsp:cNvPr id="0" name=""/>
        <dsp:cNvSpPr/>
      </dsp:nvSpPr>
      <dsp:spPr>
        <a:xfrm>
          <a:off x="6967800" y="1275667"/>
          <a:ext cx="810000" cy="81000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DEA07C6-A17B-4904-B119-B958B34AF41F}">
      <dsp:nvSpPr>
        <dsp:cNvPr id="0" name=""/>
        <dsp:cNvSpPr/>
      </dsp:nvSpPr>
      <dsp:spPr>
        <a:xfrm>
          <a:off x="6472800" y="2355670"/>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en-US" sz="2000" kern="1200" dirty="0"/>
            <a:t>Avoiding critical operations</a:t>
          </a:r>
        </a:p>
      </dsp:txBody>
      <dsp:txXfrm>
        <a:off x="6472800" y="2355670"/>
        <a:ext cx="1800000" cy="720000"/>
      </dsp:txXfrm>
    </dsp:sp>
    <dsp:sp modelId="{BEE11AC2-A3BC-4FA6-8D27-18C03F27C540}">
      <dsp:nvSpPr>
        <dsp:cNvPr id="0" name=""/>
        <dsp:cNvSpPr/>
      </dsp:nvSpPr>
      <dsp:spPr>
        <a:xfrm>
          <a:off x="9082800" y="1275667"/>
          <a:ext cx="810000" cy="810000"/>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05E1F33-3058-4F63-8D60-31D1A098D34E}">
      <dsp:nvSpPr>
        <dsp:cNvPr id="0" name=""/>
        <dsp:cNvSpPr/>
      </dsp:nvSpPr>
      <dsp:spPr>
        <a:xfrm>
          <a:off x="8587800" y="2355670"/>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en-US" sz="2000" kern="1200" dirty="0"/>
            <a:t>In short: Good Sea(wo)</a:t>
          </a:r>
          <a:r>
            <a:rPr lang="en-US" sz="2000" kern="1200" dirty="0" err="1"/>
            <a:t>manship</a:t>
          </a:r>
          <a:r>
            <a:rPr lang="en-US" sz="2000" kern="1200" dirty="0"/>
            <a:t>!</a:t>
          </a:r>
        </a:p>
      </dsp:txBody>
      <dsp:txXfrm>
        <a:off x="8587800" y="2355670"/>
        <a:ext cx="1800000" cy="720000"/>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F3D0C6-279E-49C3-9AAD-58C0B80E3875}">
      <dsp:nvSpPr>
        <dsp:cNvPr id="0" name=""/>
        <dsp:cNvSpPr/>
      </dsp:nvSpPr>
      <dsp:spPr>
        <a:xfrm rot="5400000">
          <a:off x="4046237" y="91127"/>
          <a:ext cx="1368690" cy="1190760"/>
        </a:xfrm>
        <a:prstGeom prst="hexagon">
          <a:avLst>
            <a:gd name="adj" fmla="val 2500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Source Sans Pro Black" panose="020B0803030403020204" pitchFamily="34" charset="0"/>
            </a:rPr>
            <a:t>Glosten</a:t>
          </a:r>
          <a:endParaRPr lang="en-US" sz="3600" kern="1200" dirty="0">
            <a:latin typeface="Source Sans Pro Black" panose="020B0803030403020204" pitchFamily="34" charset="0"/>
          </a:endParaRPr>
        </a:p>
      </dsp:txBody>
      <dsp:txXfrm rot="-5400000">
        <a:off x="4320762" y="215451"/>
        <a:ext cx="819640" cy="942115"/>
      </dsp:txXfrm>
    </dsp:sp>
    <dsp:sp modelId="{EF261DD3-6D68-4D8B-9E4C-EFE185E732C8}">
      <dsp:nvSpPr>
        <dsp:cNvPr id="0" name=""/>
        <dsp:cNvSpPr/>
      </dsp:nvSpPr>
      <dsp:spPr>
        <a:xfrm>
          <a:off x="5338496" y="0"/>
          <a:ext cx="1527458" cy="8212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baseline="0" dirty="0">
              <a:solidFill>
                <a:schemeClr val="tx1"/>
              </a:solidFill>
              <a:latin typeface="Source Sans Pro Black" panose="020B0803030403020204" pitchFamily="34" charset="0"/>
              <a:ea typeface="+mn-ea"/>
              <a:cs typeface="+mn-cs"/>
            </a:rPr>
            <a:t>Peter Soles</a:t>
          </a:r>
        </a:p>
        <a:p>
          <a:pPr marL="0" lvl="0" indent="0" algn="l" defTabSz="889000">
            <a:lnSpc>
              <a:spcPct val="90000"/>
            </a:lnSpc>
            <a:spcBef>
              <a:spcPct val="0"/>
            </a:spcBef>
            <a:spcAft>
              <a:spcPct val="35000"/>
            </a:spcAft>
            <a:buNone/>
          </a:pPr>
          <a:r>
            <a:rPr lang="en-US" sz="2000" b="1" kern="1200" baseline="0" dirty="0">
              <a:solidFill>
                <a:schemeClr val="tx1"/>
              </a:solidFill>
              <a:latin typeface="Source Sans Pro Black" panose="020B0803030403020204" pitchFamily="34" charset="0"/>
              <a:ea typeface="+mn-ea"/>
              <a:cs typeface="+mn-cs"/>
            </a:rPr>
            <a:t>Timothy Leech</a:t>
          </a:r>
        </a:p>
        <a:p>
          <a:pPr marL="0" lvl="0" indent="0" algn="l" defTabSz="889000">
            <a:lnSpc>
              <a:spcPct val="90000"/>
            </a:lnSpc>
            <a:spcBef>
              <a:spcPct val="0"/>
            </a:spcBef>
            <a:spcAft>
              <a:spcPct val="35000"/>
            </a:spcAft>
            <a:buNone/>
          </a:pPr>
          <a:r>
            <a:rPr lang="en-US" sz="2000" b="1" kern="1200" baseline="0" dirty="0">
              <a:solidFill>
                <a:schemeClr val="tx1"/>
              </a:solidFill>
              <a:latin typeface="Source Sans Pro Black" panose="020B0803030403020204" pitchFamily="34" charset="0"/>
              <a:ea typeface="+mn-ea"/>
              <a:cs typeface="+mn-cs"/>
            </a:rPr>
            <a:t>Susan Fitzgerald</a:t>
          </a:r>
        </a:p>
      </dsp:txBody>
      <dsp:txXfrm>
        <a:off x="5338496" y="0"/>
        <a:ext cx="1527458" cy="821214"/>
      </dsp:txXfrm>
    </dsp:sp>
    <dsp:sp modelId="{63E4AB47-75F4-4F7D-B978-3ED43BE72780}">
      <dsp:nvSpPr>
        <dsp:cNvPr id="0" name=""/>
        <dsp:cNvSpPr/>
      </dsp:nvSpPr>
      <dsp:spPr>
        <a:xfrm rot="5400000">
          <a:off x="2760215" y="103048"/>
          <a:ext cx="1368690" cy="1190760"/>
        </a:xfrm>
        <a:prstGeom prst="hexagon">
          <a:avLst>
            <a:gd name="adj" fmla="val 2500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US" sz="3600" kern="1200" dirty="0">
            <a:latin typeface="Source Sans Pro Black" panose="020B0803030403020204" pitchFamily="34" charset="0"/>
          </a:endParaRPr>
        </a:p>
      </dsp:txBody>
      <dsp:txXfrm rot="-5400000">
        <a:off x="3034740" y="227372"/>
        <a:ext cx="819640" cy="942115"/>
      </dsp:txXfrm>
    </dsp:sp>
    <dsp:sp modelId="{53E48CFC-2C31-46A9-8580-D9D3E6057B8F}">
      <dsp:nvSpPr>
        <dsp:cNvPr id="0" name=""/>
        <dsp:cNvSpPr/>
      </dsp:nvSpPr>
      <dsp:spPr>
        <a:xfrm rot="5400000">
          <a:off x="3400763" y="1252871"/>
          <a:ext cx="1368690" cy="1190760"/>
        </a:xfrm>
        <a:prstGeom prst="hexagon">
          <a:avLst>
            <a:gd name="adj" fmla="val 2500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dirty="0">
              <a:latin typeface="Source Sans Pro Black" panose="020B0803030403020204" pitchFamily="34" charset="0"/>
            </a:rPr>
            <a:t>ABS Harsh Environment </a:t>
          </a:r>
          <a:r>
            <a:rPr lang="en-US" sz="1000" kern="1200" dirty="0">
              <a:latin typeface="Source Sans Pro Black" panose="020B0803030403020204" pitchFamily="34" charset="0"/>
            </a:rPr>
            <a:t>Technical</a:t>
          </a:r>
          <a:r>
            <a:rPr lang="en-US" sz="900" kern="1200" dirty="0">
              <a:latin typeface="Source Sans Pro Black" panose="020B0803030403020204" pitchFamily="34" charset="0"/>
            </a:rPr>
            <a:t> </a:t>
          </a:r>
          <a:r>
            <a:rPr lang="en-US" sz="800" kern="1200" dirty="0">
              <a:latin typeface="Source Sans Pro Black" panose="020B0803030403020204" pitchFamily="34" charset="0"/>
            </a:rPr>
            <a:t>Committee</a:t>
          </a:r>
          <a:r>
            <a:rPr lang="en-US" sz="900" kern="1200" dirty="0">
              <a:latin typeface="Source Sans Pro Black" panose="020B0803030403020204" pitchFamily="34" charset="0"/>
            </a:rPr>
            <a:t> (ABS HETC)</a:t>
          </a:r>
        </a:p>
      </dsp:txBody>
      <dsp:txXfrm rot="-5400000">
        <a:off x="3675288" y="1377195"/>
        <a:ext cx="819640" cy="942115"/>
      </dsp:txXfrm>
    </dsp:sp>
    <dsp:sp modelId="{7A35BBF8-10F1-4B5D-AFDD-CFF8F2B851CE}">
      <dsp:nvSpPr>
        <dsp:cNvPr id="0" name=""/>
        <dsp:cNvSpPr/>
      </dsp:nvSpPr>
      <dsp:spPr>
        <a:xfrm>
          <a:off x="1962269" y="1437645"/>
          <a:ext cx="1478185" cy="8212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r" defTabSz="889000">
            <a:lnSpc>
              <a:spcPct val="90000"/>
            </a:lnSpc>
            <a:spcBef>
              <a:spcPct val="0"/>
            </a:spcBef>
            <a:spcAft>
              <a:spcPct val="35000"/>
            </a:spcAft>
            <a:buNone/>
          </a:pPr>
          <a:r>
            <a:rPr lang="en-US" sz="2000" kern="1200" dirty="0">
              <a:solidFill>
                <a:schemeClr val="bg1"/>
              </a:solidFill>
              <a:latin typeface="Source Sans Pro Black" panose="020B0803030403020204" pitchFamily="34" charset="0"/>
            </a:rPr>
            <a:t>Dan Oldford</a:t>
          </a:r>
        </a:p>
      </dsp:txBody>
      <dsp:txXfrm>
        <a:off x="1962269" y="1437645"/>
        <a:ext cx="1478185" cy="821214"/>
      </dsp:txXfrm>
    </dsp:sp>
    <dsp:sp modelId="{00CA4A96-009A-4FC0-819D-F3D01EB8EC75}">
      <dsp:nvSpPr>
        <dsp:cNvPr id="0" name=""/>
        <dsp:cNvSpPr/>
      </dsp:nvSpPr>
      <dsp:spPr>
        <a:xfrm rot="5400000">
          <a:off x="4686784" y="1252871"/>
          <a:ext cx="1368690" cy="1190760"/>
        </a:xfrm>
        <a:prstGeom prst="hexagon">
          <a:avLst>
            <a:gd name="adj" fmla="val 2500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US" sz="3600" kern="1200">
            <a:latin typeface="Source Sans Pro Black" panose="020B0803030403020204" pitchFamily="34" charset="0"/>
          </a:endParaRPr>
        </a:p>
      </dsp:txBody>
      <dsp:txXfrm rot="-5400000">
        <a:off x="4961309" y="1377195"/>
        <a:ext cx="819640" cy="942115"/>
      </dsp:txXfrm>
    </dsp:sp>
    <dsp:sp modelId="{79631CD5-BBDD-4B05-A299-6E7F1470ACBB}">
      <dsp:nvSpPr>
        <dsp:cNvPr id="0" name=""/>
        <dsp:cNvSpPr/>
      </dsp:nvSpPr>
      <dsp:spPr>
        <a:xfrm rot="5400000">
          <a:off x="4046237" y="2414616"/>
          <a:ext cx="1368690" cy="1190760"/>
        </a:xfrm>
        <a:prstGeom prst="hexagon">
          <a:avLst>
            <a:gd name="adj" fmla="val 2500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bg1"/>
              </a:solidFill>
              <a:latin typeface="Source Sans Pro Black" panose="020B0803030403020204" pitchFamily="34" charset="0"/>
            </a:rPr>
            <a:t>ABS</a:t>
          </a:r>
        </a:p>
      </dsp:txBody>
      <dsp:txXfrm rot="-5400000">
        <a:off x="4320762" y="2538940"/>
        <a:ext cx="819640" cy="942115"/>
      </dsp:txXfrm>
    </dsp:sp>
    <dsp:sp modelId="{2CE77530-3D49-4BCB-A8A4-BB1C626E5DA3}">
      <dsp:nvSpPr>
        <dsp:cNvPr id="0" name=""/>
        <dsp:cNvSpPr/>
      </dsp:nvSpPr>
      <dsp:spPr>
        <a:xfrm>
          <a:off x="5362096" y="2599389"/>
          <a:ext cx="1527458" cy="8212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solidFill>
                <a:schemeClr val="bg1"/>
              </a:solidFill>
              <a:latin typeface="Source Sans Pro Black" panose="020B0803030403020204" pitchFamily="34" charset="0"/>
            </a:rPr>
            <a:t>Joe McAndrews</a:t>
          </a:r>
        </a:p>
      </dsp:txBody>
      <dsp:txXfrm>
        <a:off x="5362096" y="2599389"/>
        <a:ext cx="1527458" cy="821214"/>
      </dsp:txXfrm>
    </dsp:sp>
    <dsp:sp modelId="{403AAE5A-5472-49CC-9931-FBA44620FD2C}">
      <dsp:nvSpPr>
        <dsp:cNvPr id="0" name=""/>
        <dsp:cNvSpPr/>
      </dsp:nvSpPr>
      <dsp:spPr>
        <a:xfrm rot="5400000">
          <a:off x="2760215" y="2414616"/>
          <a:ext cx="1368690" cy="1190760"/>
        </a:xfrm>
        <a:prstGeom prst="hexagon">
          <a:avLst>
            <a:gd name="adj" fmla="val 2500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rot="-5400000">
        <a:off x="3034740" y="2538940"/>
        <a:ext cx="819640" cy="942115"/>
      </dsp:txXfrm>
    </dsp:sp>
    <dsp:sp modelId="{C08E3142-ADD7-4466-873D-9E7ECC02DAD9}">
      <dsp:nvSpPr>
        <dsp:cNvPr id="0" name=""/>
        <dsp:cNvSpPr/>
      </dsp:nvSpPr>
      <dsp:spPr>
        <a:xfrm rot="5400000">
          <a:off x="3419846" y="3638500"/>
          <a:ext cx="1368690" cy="1190760"/>
        </a:xfrm>
        <a:prstGeom prst="hexagon">
          <a:avLst>
            <a:gd name="adj" fmla="val 2500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latin typeface="Source Sans Pro Black" panose="020B0803030403020204" pitchFamily="34" charset="0"/>
            </a:rPr>
            <a:t>SIO</a:t>
          </a:r>
        </a:p>
      </dsp:txBody>
      <dsp:txXfrm rot="-5400000">
        <a:off x="3694371" y="3762824"/>
        <a:ext cx="819640" cy="942115"/>
      </dsp:txXfrm>
    </dsp:sp>
    <dsp:sp modelId="{2EC8AD06-372F-449E-9C47-4C5DF07DAB5E}">
      <dsp:nvSpPr>
        <dsp:cNvPr id="0" name=""/>
        <dsp:cNvSpPr/>
      </dsp:nvSpPr>
      <dsp:spPr>
        <a:xfrm>
          <a:off x="12491" y="3478739"/>
          <a:ext cx="3571857" cy="15422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r" defTabSz="800100">
            <a:lnSpc>
              <a:spcPct val="90000"/>
            </a:lnSpc>
            <a:spcBef>
              <a:spcPct val="0"/>
            </a:spcBef>
            <a:spcAft>
              <a:spcPct val="35000"/>
            </a:spcAft>
            <a:buNone/>
          </a:pPr>
          <a:r>
            <a:rPr lang="en-US" sz="1800" kern="1200" dirty="0">
              <a:solidFill>
                <a:schemeClr val="bg1"/>
              </a:solidFill>
              <a:latin typeface="Source Sans Pro Black" panose="020B0803030403020204" pitchFamily="34" charset="0"/>
            </a:rPr>
            <a:t>Captains</a:t>
          </a:r>
        </a:p>
        <a:p>
          <a:pPr marL="0" lvl="0" indent="0" algn="r" defTabSz="800100">
            <a:lnSpc>
              <a:spcPct val="90000"/>
            </a:lnSpc>
            <a:spcBef>
              <a:spcPct val="0"/>
            </a:spcBef>
            <a:spcAft>
              <a:spcPct val="35000"/>
            </a:spcAft>
            <a:buNone/>
          </a:pPr>
          <a:r>
            <a:rPr lang="en-US" sz="1800" kern="1200" dirty="0">
              <a:solidFill>
                <a:schemeClr val="bg1"/>
              </a:solidFill>
              <a:latin typeface="Source Sans Pro Black" panose="020B0803030403020204" pitchFamily="34" charset="0"/>
            </a:rPr>
            <a:t>Chief Mates</a:t>
          </a:r>
        </a:p>
        <a:p>
          <a:pPr marL="0" lvl="0" indent="0" algn="r" defTabSz="800100">
            <a:lnSpc>
              <a:spcPct val="90000"/>
            </a:lnSpc>
            <a:spcBef>
              <a:spcPct val="0"/>
            </a:spcBef>
            <a:spcAft>
              <a:spcPct val="35000"/>
            </a:spcAft>
            <a:buNone/>
          </a:pPr>
          <a:r>
            <a:rPr lang="en-US" sz="1800" kern="1200" dirty="0">
              <a:solidFill>
                <a:schemeClr val="bg1"/>
              </a:solidFill>
              <a:latin typeface="Source Sans Pro Black" panose="020B0803030403020204" pitchFamily="34" charset="0"/>
            </a:rPr>
            <a:t>Chief engineers</a:t>
          </a:r>
        </a:p>
        <a:p>
          <a:pPr marL="0" lvl="0" indent="0" algn="r" defTabSz="800100">
            <a:lnSpc>
              <a:spcPct val="90000"/>
            </a:lnSpc>
            <a:spcBef>
              <a:spcPct val="0"/>
            </a:spcBef>
            <a:spcAft>
              <a:spcPct val="35000"/>
            </a:spcAft>
            <a:buNone/>
          </a:pPr>
          <a:r>
            <a:rPr lang="en-US" sz="1800" kern="1200" dirty="0">
              <a:solidFill>
                <a:schemeClr val="bg1"/>
              </a:solidFill>
              <a:latin typeface="Source Sans Pro Black" panose="020B0803030403020204" pitchFamily="34" charset="0"/>
            </a:rPr>
            <a:t>Port Captain</a:t>
          </a:r>
        </a:p>
        <a:p>
          <a:pPr marL="0" lvl="0" indent="0" algn="r" defTabSz="800100">
            <a:lnSpc>
              <a:spcPct val="90000"/>
            </a:lnSpc>
            <a:spcBef>
              <a:spcPct val="0"/>
            </a:spcBef>
            <a:spcAft>
              <a:spcPct val="35000"/>
            </a:spcAft>
            <a:buNone/>
          </a:pPr>
          <a:r>
            <a:rPr lang="en-US" sz="1800" kern="1200" dirty="0">
              <a:solidFill>
                <a:schemeClr val="bg1"/>
              </a:solidFill>
              <a:latin typeface="Source Sans Pro Black" panose="020B0803030403020204" pitchFamily="34" charset="0"/>
            </a:rPr>
            <a:t>Port Engineer </a:t>
          </a:r>
        </a:p>
        <a:p>
          <a:pPr marL="0" lvl="0" indent="0" algn="r" defTabSz="800100">
            <a:lnSpc>
              <a:spcPct val="90000"/>
            </a:lnSpc>
            <a:spcBef>
              <a:spcPct val="0"/>
            </a:spcBef>
            <a:spcAft>
              <a:spcPct val="35000"/>
            </a:spcAft>
            <a:buNone/>
          </a:pPr>
          <a:r>
            <a:rPr lang="en-US" sz="1800" kern="1200" dirty="0">
              <a:solidFill>
                <a:schemeClr val="bg1"/>
              </a:solidFill>
              <a:latin typeface="Source Sans Pro Black" panose="020B0803030403020204" pitchFamily="34" charset="0"/>
            </a:rPr>
            <a:t>Marine Superintendent</a:t>
          </a:r>
        </a:p>
      </dsp:txBody>
      <dsp:txXfrm>
        <a:off x="12491" y="3478739"/>
        <a:ext cx="3571857" cy="1542297"/>
      </dsp:txXfrm>
    </dsp:sp>
    <dsp:sp modelId="{A5812132-5177-44DA-AF34-A94CCC73EAE8}">
      <dsp:nvSpPr>
        <dsp:cNvPr id="0" name=""/>
        <dsp:cNvSpPr/>
      </dsp:nvSpPr>
      <dsp:spPr>
        <a:xfrm rot="5400000">
          <a:off x="4771943" y="3625292"/>
          <a:ext cx="1368690" cy="1190760"/>
        </a:xfrm>
        <a:prstGeom prst="hexagon">
          <a:avLst>
            <a:gd name="adj" fmla="val 2500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US" sz="3600" kern="1200">
            <a:latin typeface="Source Sans Pro Black" panose="020B0803030403020204" pitchFamily="34" charset="0"/>
          </a:endParaRPr>
        </a:p>
      </dsp:txBody>
      <dsp:txXfrm rot="-5400000">
        <a:off x="5046468" y="3749616"/>
        <a:ext cx="819640" cy="94211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345B75-97A6-4992-AAAA-4580C4CCD9AD}">
      <dsp:nvSpPr>
        <dsp:cNvPr id="0" name=""/>
        <dsp:cNvSpPr/>
      </dsp:nvSpPr>
      <dsp:spPr>
        <a:xfrm>
          <a:off x="3055" y="269105"/>
          <a:ext cx="1837531" cy="725074"/>
        </a:xfrm>
        <a:prstGeom prst="rect">
          <a:avLst/>
        </a:prstGeom>
        <a:solidFill>
          <a:schemeClr val="accent1">
            <a:hueOff val="0"/>
            <a:satOff val="0"/>
            <a:lumOff val="0"/>
            <a:alphaOff val="0"/>
          </a:schemeClr>
        </a:solidFill>
        <a:ln w="6350" cap="flat" cmpd="sng" algn="ctr">
          <a:noFill/>
          <a:prstDash val="solid"/>
          <a:miter lim="800000"/>
        </a:ln>
        <a:effectLst/>
        <a:scene3d>
          <a:camera prst="orthographicFront">
            <a:rot lat="0" lon="0" rev="0"/>
          </a:camera>
          <a:lightRig rig="chilly" dir="t">
            <a:rot lat="0" lon="0" rev="18480000"/>
          </a:lightRig>
          <a:backdrop>
            <a:anchor x="0" y="0" z="-210000"/>
            <a:norm dx="0" dy="0" dz="914400"/>
            <a:up dx="0" dy="914400" dz="0"/>
          </a:backdrop>
        </a:scene3d>
        <a:sp3d prstMaterial="clear">
          <a:bevelT h="63500"/>
        </a:sp3d>
      </dsp:spPr>
      <dsp:style>
        <a:lnRef idx="1">
          <a:scrgbClr r="0" g="0" b="0"/>
        </a:lnRef>
        <a:fillRef idx="1">
          <a:scrgbClr r="0" g="0" b="0"/>
        </a:fillRef>
        <a:effectRef idx="2">
          <a:scrgbClr r="0" g="0" b="0"/>
        </a:effectRef>
        <a:fontRef idx="minor">
          <a:schemeClr val="lt1"/>
        </a:fontRef>
      </dsp:style>
      <dsp:txBody>
        <a:bodyPr spcFirstLastPara="0" vert="horz" wrap="square" lIns="142240" tIns="81280" rIns="142240" bIns="81280" numCol="1" spcCol="1270" anchor="ctr" anchorCtr="0">
          <a:noAutofit/>
          <a:sp3d extrusionH="28000" prstMaterial="matte"/>
        </a:bodyPr>
        <a:lstStyle/>
        <a:p>
          <a:pPr marL="0" lvl="0" indent="0" algn="ctr" defTabSz="889000">
            <a:lnSpc>
              <a:spcPct val="90000"/>
            </a:lnSpc>
            <a:spcBef>
              <a:spcPct val="0"/>
            </a:spcBef>
            <a:spcAft>
              <a:spcPct val="35000"/>
            </a:spcAft>
            <a:buNone/>
          </a:pPr>
          <a:r>
            <a:rPr lang="en-US" sz="2000" kern="1200" dirty="0"/>
            <a:t>Equipment</a:t>
          </a:r>
        </a:p>
      </dsp:txBody>
      <dsp:txXfrm>
        <a:off x="3055" y="269105"/>
        <a:ext cx="1837531" cy="725074"/>
      </dsp:txXfrm>
    </dsp:sp>
    <dsp:sp modelId="{B0D91C5D-0202-49F2-88F8-5DDF16BEA931}">
      <dsp:nvSpPr>
        <dsp:cNvPr id="0" name=""/>
        <dsp:cNvSpPr/>
      </dsp:nvSpPr>
      <dsp:spPr>
        <a:xfrm>
          <a:off x="3055" y="994180"/>
          <a:ext cx="1837531" cy="2950874"/>
        </a:xfrm>
        <a:prstGeom prst="rect">
          <a:avLst/>
        </a:prstGeom>
        <a:solidFill>
          <a:schemeClr val="accent1">
            <a:alpha val="90000"/>
            <a:tint val="40000"/>
            <a:hueOff val="0"/>
            <a:satOff val="0"/>
            <a:lumOff val="0"/>
            <a:alphaOff val="0"/>
          </a:schemeClr>
        </a:solidFill>
        <a:ln>
          <a:noFill/>
        </a:ln>
        <a:effectLst/>
        <a:scene3d>
          <a:camera prst="orthographicFront">
            <a:rot lat="0" lon="0" rev="0"/>
          </a:camera>
          <a:lightRig rig="chilly" dir="t">
            <a:rot lat="0" lon="0" rev="18480000"/>
          </a:lightRig>
          <a:backdrop>
            <a:anchor x="0" y="0" z="-210000"/>
            <a:norm dx="0" dy="0" dz="914400"/>
            <a:up dx="0" dy="914400" dz="0"/>
          </a:backdrop>
        </a:scene3d>
        <a:sp3d prstMaterial="clear">
          <a:bevelT h="63500"/>
        </a:sp3d>
      </dsp:spPr>
      <dsp:style>
        <a:lnRef idx="0">
          <a:scrgbClr r="0" g="0" b="0"/>
        </a:lnRef>
        <a:fillRef idx="1">
          <a:scrgbClr r="0" g="0" b="0"/>
        </a:fillRef>
        <a:effectRef idx="2">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US" sz="2000" kern="1200" dirty="0"/>
            <a:t>Heated windows</a:t>
          </a:r>
        </a:p>
        <a:p>
          <a:pPr marL="228600" lvl="1" indent="-228600" algn="l" defTabSz="889000">
            <a:lnSpc>
              <a:spcPct val="90000"/>
            </a:lnSpc>
            <a:spcBef>
              <a:spcPct val="0"/>
            </a:spcBef>
            <a:spcAft>
              <a:spcPct val="15000"/>
            </a:spcAft>
            <a:buChar char="•"/>
          </a:pPr>
          <a:r>
            <a:rPr lang="en-US" sz="2000" kern="1200" dirty="0"/>
            <a:t>Enclosed Lifeboats</a:t>
          </a:r>
        </a:p>
        <a:p>
          <a:pPr marL="228600" lvl="1" indent="-228600" algn="l" defTabSz="889000">
            <a:lnSpc>
              <a:spcPct val="90000"/>
            </a:lnSpc>
            <a:spcBef>
              <a:spcPct val="0"/>
            </a:spcBef>
            <a:spcAft>
              <a:spcPct val="15000"/>
            </a:spcAft>
            <a:buChar char="•"/>
          </a:pPr>
          <a:r>
            <a:rPr lang="en-US" sz="2000" kern="1200" dirty="0"/>
            <a:t>Ice removal </a:t>
          </a:r>
          <a:r>
            <a:rPr lang="en-US" sz="2000" kern="1200" dirty="0">
              <a:solidFill>
                <a:schemeClr val="bg1"/>
              </a:solidFill>
            </a:rPr>
            <a:t>tools</a:t>
          </a:r>
        </a:p>
        <a:p>
          <a:pPr marL="228600" lvl="1" indent="-228600" algn="l" defTabSz="889000">
            <a:lnSpc>
              <a:spcPct val="90000"/>
            </a:lnSpc>
            <a:spcBef>
              <a:spcPct val="0"/>
            </a:spcBef>
            <a:spcAft>
              <a:spcPct val="15000"/>
            </a:spcAft>
            <a:buChar char="•"/>
          </a:pPr>
          <a:r>
            <a:rPr lang="en-US" sz="2000" kern="1200" dirty="0">
              <a:solidFill>
                <a:schemeClr val="bg1"/>
              </a:solidFill>
            </a:rPr>
            <a:t>Fire Safety</a:t>
          </a:r>
        </a:p>
      </dsp:txBody>
      <dsp:txXfrm>
        <a:off x="3055" y="994180"/>
        <a:ext cx="1837531" cy="2950874"/>
      </dsp:txXfrm>
    </dsp:sp>
    <dsp:sp modelId="{A3A3454B-9006-4A7E-8D6A-37D077608315}">
      <dsp:nvSpPr>
        <dsp:cNvPr id="0" name=""/>
        <dsp:cNvSpPr/>
      </dsp:nvSpPr>
      <dsp:spPr>
        <a:xfrm>
          <a:off x="2097841" y="269105"/>
          <a:ext cx="1837531" cy="725074"/>
        </a:xfrm>
        <a:prstGeom prst="rect">
          <a:avLst/>
        </a:prstGeom>
        <a:solidFill>
          <a:schemeClr val="accent1">
            <a:hueOff val="0"/>
            <a:satOff val="0"/>
            <a:lumOff val="0"/>
            <a:alphaOff val="0"/>
          </a:schemeClr>
        </a:solidFill>
        <a:ln w="6350" cap="flat" cmpd="sng" algn="ctr">
          <a:noFill/>
          <a:prstDash val="solid"/>
          <a:miter lim="800000"/>
        </a:ln>
        <a:effectLst/>
        <a:scene3d>
          <a:camera prst="orthographicFront">
            <a:rot lat="0" lon="0" rev="0"/>
          </a:camera>
          <a:lightRig rig="chilly" dir="t">
            <a:rot lat="0" lon="0" rev="18480000"/>
          </a:lightRig>
          <a:backdrop>
            <a:anchor x="0" y="0" z="-210000"/>
            <a:norm dx="0" dy="0" dz="914400"/>
            <a:up dx="0" dy="914400" dz="0"/>
          </a:backdrop>
        </a:scene3d>
        <a:sp3d prstMaterial="clear">
          <a:bevelT h="63500"/>
        </a:sp3d>
      </dsp:spPr>
      <dsp:style>
        <a:lnRef idx="1">
          <a:scrgbClr r="0" g="0" b="0"/>
        </a:lnRef>
        <a:fillRef idx="1">
          <a:scrgbClr r="0" g="0" b="0"/>
        </a:fillRef>
        <a:effectRef idx="2">
          <a:scrgbClr r="0" g="0" b="0"/>
        </a:effectRef>
        <a:fontRef idx="minor">
          <a:schemeClr val="lt1"/>
        </a:fontRef>
      </dsp:style>
      <dsp:txBody>
        <a:bodyPr spcFirstLastPara="0" vert="horz" wrap="square" lIns="142240" tIns="81280" rIns="142240" bIns="81280" numCol="1" spcCol="1270" anchor="ctr" anchorCtr="0">
          <a:noAutofit/>
          <a:sp3d extrusionH="28000" prstMaterial="matte"/>
        </a:bodyPr>
        <a:lstStyle/>
        <a:p>
          <a:pPr marL="0" lvl="0" indent="0" algn="ctr" defTabSz="889000">
            <a:lnSpc>
              <a:spcPct val="90000"/>
            </a:lnSpc>
            <a:spcBef>
              <a:spcPct val="0"/>
            </a:spcBef>
            <a:spcAft>
              <a:spcPct val="35000"/>
            </a:spcAft>
            <a:buNone/>
          </a:pPr>
          <a:r>
            <a:rPr lang="en-US" sz="2000" kern="1200" dirty="0"/>
            <a:t>Design &amp; construction</a:t>
          </a:r>
        </a:p>
      </dsp:txBody>
      <dsp:txXfrm>
        <a:off x="2097841" y="269105"/>
        <a:ext cx="1837531" cy="725074"/>
      </dsp:txXfrm>
    </dsp:sp>
    <dsp:sp modelId="{F4B97332-2FA4-4890-B24A-485A8AC97914}">
      <dsp:nvSpPr>
        <dsp:cNvPr id="0" name=""/>
        <dsp:cNvSpPr/>
      </dsp:nvSpPr>
      <dsp:spPr>
        <a:xfrm>
          <a:off x="2097841" y="994180"/>
          <a:ext cx="1837531" cy="2950874"/>
        </a:xfrm>
        <a:prstGeom prst="rect">
          <a:avLst/>
        </a:prstGeom>
        <a:solidFill>
          <a:schemeClr val="accent1">
            <a:alpha val="90000"/>
            <a:tint val="40000"/>
            <a:hueOff val="0"/>
            <a:satOff val="0"/>
            <a:lumOff val="0"/>
            <a:alphaOff val="0"/>
          </a:schemeClr>
        </a:solidFill>
        <a:ln>
          <a:noFill/>
        </a:ln>
        <a:effectLst/>
        <a:scene3d>
          <a:camera prst="orthographicFront">
            <a:rot lat="0" lon="0" rev="0"/>
          </a:camera>
          <a:lightRig rig="chilly" dir="t">
            <a:rot lat="0" lon="0" rev="18480000"/>
          </a:lightRig>
          <a:backdrop>
            <a:anchor x="0" y="0" z="-210000"/>
            <a:norm dx="0" dy="0" dz="914400"/>
            <a:up dx="0" dy="914400" dz="0"/>
          </a:backdrop>
        </a:scene3d>
        <a:sp3d prstMaterial="clear">
          <a:bevelT h="63500"/>
        </a:sp3d>
      </dsp:spPr>
      <dsp:style>
        <a:lnRef idx="0">
          <a:scrgbClr r="0" g="0" b="0"/>
        </a:lnRef>
        <a:fillRef idx="1">
          <a:scrgbClr r="0" g="0" b="0"/>
        </a:fillRef>
        <a:effectRef idx="2">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US" sz="2000" kern="1200" dirty="0"/>
            <a:t>Ship categories, A,B,C</a:t>
          </a:r>
        </a:p>
        <a:p>
          <a:pPr marL="228600" lvl="1" indent="-228600" algn="l" defTabSz="889000">
            <a:lnSpc>
              <a:spcPct val="90000"/>
            </a:lnSpc>
            <a:spcBef>
              <a:spcPct val="0"/>
            </a:spcBef>
            <a:spcAft>
              <a:spcPct val="15000"/>
            </a:spcAft>
            <a:buChar char="•"/>
          </a:pPr>
          <a:r>
            <a:rPr lang="en-US" sz="2000" kern="1200" dirty="0"/>
            <a:t>Intact stability and </a:t>
          </a:r>
          <a:r>
            <a:rPr lang="en-US" sz="2000" kern="1200" dirty="0">
              <a:solidFill>
                <a:schemeClr val="bg1"/>
              </a:solidFill>
            </a:rPr>
            <a:t>ice accretion</a:t>
          </a:r>
        </a:p>
        <a:p>
          <a:pPr marL="228600" lvl="1" indent="-228600" algn="l" defTabSz="889000">
            <a:lnSpc>
              <a:spcPct val="90000"/>
            </a:lnSpc>
            <a:spcBef>
              <a:spcPct val="0"/>
            </a:spcBef>
            <a:spcAft>
              <a:spcPct val="15000"/>
            </a:spcAft>
            <a:buChar char="•"/>
          </a:pPr>
          <a:r>
            <a:rPr lang="en-US" sz="2000" kern="1200" dirty="0">
              <a:solidFill>
                <a:schemeClr val="bg1"/>
              </a:solidFill>
            </a:rPr>
            <a:t>Ship Structure</a:t>
          </a:r>
        </a:p>
        <a:p>
          <a:pPr marL="228600" lvl="1" indent="-228600" algn="l" defTabSz="889000">
            <a:lnSpc>
              <a:spcPct val="90000"/>
            </a:lnSpc>
            <a:spcBef>
              <a:spcPct val="0"/>
            </a:spcBef>
            <a:spcAft>
              <a:spcPct val="15000"/>
            </a:spcAft>
            <a:buChar char="•"/>
          </a:pPr>
          <a:r>
            <a:rPr lang="en-US" sz="2000" kern="1200" dirty="0">
              <a:solidFill>
                <a:schemeClr val="bg1"/>
              </a:solidFill>
            </a:rPr>
            <a:t>Materials</a:t>
          </a:r>
        </a:p>
      </dsp:txBody>
      <dsp:txXfrm>
        <a:off x="2097841" y="994180"/>
        <a:ext cx="1837531" cy="2950874"/>
      </dsp:txXfrm>
    </dsp:sp>
    <dsp:sp modelId="{1D6319C2-3655-4C17-9020-15952D726AE5}">
      <dsp:nvSpPr>
        <dsp:cNvPr id="0" name=""/>
        <dsp:cNvSpPr/>
      </dsp:nvSpPr>
      <dsp:spPr>
        <a:xfrm>
          <a:off x="4192627" y="269105"/>
          <a:ext cx="1837531" cy="725074"/>
        </a:xfrm>
        <a:prstGeom prst="rect">
          <a:avLst/>
        </a:prstGeom>
        <a:solidFill>
          <a:schemeClr val="accent1">
            <a:hueOff val="0"/>
            <a:satOff val="0"/>
            <a:lumOff val="0"/>
            <a:alphaOff val="0"/>
          </a:schemeClr>
        </a:solidFill>
        <a:ln w="6350" cap="flat" cmpd="sng" algn="ctr">
          <a:noFill/>
          <a:prstDash val="solid"/>
          <a:miter lim="800000"/>
        </a:ln>
        <a:effectLst/>
        <a:scene3d>
          <a:camera prst="orthographicFront">
            <a:rot lat="0" lon="0" rev="0"/>
          </a:camera>
          <a:lightRig rig="chilly" dir="t">
            <a:rot lat="0" lon="0" rev="18480000"/>
          </a:lightRig>
          <a:backdrop>
            <a:anchor x="0" y="0" z="-210000"/>
            <a:norm dx="0" dy="0" dz="914400"/>
            <a:up dx="0" dy="914400" dz="0"/>
          </a:backdrop>
        </a:scene3d>
        <a:sp3d prstMaterial="clear">
          <a:bevelT h="63500"/>
        </a:sp3d>
      </dsp:spPr>
      <dsp:style>
        <a:lnRef idx="1">
          <a:scrgbClr r="0" g="0" b="0"/>
        </a:lnRef>
        <a:fillRef idx="1">
          <a:scrgbClr r="0" g="0" b="0"/>
        </a:fillRef>
        <a:effectRef idx="2">
          <a:scrgbClr r="0" g="0" b="0"/>
        </a:effectRef>
        <a:fontRef idx="minor">
          <a:schemeClr val="lt1"/>
        </a:fontRef>
      </dsp:style>
      <dsp:txBody>
        <a:bodyPr spcFirstLastPara="0" vert="horz" wrap="square" lIns="142240" tIns="81280" rIns="142240" bIns="81280" numCol="1" spcCol="1270" anchor="ctr" anchorCtr="0">
          <a:noAutofit/>
          <a:sp3d extrusionH="28000" prstMaterial="matte"/>
        </a:bodyPr>
        <a:lstStyle/>
        <a:p>
          <a:pPr marL="0" lvl="0" indent="0" algn="ctr" defTabSz="889000">
            <a:lnSpc>
              <a:spcPct val="90000"/>
            </a:lnSpc>
            <a:spcBef>
              <a:spcPct val="0"/>
            </a:spcBef>
            <a:spcAft>
              <a:spcPct val="35000"/>
            </a:spcAft>
            <a:buNone/>
          </a:pPr>
          <a:r>
            <a:rPr lang="en-US" sz="2000" kern="1200" dirty="0"/>
            <a:t>Operations &amp; Manning</a:t>
          </a:r>
        </a:p>
      </dsp:txBody>
      <dsp:txXfrm>
        <a:off x="4192627" y="269105"/>
        <a:ext cx="1837531" cy="725074"/>
      </dsp:txXfrm>
    </dsp:sp>
    <dsp:sp modelId="{FA00BC71-FD51-4BCF-9FB3-91D530F9CC42}">
      <dsp:nvSpPr>
        <dsp:cNvPr id="0" name=""/>
        <dsp:cNvSpPr/>
      </dsp:nvSpPr>
      <dsp:spPr>
        <a:xfrm>
          <a:off x="4192627" y="994180"/>
          <a:ext cx="1837531" cy="2950874"/>
        </a:xfrm>
        <a:prstGeom prst="rect">
          <a:avLst/>
        </a:prstGeom>
        <a:solidFill>
          <a:schemeClr val="accent1">
            <a:alpha val="90000"/>
            <a:tint val="40000"/>
            <a:hueOff val="0"/>
            <a:satOff val="0"/>
            <a:lumOff val="0"/>
            <a:alphaOff val="0"/>
          </a:schemeClr>
        </a:solidFill>
        <a:ln>
          <a:noFill/>
        </a:ln>
        <a:effectLst/>
        <a:scene3d>
          <a:camera prst="orthographicFront">
            <a:rot lat="0" lon="0" rev="0"/>
          </a:camera>
          <a:lightRig rig="chilly" dir="t">
            <a:rot lat="0" lon="0" rev="18480000"/>
          </a:lightRig>
          <a:backdrop>
            <a:anchor x="0" y="0" z="-210000"/>
            <a:norm dx="0" dy="0" dz="914400"/>
            <a:up dx="0" dy="914400" dz="0"/>
          </a:backdrop>
        </a:scene3d>
        <a:sp3d prstMaterial="clear">
          <a:bevelT h="63500"/>
        </a:sp3d>
      </dsp:spPr>
      <dsp:style>
        <a:lnRef idx="0">
          <a:scrgbClr r="0" g="0" b="0"/>
        </a:lnRef>
        <a:fillRef idx="1">
          <a:scrgbClr r="0" g="0" b="0"/>
        </a:fillRef>
        <a:effectRef idx="2">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US" sz="2000" kern="1200" dirty="0"/>
            <a:t>Navigation</a:t>
          </a:r>
        </a:p>
        <a:p>
          <a:pPr marL="228600" lvl="1" indent="-228600" algn="l" defTabSz="889000">
            <a:lnSpc>
              <a:spcPct val="90000"/>
            </a:lnSpc>
            <a:spcBef>
              <a:spcPct val="0"/>
            </a:spcBef>
            <a:spcAft>
              <a:spcPct val="15000"/>
            </a:spcAft>
            <a:buChar char="•"/>
          </a:pPr>
          <a:r>
            <a:rPr lang="en-US" sz="2000" kern="1200" dirty="0"/>
            <a:t>Certificate &amp; Manual</a:t>
          </a:r>
        </a:p>
        <a:p>
          <a:pPr marL="228600" lvl="1" indent="-228600" algn="l" defTabSz="889000">
            <a:lnSpc>
              <a:spcPct val="90000"/>
            </a:lnSpc>
            <a:spcBef>
              <a:spcPct val="0"/>
            </a:spcBef>
            <a:spcAft>
              <a:spcPct val="15000"/>
            </a:spcAft>
            <a:buChar char="•"/>
          </a:pPr>
          <a:r>
            <a:rPr lang="en-US" sz="2000" kern="1200" dirty="0"/>
            <a:t>Training</a:t>
          </a:r>
        </a:p>
      </dsp:txBody>
      <dsp:txXfrm>
        <a:off x="4192627" y="994180"/>
        <a:ext cx="1837531" cy="2950874"/>
      </dsp:txXfrm>
    </dsp:sp>
    <dsp:sp modelId="{434F7866-FB03-4312-8FE6-C65492D3111E}">
      <dsp:nvSpPr>
        <dsp:cNvPr id="0" name=""/>
        <dsp:cNvSpPr/>
      </dsp:nvSpPr>
      <dsp:spPr>
        <a:xfrm>
          <a:off x="6287412" y="269105"/>
          <a:ext cx="1837531" cy="725074"/>
        </a:xfrm>
        <a:prstGeom prst="rect">
          <a:avLst/>
        </a:prstGeom>
        <a:solidFill>
          <a:schemeClr val="accent1">
            <a:hueOff val="0"/>
            <a:satOff val="0"/>
            <a:lumOff val="0"/>
            <a:alphaOff val="0"/>
          </a:schemeClr>
        </a:solidFill>
        <a:ln w="6350" cap="flat" cmpd="sng" algn="ctr">
          <a:noFill/>
          <a:prstDash val="solid"/>
          <a:miter lim="800000"/>
        </a:ln>
        <a:effectLst/>
        <a:scene3d>
          <a:camera prst="orthographicFront">
            <a:rot lat="0" lon="0" rev="0"/>
          </a:camera>
          <a:lightRig rig="chilly" dir="t">
            <a:rot lat="0" lon="0" rev="18480000"/>
          </a:lightRig>
          <a:backdrop>
            <a:anchor x="0" y="0" z="-210000"/>
            <a:norm dx="0" dy="0" dz="914400"/>
            <a:up dx="0" dy="914400" dz="0"/>
          </a:backdrop>
        </a:scene3d>
        <a:sp3d prstMaterial="clear">
          <a:bevelT h="63500"/>
        </a:sp3d>
      </dsp:spPr>
      <dsp:style>
        <a:lnRef idx="1">
          <a:scrgbClr r="0" g="0" b="0"/>
        </a:lnRef>
        <a:fillRef idx="1">
          <a:scrgbClr r="0" g="0" b="0"/>
        </a:fillRef>
        <a:effectRef idx="2">
          <a:scrgbClr r="0" g="0" b="0"/>
        </a:effectRef>
        <a:fontRef idx="minor">
          <a:schemeClr val="lt1"/>
        </a:fontRef>
      </dsp:style>
      <dsp:txBody>
        <a:bodyPr spcFirstLastPara="0" vert="horz" wrap="square" lIns="142240" tIns="81280" rIns="142240" bIns="81280" numCol="1" spcCol="1270" anchor="ctr" anchorCtr="0">
          <a:noAutofit/>
          <a:sp3d extrusionH="28000" prstMaterial="matte"/>
        </a:bodyPr>
        <a:lstStyle/>
        <a:p>
          <a:pPr marL="0" lvl="0" indent="0" algn="ctr" defTabSz="889000">
            <a:lnSpc>
              <a:spcPct val="90000"/>
            </a:lnSpc>
            <a:spcBef>
              <a:spcPct val="0"/>
            </a:spcBef>
            <a:spcAft>
              <a:spcPct val="35000"/>
            </a:spcAft>
            <a:buNone/>
          </a:pPr>
          <a:r>
            <a:rPr lang="en-US" sz="2000" kern="1200" dirty="0"/>
            <a:t>Environmental</a:t>
          </a:r>
        </a:p>
      </dsp:txBody>
      <dsp:txXfrm>
        <a:off x="6287412" y="269105"/>
        <a:ext cx="1837531" cy="725074"/>
      </dsp:txXfrm>
    </dsp:sp>
    <dsp:sp modelId="{5099FA07-8C42-4F57-A01D-478231AF2041}">
      <dsp:nvSpPr>
        <dsp:cNvPr id="0" name=""/>
        <dsp:cNvSpPr/>
      </dsp:nvSpPr>
      <dsp:spPr>
        <a:xfrm>
          <a:off x="6287412" y="994180"/>
          <a:ext cx="1837531" cy="2950874"/>
        </a:xfrm>
        <a:prstGeom prst="rect">
          <a:avLst/>
        </a:prstGeom>
        <a:solidFill>
          <a:schemeClr val="accent1">
            <a:alpha val="90000"/>
            <a:tint val="40000"/>
            <a:hueOff val="0"/>
            <a:satOff val="0"/>
            <a:lumOff val="0"/>
            <a:alphaOff val="0"/>
          </a:schemeClr>
        </a:solidFill>
        <a:ln>
          <a:noFill/>
        </a:ln>
        <a:effectLst/>
        <a:scene3d>
          <a:camera prst="orthographicFront">
            <a:rot lat="0" lon="0" rev="0"/>
          </a:camera>
          <a:lightRig rig="chilly" dir="t">
            <a:rot lat="0" lon="0" rev="18480000"/>
          </a:lightRig>
          <a:backdrop>
            <a:anchor x="0" y="0" z="-210000"/>
            <a:norm dx="0" dy="0" dz="914400"/>
            <a:up dx="0" dy="914400" dz="0"/>
          </a:backdrop>
        </a:scene3d>
        <a:sp3d prstMaterial="clear">
          <a:bevelT h="63500"/>
        </a:sp3d>
      </dsp:spPr>
      <dsp:style>
        <a:lnRef idx="0">
          <a:scrgbClr r="0" g="0" b="0"/>
        </a:lnRef>
        <a:fillRef idx="1">
          <a:scrgbClr r="0" g="0" b="0"/>
        </a:fillRef>
        <a:effectRef idx="2">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US" sz="2000" kern="1200" dirty="0"/>
            <a:t>Oil</a:t>
          </a:r>
        </a:p>
        <a:p>
          <a:pPr marL="228600" lvl="1" indent="-228600" algn="l" defTabSz="889000">
            <a:lnSpc>
              <a:spcPct val="90000"/>
            </a:lnSpc>
            <a:spcBef>
              <a:spcPct val="0"/>
            </a:spcBef>
            <a:spcAft>
              <a:spcPct val="15000"/>
            </a:spcAft>
            <a:buChar char="•"/>
          </a:pPr>
          <a:r>
            <a:rPr lang="en-US" sz="2000" kern="1200" dirty="0"/>
            <a:t>Sewage</a:t>
          </a:r>
        </a:p>
        <a:p>
          <a:pPr marL="228600" lvl="1" indent="-228600" algn="l" defTabSz="889000">
            <a:lnSpc>
              <a:spcPct val="90000"/>
            </a:lnSpc>
            <a:spcBef>
              <a:spcPct val="0"/>
            </a:spcBef>
            <a:spcAft>
              <a:spcPct val="15000"/>
            </a:spcAft>
            <a:buChar char="•"/>
          </a:pPr>
          <a:r>
            <a:rPr lang="en-US" sz="2000" kern="1200" dirty="0"/>
            <a:t>Garbage</a:t>
          </a:r>
        </a:p>
        <a:p>
          <a:pPr marL="228600" lvl="1" indent="-228600" algn="l" defTabSz="889000">
            <a:lnSpc>
              <a:spcPct val="90000"/>
            </a:lnSpc>
            <a:spcBef>
              <a:spcPct val="0"/>
            </a:spcBef>
            <a:spcAft>
              <a:spcPct val="15000"/>
            </a:spcAft>
            <a:buChar char="•"/>
          </a:pPr>
          <a:r>
            <a:rPr lang="en-US" sz="2000" kern="1200" dirty="0"/>
            <a:t>Chemicals</a:t>
          </a:r>
        </a:p>
      </dsp:txBody>
      <dsp:txXfrm>
        <a:off x="6287412" y="994180"/>
        <a:ext cx="1837531" cy="295087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027948-3648-46C8-8F42-2A5061EDFC75}">
      <dsp:nvSpPr>
        <dsp:cNvPr id="0" name=""/>
        <dsp:cNvSpPr/>
      </dsp:nvSpPr>
      <dsp:spPr>
        <a:xfrm>
          <a:off x="611761" y="3150"/>
          <a:ext cx="2465524" cy="1479314"/>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kern="1200" dirty="0">
              <a:latin typeface="Source Sans Pro Black" panose="020B0803030403020204" pitchFamily="34" charset="0"/>
            </a:rPr>
            <a:t>SHIP STRUCTURE </a:t>
          </a:r>
        </a:p>
        <a:p>
          <a:pPr marL="57150" lvl="1" indent="-57150" algn="l" defTabSz="444500">
            <a:lnSpc>
              <a:spcPct val="90000"/>
            </a:lnSpc>
            <a:spcBef>
              <a:spcPct val="0"/>
            </a:spcBef>
            <a:spcAft>
              <a:spcPct val="15000"/>
            </a:spcAft>
            <a:buChar char="•"/>
          </a:pPr>
          <a:r>
            <a:rPr lang="en-US" sz="1000" kern="1200" dirty="0">
              <a:latin typeface="Source Sans Pro Black" panose="020B0803030403020204" pitchFamily="34" charset="0"/>
            </a:rPr>
            <a:t>Vessel to retain its structural integrity due to environmental loads and conditions.</a:t>
          </a:r>
        </a:p>
      </dsp:txBody>
      <dsp:txXfrm>
        <a:off x="611761" y="3150"/>
        <a:ext cx="2465524" cy="1479314"/>
      </dsp:txXfrm>
    </dsp:sp>
    <dsp:sp modelId="{3153A6BB-3191-470A-A16B-D12E53D063D2}">
      <dsp:nvSpPr>
        <dsp:cNvPr id="0" name=""/>
        <dsp:cNvSpPr/>
      </dsp:nvSpPr>
      <dsp:spPr>
        <a:xfrm>
          <a:off x="3323838" y="3150"/>
          <a:ext cx="2465524" cy="1479314"/>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kern="1200" dirty="0">
              <a:latin typeface="Source Sans Pro Black" panose="020B0803030403020204" pitchFamily="34" charset="0"/>
            </a:rPr>
            <a:t>SUBDIVISION AND STABILITY </a:t>
          </a:r>
        </a:p>
        <a:p>
          <a:pPr marL="57150" lvl="1" indent="-57150" algn="l" defTabSz="444500">
            <a:lnSpc>
              <a:spcPct val="90000"/>
            </a:lnSpc>
            <a:spcBef>
              <a:spcPct val="0"/>
            </a:spcBef>
            <a:spcAft>
              <a:spcPct val="15000"/>
            </a:spcAft>
            <a:buChar char="•"/>
          </a:pPr>
          <a:r>
            <a:rPr lang="en-US" sz="1000" kern="1200">
              <a:latin typeface="Source Sans Pro Black" panose="020B0803030403020204" pitchFamily="34" charset="0"/>
            </a:rPr>
            <a:t>ensure adequate subdivision and stability in both intact and damaged conditions.</a:t>
          </a:r>
          <a:endParaRPr lang="en-US" sz="1000" kern="1200" dirty="0">
            <a:latin typeface="Source Sans Pro Black" panose="020B0803030403020204" pitchFamily="34" charset="0"/>
          </a:endParaRPr>
        </a:p>
      </dsp:txBody>
      <dsp:txXfrm>
        <a:off x="3323838" y="3150"/>
        <a:ext cx="2465524" cy="1479314"/>
      </dsp:txXfrm>
    </dsp:sp>
    <dsp:sp modelId="{D0EEE9C8-9CFB-4F65-8324-7A618269CE2C}">
      <dsp:nvSpPr>
        <dsp:cNvPr id="0" name=""/>
        <dsp:cNvSpPr/>
      </dsp:nvSpPr>
      <dsp:spPr>
        <a:xfrm>
          <a:off x="6035915" y="3150"/>
          <a:ext cx="2465524" cy="1479314"/>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kern="1200" dirty="0">
              <a:latin typeface="Source Sans Pro Black" panose="020B0803030403020204" pitchFamily="34" charset="0"/>
            </a:rPr>
            <a:t>WATERTIGHT AND WEATHERTIGHT INTEGRITY </a:t>
          </a:r>
        </a:p>
        <a:p>
          <a:pPr marL="57150" lvl="1" indent="-57150" algn="l" defTabSz="444500">
            <a:lnSpc>
              <a:spcPct val="90000"/>
            </a:lnSpc>
            <a:spcBef>
              <a:spcPct val="0"/>
            </a:spcBef>
            <a:spcAft>
              <a:spcPct val="15000"/>
            </a:spcAft>
            <a:buChar char="•"/>
          </a:pPr>
          <a:r>
            <a:rPr lang="en-US" sz="1000" kern="1200">
              <a:latin typeface="Source Sans Pro Black" panose="020B0803030403020204" pitchFamily="34" charset="0"/>
            </a:rPr>
            <a:t>provide measures to maintain watertight and weathertight integrity.</a:t>
          </a:r>
          <a:endParaRPr lang="en-US" sz="1000" kern="1200" dirty="0">
            <a:latin typeface="Source Sans Pro Black" panose="020B0803030403020204" pitchFamily="34" charset="0"/>
          </a:endParaRPr>
        </a:p>
      </dsp:txBody>
      <dsp:txXfrm>
        <a:off x="6035915" y="3150"/>
        <a:ext cx="2465524" cy="1479314"/>
      </dsp:txXfrm>
    </dsp:sp>
    <dsp:sp modelId="{398D19C2-D1E4-4573-9404-679124230B48}">
      <dsp:nvSpPr>
        <dsp:cNvPr id="0" name=""/>
        <dsp:cNvSpPr/>
      </dsp:nvSpPr>
      <dsp:spPr>
        <a:xfrm>
          <a:off x="8747991" y="3150"/>
          <a:ext cx="2465524" cy="1479314"/>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kern="1200" dirty="0">
              <a:latin typeface="Source Sans Pro Black" panose="020B0803030403020204" pitchFamily="34" charset="0"/>
            </a:rPr>
            <a:t>MACHINERY INSTALLATIONS </a:t>
          </a:r>
        </a:p>
        <a:p>
          <a:pPr marL="57150" lvl="1" indent="-57150" algn="l" defTabSz="444500">
            <a:lnSpc>
              <a:spcPct val="90000"/>
            </a:lnSpc>
            <a:spcBef>
              <a:spcPct val="0"/>
            </a:spcBef>
            <a:spcAft>
              <a:spcPct val="15000"/>
            </a:spcAft>
            <a:buChar char="•"/>
          </a:pPr>
          <a:r>
            <a:rPr lang="en-US" sz="1000" kern="1200">
              <a:latin typeface="Source Sans Pro Black" panose="020B0803030403020204" pitchFamily="34" charset="0"/>
            </a:rPr>
            <a:t>ensure that, machinery installations are capable of delivering the required functionality necessary for safe operation of ships.</a:t>
          </a:r>
          <a:endParaRPr lang="en-US" sz="1000" kern="1200" dirty="0">
            <a:latin typeface="Source Sans Pro Black" panose="020B0803030403020204" pitchFamily="34" charset="0"/>
          </a:endParaRPr>
        </a:p>
      </dsp:txBody>
      <dsp:txXfrm>
        <a:off x="8747991" y="3150"/>
        <a:ext cx="2465524" cy="1479314"/>
      </dsp:txXfrm>
    </dsp:sp>
    <dsp:sp modelId="{02A4B70F-0BC3-47AF-B87E-942979D6377D}">
      <dsp:nvSpPr>
        <dsp:cNvPr id="0" name=""/>
        <dsp:cNvSpPr/>
      </dsp:nvSpPr>
      <dsp:spPr>
        <a:xfrm>
          <a:off x="611761" y="1729017"/>
          <a:ext cx="2465524" cy="1479314"/>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kern="1200" dirty="0">
              <a:latin typeface="Source Sans Pro Black" panose="020B0803030403020204" pitchFamily="34" charset="0"/>
            </a:rPr>
            <a:t>FIRE SAFETY/PROTECTION </a:t>
          </a:r>
        </a:p>
        <a:p>
          <a:pPr marL="57150" lvl="1" indent="-57150" algn="l" defTabSz="444500">
            <a:lnSpc>
              <a:spcPct val="90000"/>
            </a:lnSpc>
            <a:spcBef>
              <a:spcPct val="0"/>
            </a:spcBef>
            <a:spcAft>
              <a:spcPct val="15000"/>
            </a:spcAft>
            <a:buChar char="•"/>
          </a:pPr>
          <a:r>
            <a:rPr lang="en-US" sz="1000" kern="1200">
              <a:latin typeface="Source Sans Pro Black" panose="020B0803030403020204" pitchFamily="34" charset="0"/>
            </a:rPr>
            <a:t>fire safety systems and appliances are effective and operable, and that means of escape remain available so that persons on board can safely and swiftly escape to the lifeboat and liferaft embarkation deck under the expected environmental conditions.</a:t>
          </a:r>
          <a:endParaRPr lang="en-US" sz="1000" kern="1200" dirty="0">
            <a:latin typeface="Source Sans Pro Black" panose="020B0803030403020204" pitchFamily="34" charset="0"/>
          </a:endParaRPr>
        </a:p>
      </dsp:txBody>
      <dsp:txXfrm>
        <a:off x="611761" y="1729017"/>
        <a:ext cx="2465524" cy="1479314"/>
      </dsp:txXfrm>
    </dsp:sp>
    <dsp:sp modelId="{5D9E3199-5119-40A3-AF99-0637AC4016BD}">
      <dsp:nvSpPr>
        <dsp:cNvPr id="0" name=""/>
        <dsp:cNvSpPr/>
      </dsp:nvSpPr>
      <dsp:spPr>
        <a:xfrm>
          <a:off x="3323838" y="1729017"/>
          <a:ext cx="2465524" cy="1479314"/>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kern="1200" dirty="0">
              <a:latin typeface="Source Sans Pro Black" panose="020B0803030403020204" pitchFamily="34" charset="0"/>
            </a:rPr>
            <a:t>POLAR WATER OPERATIONAL MANUAL (PWOM)</a:t>
          </a:r>
        </a:p>
        <a:p>
          <a:pPr marL="57150" lvl="1" indent="-57150" algn="l" defTabSz="444500">
            <a:lnSpc>
              <a:spcPct val="90000"/>
            </a:lnSpc>
            <a:spcBef>
              <a:spcPct val="0"/>
            </a:spcBef>
            <a:spcAft>
              <a:spcPct val="15000"/>
            </a:spcAft>
            <a:buChar char="•"/>
          </a:pPr>
          <a:r>
            <a:rPr lang="en-US" sz="1000" kern="1200" dirty="0">
              <a:latin typeface="Source Sans Pro Black" panose="020B0803030403020204" pitchFamily="34" charset="0"/>
            </a:rPr>
            <a:t>information regarding the ship's operational capabilities and limitations in order to support their decision-making process.</a:t>
          </a:r>
        </a:p>
      </dsp:txBody>
      <dsp:txXfrm>
        <a:off x="3323838" y="1729017"/>
        <a:ext cx="2465524" cy="1479314"/>
      </dsp:txXfrm>
    </dsp:sp>
    <dsp:sp modelId="{54F5FED3-19EE-4B63-86A7-6824CE45A9FB}">
      <dsp:nvSpPr>
        <dsp:cNvPr id="0" name=""/>
        <dsp:cNvSpPr/>
      </dsp:nvSpPr>
      <dsp:spPr>
        <a:xfrm>
          <a:off x="6035915" y="1729017"/>
          <a:ext cx="2465524" cy="1479314"/>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kern="1200" dirty="0">
              <a:latin typeface="Source Sans Pro Black" panose="020B0803030403020204" pitchFamily="34" charset="0"/>
            </a:rPr>
            <a:t>LIFE-SAVING APPLIANCES AND ARRANGEMENTS </a:t>
          </a:r>
        </a:p>
        <a:p>
          <a:pPr marL="57150" lvl="1" indent="-57150" algn="l" defTabSz="444500">
            <a:lnSpc>
              <a:spcPct val="90000"/>
            </a:lnSpc>
            <a:spcBef>
              <a:spcPct val="0"/>
            </a:spcBef>
            <a:spcAft>
              <a:spcPct val="15000"/>
            </a:spcAft>
            <a:buChar char="•"/>
          </a:pPr>
          <a:r>
            <a:rPr lang="en-US" sz="1000" kern="1200">
              <a:latin typeface="Source Sans Pro Black" panose="020B0803030403020204" pitchFamily="34" charset="0"/>
            </a:rPr>
            <a:t>safe escape, evacuation and survival.</a:t>
          </a:r>
          <a:endParaRPr lang="en-US" sz="1000" kern="1200" dirty="0">
            <a:latin typeface="Source Sans Pro Black" panose="020B0803030403020204" pitchFamily="34" charset="0"/>
          </a:endParaRPr>
        </a:p>
      </dsp:txBody>
      <dsp:txXfrm>
        <a:off x="6035915" y="1729017"/>
        <a:ext cx="2465524" cy="1479314"/>
      </dsp:txXfrm>
    </dsp:sp>
    <dsp:sp modelId="{40F3D686-0BA4-45A2-86F6-21B94DA4F827}">
      <dsp:nvSpPr>
        <dsp:cNvPr id="0" name=""/>
        <dsp:cNvSpPr/>
      </dsp:nvSpPr>
      <dsp:spPr>
        <a:xfrm>
          <a:off x="8747991" y="1729017"/>
          <a:ext cx="2465524" cy="1479314"/>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kern="1200" dirty="0">
              <a:latin typeface="Source Sans Pro Black" panose="020B0803030403020204" pitchFamily="34" charset="0"/>
            </a:rPr>
            <a:t>SAFETY OF NAVIGATION </a:t>
          </a:r>
        </a:p>
        <a:p>
          <a:pPr marL="57150" lvl="1" indent="-57150" algn="l" defTabSz="444500">
            <a:lnSpc>
              <a:spcPct val="90000"/>
            </a:lnSpc>
            <a:spcBef>
              <a:spcPct val="0"/>
            </a:spcBef>
            <a:spcAft>
              <a:spcPct val="15000"/>
            </a:spcAft>
            <a:buChar char="•"/>
          </a:pPr>
          <a:r>
            <a:rPr lang="en-US" sz="1000" kern="1200">
              <a:latin typeface="Source Sans Pro Black" panose="020B0803030403020204" pitchFamily="34" charset="0"/>
            </a:rPr>
            <a:t>to provide for safe navigation.</a:t>
          </a:r>
          <a:endParaRPr lang="en-US" sz="1000" kern="1200" dirty="0">
            <a:latin typeface="Source Sans Pro Black" panose="020B0803030403020204" pitchFamily="34" charset="0"/>
          </a:endParaRPr>
        </a:p>
      </dsp:txBody>
      <dsp:txXfrm>
        <a:off x="8747991" y="1729017"/>
        <a:ext cx="2465524" cy="1479314"/>
      </dsp:txXfrm>
    </dsp:sp>
    <dsp:sp modelId="{DE2B6E77-575A-4A2C-8D0C-9AB06BC51FC4}">
      <dsp:nvSpPr>
        <dsp:cNvPr id="0" name=""/>
        <dsp:cNvSpPr/>
      </dsp:nvSpPr>
      <dsp:spPr>
        <a:xfrm>
          <a:off x="611761" y="3454884"/>
          <a:ext cx="2465524" cy="1479314"/>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kern="1200" dirty="0">
              <a:latin typeface="Source Sans Pro Black" panose="020B0803030403020204" pitchFamily="34" charset="0"/>
            </a:rPr>
            <a:t>COMMUNICATION </a:t>
          </a:r>
        </a:p>
        <a:p>
          <a:pPr marL="57150" lvl="1" indent="-57150" algn="l" defTabSz="444500">
            <a:lnSpc>
              <a:spcPct val="90000"/>
            </a:lnSpc>
            <a:spcBef>
              <a:spcPct val="0"/>
            </a:spcBef>
            <a:spcAft>
              <a:spcPct val="15000"/>
            </a:spcAft>
            <a:buChar char="•"/>
          </a:pPr>
          <a:r>
            <a:rPr lang="en-US" sz="1000" kern="1200">
              <a:latin typeface="Source Sans Pro Black" panose="020B0803030403020204" pitchFamily="34" charset="0"/>
            </a:rPr>
            <a:t>to provide for effective communication for ships and survival craft during normal operation and in emergency situations.</a:t>
          </a:r>
          <a:endParaRPr lang="en-US" sz="1000" kern="1200" dirty="0">
            <a:latin typeface="Source Sans Pro Black" panose="020B0803030403020204" pitchFamily="34" charset="0"/>
          </a:endParaRPr>
        </a:p>
      </dsp:txBody>
      <dsp:txXfrm>
        <a:off x="611761" y="3454884"/>
        <a:ext cx="2465524" cy="1479314"/>
      </dsp:txXfrm>
    </dsp:sp>
    <dsp:sp modelId="{75488989-6108-4221-9325-A36772C5523A}">
      <dsp:nvSpPr>
        <dsp:cNvPr id="0" name=""/>
        <dsp:cNvSpPr/>
      </dsp:nvSpPr>
      <dsp:spPr>
        <a:xfrm>
          <a:off x="3323838" y="3454884"/>
          <a:ext cx="2465524" cy="1479314"/>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kern="1200" dirty="0">
              <a:latin typeface="Source Sans Pro Black" panose="020B0803030403020204" pitchFamily="34" charset="0"/>
            </a:rPr>
            <a:t>VOYAGE PLANNING </a:t>
          </a:r>
        </a:p>
        <a:p>
          <a:pPr marL="57150" lvl="1" indent="-57150" algn="l" defTabSz="444500">
            <a:lnSpc>
              <a:spcPct val="90000"/>
            </a:lnSpc>
            <a:spcBef>
              <a:spcPct val="0"/>
            </a:spcBef>
            <a:spcAft>
              <a:spcPct val="15000"/>
            </a:spcAft>
            <a:buChar char="•"/>
          </a:pPr>
          <a:r>
            <a:rPr lang="en-US" sz="1000" kern="1200" dirty="0">
              <a:latin typeface="Source Sans Pro Black" panose="020B0803030403020204" pitchFamily="34" charset="0"/>
            </a:rPr>
            <a:t>The goal of this chapter is to ensure that the Company, master and crew are provided with sufficient information to enable operations to be conducted with due consideration to safety of ship and persons on board and, as appropriate, environmental protection.</a:t>
          </a:r>
        </a:p>
      </dsp:txBody>
      <dsp:txXfrm>
        <a:off x="3323838" y="3454884"/>
        <a:ext cx="2465524" cy="1479314"/>
      </dsp:txXfrm>
    </dsp:sp>
    <dsp:sp modelId="{B17E2EB2-A568-4168-A9BC-240BD1912AFA}">
      <dsp:nvSpPr>
        <dsp:cNvPr id="0" name=""/>
        <dsp:cNvSpPr/>
      </dsp:nvSpPr>
      <dsp:spPr>
        <a:xfrm>
          <a:off x="6035915" y="3454884"/>
          <a:ext cx="2465524" cy="1479314"/>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kern="1200" dirty="0">
              <a:latin typeface="Source Sans Pro Black" panose="020B0803030403020204" pitchFamily="34" charset="0"/>
            </a:rPr>
            <a:t>MANNING AND TRAINING </a:t>
          </a:r>
        </a:p>
        <a:p>
          <a:pPr marL="57150" lvl="1" indent="-57150" algn="l" defTabSz="444500">
            <a:lnSpc>
              <a:spcPct val="90000"/>
            </a:lnSpc>
            <a:spcBef>
              <a:spcPct val="0"/>
            </a:spcBef>
            <a:spcAft>
              <a:spcPct val="15000"/>
            </a:spcAft>
            <a:buChar char="•"/>
          </a:pPr>
          <a:r>
            <a:rPr lang="en-US" sz="1000" kern="1200">
              <a:latin typeface="Source Sans Pro Black" panose="020B0803030403020204" pitchFamily="34" charset="0"/>
            </a:rPr>
            <a:t>to ensure that ships operating in polar waters are appropriately manned by adequately qualified, trained and experienced personnel.</a:t>
          </a:r>
          <a:endParaRPr lang="en-US" sz="1000" kern="1200" dirty="0">
            <a:latin typeface="Source Sans Pro Black" panose="020B0803030403020204" pitchFamily="34" charset="0"/>
          </a:endParaRPr>
        </a:p>
      </dsp:txBody>
      <dsp:txXfrm>
        <a:off x="6035915" y="3454884"/>
        <a:ext cx="2465524" cy="1479314"/>
      </dsp:txXfrm>
    </dsp:sp>
    <dsp:sp modelId="{339AE1C2-77B2-4A5C-B3A0-6591F3864ACB}">
      <dsp:nvSpPr>
        <dsp:cNvPr id="0" name=""/>
        <dsp:cNvSpPr/>
      </dsp:nvSpPr>
      <dsp:spPr>
        <a:xfrm>
          <a:off x="8747991" y="3454884"/>
          <a:ext cx="2465524" cy="1479314"/>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kern="1200" dirty="0">
              <a:latin typeface="Source Sans Pro Black" panose="020B0803030403020204" pitchFamily="34" charset="0"/>
            </a:rPr>
            <a:t>ADDITIONAL GUIDANCES</a:t>
          </a:r>
        </a:p>
        <a:p>
          <a:pPr marL="57150" lvl="1" indent="-57150" algn="l" defTabSz="444500">
            <a:lnSpc>
              <a:spcPct val="90000"/>
            </a:lnSpc>
            <a:spcBef>
              <a:spcPct val="0"/>
            </a:spcBef>
            <a:spcAft>
              <a:spcPct val="15000"/>
            </a:spcAft>
            <a:buChar char="•"/>
          </a:pPr>
          <a:r>
            <a:rPr lang="en-US" sz="1000" kern="1200" dirty="0">
              <a:latin typeface="Source Sans Pro Black" panose="020B0803030403020204" pitchFamily="34" charset="0"/>
            </a:rPr>
            <a:t>Additional instructions for all other chapters. </a:t>
          </a:r>
        </a:p>
      </dsp:txBody>
      <dsp:txXfrm>
        <a:off x="8747991" y="3454884"/>
        <a:ext cx="2465524" cy="1479314"/>
      </dsp:txXfrm>
    </dsp:sp>
    <dsp:sp modelId="{FBFF126C-A99C-4C11-8589-DEEB1B902983}">
      <dsp:nvSpPr>
        <dsp:cNvPr id="0" name=""/>
        <dsp:cNvSpPr/>
      </dsp:nvSpPr>
      <dsp:spPr>
        <a:xfrm>
          <a:off x="4679876" y="5180751"/>
          <a:ext cx="2465524" cy="1479314"/>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kern="1200" dirty="0">
              <a:latin typeface="Source Sans Pro Black" panose="020B0803030403020204" pitchFamily="34" charset="0"/>
            </a:rPr>
            <a:t>POLLUTION PREVENTION MEASURES</a:t>
          </a:r>
        </a:p>
        <a:p>
          <a:pPr marL="57150" lvl="1" indent="-57150" algn="l" defTabSz="444500">
            <a:lnSpc>
              <a:spcPct val="90000"/>
            </a:lnSpc>
            <a:spcBef>
              <a:spcPct val="0"/>
            </a:spcBef>
            <a:spcAft>
              <a:spcPct val="15000"/>
            </a:spcAft>
            <a:buChar char="•"/>
          </a:pPr>
          <a:r>
            <a:rPr lang="en-US" sz="1000" kern="1200" dirty="0">
              <a:latin typeface="Source Sans Pro Black" panose="020B0803030403020204" pitchFamily="34" charset="0"/>
            </a:rPr>
            <a:t>Oil</a:t>
          </a:r>
        </a:p>
        <a:p>
          <a:pPr marL="57150" lvl="1" indent="-57150" algn="l" defTabSz="444500">
            <a:lnSpc>
              <a:spcPct val="90000"/>
            </a:lnSpc>
            <a:spcBef>
              <a:spcPct val="0"/>
            </a:spcBef>
            <a:spcAft>
              <a:spcPct val="15000"/>
            </a:spcAft>
            <a:buChar char="•"/>
          </a:pPr>
          <a:r>
            <a:rPr lang="en-US" sz="1000" kern="1200" dirty="0">
              <a:latin typeface="Source Sans Pro Black" panose="020B0803030403020204" pitchFamily="34" charset="0"/>
            </a:rPr>
            <a:t>Sewage</a:t>
          </a:r>
        </a:p>
        <a:p>
          <a:pPr marL="57150" lvl="1" indent="-57150" algn="l" defTabSz="444500">
            <a:lnSpc>
              <a:spcPct val="90000"/>
            </a:lnSpc>
            <a:spcBef>
              <a:spcPct val="0"/>
            </a:spcBef>
            <a:spcAft>
              <a:spcPct val="15000"/>
            </a:spcAft>
            <a:buChar char="•"/>
          </a:pPr>
          <a:r>
            <a:rPr lang="en-US" sz="1000" kern="1200" dirty="0">
              <a:latin typeface="Source Sans Pro Black" panose="020B0803030403020204" pitchFamily="34" charset="0"/>
            </a:rPr>
            <a:t>Biofouling</a:t>
          </a:r>
        </a:p>
        <a:p>
          <a:pPr marL="57150" lvl="1" indent="-57150" algn="l" defTabSz="444500">
            <a:lnSpc>
              <a:spcPct val="90000"/>
            </a:lnSpc>
            <a:spcBef>
              <a:spcPct val="0"/>
            </a:spcBef>
            <a:spcAft>
              <a:spcPct val="15000"/>
            </a:spcAft>
            <a:buChar char="•"/>
          </a:pPr>
          <a:r>
            <a:rPr lang="en-US" sz="1000" kern="1200" dirty="0">
              <a:latin typeface="Source Sans Pro Black" panose="020B0803030403020204" pitchFamily="34" charset="0"/>
            </a:rPr>
            <a:t>Hazardous substances</a:t>
          </a:r>
        </a:p>
        <a:p>
          <a:pPr marL="57150" lvl="1" indent="-57150" algn="l" defTabSz="444500">
            <a:lnSpc>
              <a:spcPct val="90000"/>
            </a:lnSpc>
            <a:spcBef>
              <a:spcPct val="0"/>
            </a:spcBef>
            <a:spcAft>
              <a:spcPct val="15000"/>
            </a:spcAft>
            <a:buChar char="•"/>
          </a:pPr>
          <a:r>
            <a:rPr lang="en-US" sz="1000" kern="1200" dirty="0">
              <a:latin typeface="Source Sans Pro Black" panose="020B0803030403020204" pitchFamily="34" charset="0"/>
            </a:rPr>
            <a:t>Etc.</a:t>
          </a:r>
        </a:p>
      </dsp:txBody>
      <dsp:txXfrm>
        <a:off x="4679876" y="5180751"/>
        <a:ext cx="2465524" cy="147931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24135F-0DAC-4086-A27D-9C8AB52EB11C}">
      <dsp:nvSpPr>
        <dsp:cNvPr id="0" name=""/>
        <dsp:cNvSpPr/>
      </dsp:nvSpPr>
      <dsp:spPr>
        <a:xfrm>
          <a:off x="613058" y="1591"/>
          <a:ext cx="1463665" cy="146366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Risk Assessment and mitigation actions</a:t>
          </a:r>
        </a:p>
      </dsp:txBody>
      <dsp:txXfrm>
        <a:off x="827407" y="215940"/>
        <a:ext cx="1034967" cy="1034967"/>
      </dsp:txXfrm>
    </dsp:sp>
    <dsp:sp modelId="{8B2ED19C-8085-4A51-BD07-705C03AEBDBD}">
      <dsp:nvSpPr>
        <dsp:cNvPr id="0" name=""/>
        <dsp:cNvSpPr/>
      </dsp:nvSpPr>
      <dsp:spPr>
        <a:xfrm>
          <a:off x="920428" y="1584106"/>
          <a:ext cx="848925" cy="848925"/>
        </a:xfrm>
        <a:prstGeom prst="mathPlus">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a:off x="1032953" y="1908735"/>
        <a:ext cx="623875" cy="199667"/>
      </dsp:txXfrm>
    </dsp:sp>
    <dsp:sp modelId="{C8D1F24B-FD99-4811-9B0D-A763587A8CDA}">
      <dsp:nvSpPr>
        <dsp:cNvPr id="0" name=""/>
        <dsp:cNvSpPr/>
      </dsp:nvSpPr>
      <dsp:spPr>
        <a:xfrm>
          <a:off x="613058" y="2551881"/>
          <a:ext cx="1463665" cy="146366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Source Sans Pro" panose="020B0503030403020204" pitchFamily="34" charset="0"/>
            </a:rPr>
            <a:t>Polar Water operations manual</a:t>
          </a:r>
        </a:p>
      </dsp:txBody>
      <dsp:txXfrm>
        <a:off x="827407" y="2766230"/>
        <a:ext cx="1034967" cy="1034967"/>
      </dsp:txXfrm>
    </dsp:sp>
    <dsp:sp modelId="{8CC65ADD-8F61-4FF4-803E-D9FDD9AC157A}">
      <dsp:nvSpPr>
        <dsp:cNvPr id="0" name=""/>
        <dsp:cNvSpPr/>
      </dsp:nvSpPr>
      <dsp:spPr>
        <a:xfrm>
          <a:off x="2296273" y="1736327"/>
          <a:ext cx="465445" cy="54448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a:off x="2296273" y="1845224"/>
        <a:ext cx="325812" cy="326689"/>
      </dsp:txXfrm>
    </dsp:sp>
    <dsp:sp modelId="{AC62AC95-C205-402F-8686-1CECA9C641F1}">
      <dsp:nvSpPr>
        <dsp:cNvPr id="0" name=""/>
        <dsp:cNvSpPr/>
      </dsp:nvSpPr>
      <dsp:spPr>
        <a:xfrm>
          <a:off x="2954922" y="544903"/>
          <a:ext cx="2927330" cy="292733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6990" tIns="46990" rIns="46990" bIns="46990" numCol="1" spcCol="1270" anchor="ctr" anchorCtr="0">
          <a:noAutofit/>
        </a:bodyPr>
        <a:lstStyle/>
        <a:p>
          <a:pPr marL="0" lvl="0" indent="0" algn="ctr" defTabSz="1644650">
            <a:lnSpc>
              <a:spcPct val="90000"/>
            </a:lnSpc>
            <a:spcBef>
              <a:spcPct val="0"/>
            </a:spcBef>
            <a:spcAft>
              <a:spcPct val="35000"/>
            </a:spcAft>
            <a:buNone/>
          </a:pPr>
          <a:r>
            <a:rPr lang="en-US" sz="3700" kern="1200" dirty="0"/>
            <a:t>Polar </a:t>
          </a:r>
          <a:r>
            <a:rPr lang="en-US" sz="3700" kern="1200" dirty="0">
              <a:latin typeface="Source Sans Pro" panose="020B0503030403020204" pitchFamily="34" charset="0"/>
            </a:rPr>
            <a:t>Ship</a:t>
          </a:r>
          <a:r>
            <a:rPr lang="en-US" sz="3700" kern="1200" dirty="0"/>
            <a:t> Certificate</a:t>
          </a:r>
        </a:p>
      </dsp:txBody>
      <dsp:txXfrm>
        <a:off x="3383620" y="973601"/>
        <a:ext cx="2069934" cy="206993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2198D1-F250-456F-985A-2CCC0440A686}">
      <dsp:nvSpPr>
        <dsp:cNvPr id="0" name=""/>
        <dsp:cNvSpPr/>
      </dsp:nvSpPr>
      <dsp:spPr>
        <a:xfrm rot="5400000">
          <a:off x="649738" y="1184365"/>
          <a:ext cx="1040130" cy="1184151"/>
        </a:xfrm>
        <a:prstGeom prst="bentUpArrow">
          <a:avLst>
            <a:gd name="adj1" fmla="val 32840"/>
            <a:gd name="adj2" fmla="val 25000"/>
            <a:gd name="adj3" fmla="val 3578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51313C2-A059-4668-855A-5A21E0A23ADB}">
      <dsp:nvSpPr>
        <dsp:cNvPr id="0" name=""/>
        <dsp:cNvSpPr/>
      </dsp:nvSpPr>
      <dsp:spPr>
        <a:xfrm>
          <a:off x="374167" y="31360"/>
          <a:ext cx="1750966" cy="1225619"/>
        </a:xfrm>
        <a:prstGeom prst="roundRect">
          <a:avLst>
            <a:gd name="adj" fmla="val 166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Source Sans Pro Black" panose="020B0803030403020204" pitchFamily="34" charset="0"/>
            </a:rPr>
            <a:t>Environmental Assessment</a:t>
          </a:r>
        </a:p>
      </dsp:txBody>
      <dsp:txXfrm>
        <a:off x="434008" y="91201"/>
        <a:ext cx="1631284" cy="1105937"/>
      </dsp:txXfrm>
    </dsp:sp>
    <dsp:sp modelId="{97D2D4B7-0509-4CE8-A646-DEBED7B40067}">
      <dsp:nvSpPr>
        <dsp:cNvPr id="0" name=""/>
        <dsp:cNvSpPr/>
      </dsp:nvSpPr>
      <dsp:spPr>
        <a:xfrm>
          <a:off x="2125133" y="148250"/>
          <a:ext cx="1273486" cy="990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114300" lvl="1" indent="-114300" algn="l" defTabSz="533400">
            <a:lnSpc>
              <a:spcPct val="90000"/>
            </a:lnSpc>
            <a:spcBef>
              <a:spcPct val="0"/>
            </a:spcBef>
            <a:spcAft>
              <a:spcPct val="15000"/>
            </a:spcAft>
            <a:buChar char="•"/>
          </a:pPr>
          <a:r>
            <a:rPr lang="en-US" sz="1200" kern="1200" dirty="0">
              <a:latin typeface="Source Sans Pro Black" panose="020B0803030403020204" pitchFamily="34" charset="0"/>
            </a:rPr>
            <a:t>16 hours</a:t>
          </a:r>
        </a:p>
      </dsp:txBody>
      <dsp:txXfrm>
        <a:off x="2125133" y="148250"/>
        <a:ext cx="1273486" cy="990600"/>
      </dsp:txXfrm>
    </dsp:sp>
    <dsp:sp modelId="{B6E24F8F-48BD-4CC5-9E39-86E618CECA39}">
      <dsp:nvSpPr>
        <dsp:cNvPr id="0" name=""/>
        <dsp:cNvSpPr/>
      </dsp:nvSpPr>
      <dsp:spPr>
        <a:xfrm rot="5400000">
          <a:off x="2101476" y="2561140"/>
          <a:ext cx="1040130" cy="1184151"/>
        </a:xfrm>
        <a:prstGeom prst="bentUpArrow">
          <a:avLst>
            <a:gd name="adj1" fmla="val 32840"/>
            <a:gd name="adj2" fmla="val 25000"/>
            <a:gd name="adj3" fmla="val 3578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6B8A79F-5D47-4409-A077-4C4510200F02}">
      <dsp:nvSpPr>
        <dsp:cNvPr id="0" name=""/>
        <dsp:cNvSpPr/>
      </dsp:nvSpPr>
      <dsp:spPr>
        <a:xfrm>
          <a:off x="1825904" y="1408135"/>
          <a:ext cx="1750966" cy="1225619"/>
        </a:xfrm>
        <a:prstGeom prst="roundRect">
          <a:avLst>
            <a:gd name="adj" fmla="val 166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Source Sans Pro Black" panose="020B0803030403020204" pitchFamily="34" charset="0"/>
            </a:rPr>
            <a:t>Operational assessment</a:t>
          </a:r>
        </a:p>
      </dsp:txBody>
      <dsp:txXfrm>
        <a:off x="1885745" y="1467976"/>
        <a:ext cx="1631284" cy="1105937"/>
      </dsp:txXfrm>
    </dsp:sp>
    <dsp:sp modelId="{C4B0CDF9-1340-4D0B-8397-B9C48ED18192}">
      <dsp:nvSpPr>
        <dsp:cNvPr id="0" name=""/>
        <dsp:cNvSpPr/>
      </dsp:nvSpPr>
      <dsp:spPr>
        <a:xfrm>
          <a:off x="3576871" y="1525026"/>
          <a:ext cx="1273486" cy="990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114300" lvl="1" indent="-114300" algn="l" defTabSz="533400">
            <a:lnSpc>
              <a:spcPct val="90000"/>
            </a:lnSpc>
            <a:spcBef>
              <a:spcPct val="0"/>
            </a:spcBef>
            <a:spcAft>
              <a:spcPct val="15000"/>
            </a:spcAft>
            <a:buChar char="•"/>
          </a:pPr>
          <a:r>
            <a:rPr lang="en-US" sz="1200" kern="1200" dirty="0">
              <a:latin typeface="Source Sans Pro Black" panose="020B0803030403020204" pitchFamily="34" charset="0"/>
            </a:rPr>
            <a:t>92 hours</a:t>
          </a:r>
        </a:p>
      </dsp:txBody>
      <dsp:txXfrm>
        <a:off x="3576871" y="1525026"/>
        <a:ext cx="1273486" cy="990600"/>
      </dsp:txXfrm>
    </dsp:sp>
    <dsp:sp modelId="{8CED9F46-8632-439C-9384-A08CA84CA5C4}">
      <dsp:nvSpPr>
        <dsp:cNvPr id="0" name=""/>
        <dsp:cNvSpPr/>
      </dsp:nvSpPr>
      <dsp:spPr>
        <a:xfrm rot="5400000">
          <a:off x="3553213" y="3937916"/>
          <a:ext cx="1040130" cy="1184151"/>
        </a:xfrm>
        <a:prstGeom prst="bentUpArrow">
          <a:avLst>
            <a:gd name="adj1" fmla="val 32840"/>
            <a:gd name="adj2" fmla="val 25000"/>
            <a:gd name="adj3" fmla="val 3578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7974786-1B20-4E54-A539-FA3B37096A30}">
      <dsp:nvSpPr>
        <dsp:cNvPr id="0" name=""/>
        <dsp:cNvSpPr/>
      </dsp:nvSpPr>
      <dsp:spPr>
        <a:xfrm>
          <a:off x="3277642" y="2784911"/>
          <a:ext cx="1750966" cy="1225619"/>
        </a:xfrm>
        <a:prstGeom prst="roundRect">
          <a:avLst>
            <a:gd name="adj" fmla="val 166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Source Sans Pro Black" panose="020B0803030403020204" pitchFamily="34" charset="0"/>
            </a:rPr>
            <a:t>Development of PWOM</a:t>
          </a:r>
        </a:p>
      </dsp:txBody>
      <dsp:txXfrm>
        <a:off x="3337483" y="2844752"/>
        <a:ext cx="1631284" cy="1105937"/>
      </dsp:txXfrm>
    </dsp:sp>
    <dsp:sp modelId="{A09116C4-2C68-4C43-A680-F195024BF814}">
      <dsp:nvSpPr>
        <dsp:cNvPr id="0" name=""/>
        <dsp:cNvSpPr/>
      </dsp:nvSpPr>
      <dsp:spPr>
        <a:xfrm>
          <a:off x="5028608" y="2901802"/>
          <a:ext cx="1273486" cy="990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114300" lvl="1" indent="-114300" algn="l" defTabSz="533400">
            <a:lnSpc>
              <a:spcPct val="90000"/>
            </a:lnSpc>
            <a:spcBef>
              <a:spcPct val="0"/>
            </a:spcBef>
            <a:spcAft>
              <a:spcPct val="15000"/>
            </a:spcAft>
            <a:buChar char="•"/>
          </a:pPr>
          <a:r>
            <a:rPr lang="en-US" sz="1200" kern="1200" dirty="0">
              <a:latin typeface="Source Sans Pro Black" panose="020B0803030403020204" pitchFamily="34" charset="0"/>
            </a:rPr>
            <a:t>108 hours</a:t>
          </a:r>
        </a:p>
      </dsp:txBody>
      <dsp:txXfrm>
        <a:off x="5028608" y="2901802"/>
        <a:ext cx="1273486" cy="990600"/>
      </dsp:txXfrm>
    </dsp:sp>
    <dsp:sp modelId="{1B31B91C-9ED6-4C0E-921D-A583622DA490}">
      <dsp:nvSpPr>
        <dsp:cNvPr id="0" name=""/>
        <dsp:cNvSpPr/>
      </dsp:nvSpPr>
      <dsp:spPr>
        <a:xfrm>
          <a:off x="4729379" y="4161686"/>
          <a:ext cx="1750966" cy="1225619"/>
        </a:xfrm>
        <a:prstGeom prst="roundRect">
          <a:avLst>
            <a:gd name="adj" fmla="val 166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Source Sans Pro Black" panose="020B0803030403020204" pitchFamily="34" charset="0"/>
            </a:rPr>
            <a:t>ABS Regulatory Review &amp; issuance of Polar Certificate</a:t>
          </a:r>
        </a:p>
      </dsp:txBody>
      <dsp:txXfrm>
        <a:off x="4789220" y="4221527"/>
        <a:ext cx="1631284" cy="1105937"/>
      </dsp:txXfrm>
    </dsp:sp>
    <dsp:sp modelId="{D0C8E9EB-BBAA-4AE7-B904-2EC1AC6635AA}">
      <dsp:nvSpPr>
        <dsp:cNvPr id="0" name=""/>
        <dsp:cNvSpPr/>
      </dsp:nvSpPr>
      <dsp:spPr>
        <a:xfrm>
          <a:off x="6480346" y="4278577"/>
          <a:ext cx="1273486" cy="990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ctr" anchorCtr="0">
          <a:noAutofit/>
        </a:bodyPr>
        <a:lstStyle/>
        <a:p>
          <a:pPr marL="114300" lvl="1" indent="-114300" algn="l" defTabSz="577850">
            <a:lnSpc>
              <a:spcPct val="90000"/>
            </a:lnSpc>
            <a:spcBef>
              <a:spcPct val="0"/>
            </a:spcBef>
            <a:spcAft>
              <a:spcPct val="15000"/>
            </a:spcAft>
            <a:buChar char="•"/>
          </a:pPr>
          <a:r>
            <a:rPr lang="en-US" sz="1300" kern="1200" dirty="0">
              <a:solidFill>
                <a:prstClr val="black">
                  <a:hueOff val="0"/>
                  <a:satOff val="0"/>
                  <a:lumOff val="0"/>
                  <a:alphaOff val="0"/>
                </a:prstClr>
              </a:solidFill>
              <a:latin typeface="Source Sans Pro Black" panose="020B0803030403020204" pitchFamily="34" charset="0"/>
              <a:ea typeface="+mn-ea"/>
              <a:cs typeface="+mn-cs"/>
            </a:rPr>
            <a:t>20 </a:t>
          </a:r>
          <a:r>
            <a:rPr lang="en-US" sz="1300" kern="1200" dirty="0">
              <a:latin typeface="Source Sans Pro Black" panose="020B0803030403020204" pitchFamily="34" charset="0"/>
            </a:rPr>
            <a:t>hours</a:t>
          </a:r>
          <a:endParaRPr lang="en-US" sz="1300" kern="1200" dirty="0">
            <a:solidFill>
              <a:prstClr val="black">
                <a:hueOff val="0"/>
                <a:satOff val="0"/>
                <a:lumOff val="0"/>
                <a:alphaOff val="0"/>
              </a:prstClr>
            </a:solidFill>
            <a:latin typeface="Source Sans Pro Black" panose="020B0803030403020204" pitchFamily="34" charset="0"/>
            <a:ea typeface="+mn-ea"/>
            <a:cs typeface="+mn-cs"/>
          </a:endParaRPr>
        </a:p>
      </dsp:txBody>
      <dsp:txXfrm>
        <a:off x="6480346" y="4278577"/>
        <a:ext cx="1273486" cy="99060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2198D1-F250-456F-985A-2CCC0440A686}">
      <dsp:nvSpPr>
        <dsp:cNvPr id="0" name=""/>
        <dsp:cNvSpPr/>
      </dsp:nvSpPr>
      <dsp:spPr>
        <a:xfrm rot="5400000">
          <a:off x="649738" y="1184365"/>
          <a:ext cx="1040130" cy="1184151"/>
        </a:xfrm>
        <a:prstGeom prst="bentUpArrow">
          <a:avLst>
            <a:gd name="adj1" fmla="val 32840"/>
            <a:gd name="adj2" fmla="val 25000"/>
            <a:gd name="adj3" fmla="val 3578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51313C2-A059-4668-855A-5A21E0A23ADB}">
      <dsp:nvSpPr>
        <dsp:cNvPr id="0" name=""/>
        <dsp:cNvSpPr/>
      </dsp:nvSpPr>
      <dsp:spPr>
        <a:xfrm>
          <a:off x="374167" y="31360"/>
          <a:ext cx="1750966" cy="1225619"/>
        </a:xfrm>
        <a:prstGeom prst="roundRect">
          <a:avLst>
            <a:gd name="adj" fmla="val 166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Source Sans Pro Black" panose="020B0803030403020204" pitchFamily="34" charset="0"/>
            </a:rPr>
            <a:t>Environmental Assessment</a:t>
          </a:r>
        </a:p>
      </dsp:txBody>
      <dsp:txXfrm>
        <a:off x="434008" y="91201"/>
        <a:ext cx="1631284" cy="1105937"/>
      </dsp:txXfrm>
    </dsp:sp>
    <dsp:sp modelId="{97D2D4B7-0509-4CE8-A646-DEBED7B40067}">
      <dsp:nvSpPr>
        <dsp:cNvPr id="0" name=""/>
        <dsp:cNvSpPr/>
      </dsp:nvSpPr>
      <dsp:spPr>
        <a:xfrm>
          <a:off x="2125133" y="148250"/>
          <a:ext cx="1273486" cy="990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114300" lvl="1" indent="-114300" algn="l" defTabSz="533400">
            <a:lnSpc>
              <a:spcPct val="90000"/>
            </a:lnSpc>
            <a:spcBef>
              <a:spcPct val="0"/>
            </a:spcBef>
            <a:spcAft>
              <a:spcPct val="15000"/>
            </a:spcAft>
            <a:buChar char="•"/>
          </a:pPr>
          <a:r>
            <a:rPr lang="en-US" sz="1200" kern="1200" dirty="0">
              <a:latin typeface="Source Sans Pro Black" panose="020B0803030403020204" pitchFamily="34" charset="0"/>
            </a:rPr>
            <a:t>16 hours</a:t>
          </a:r>
        </a:p>
      </dsp:txBody>
      <dsp:txXfrm>
        <a:off x="2125133" y="148250"/>
        <a:ext cx="1273486" cy="990600"/>
      </dsp:txXfrm>
    </dsp:sp>
    <dsp:sp modelId="{B6E24F8F-48BD-4CC5-9E39-86E618CECA39}">
      <dsp:nvSpPr>
        <dsp:cNvPr id="0" name=""/>
        <dsp:cNvSpPr/>
      </dsp:nvSpPr>
      <dsp:spPr>
        <a:xfrm rot="5400000">
          <a:off x="2101476" y="2561140"/>
          <a:ext cx="1040130" cy="1184151"/>
        </a:xfrm>
        <a:prstGeom prst="bentUpArrow">
          <a:avLst>
            <a:gd name="adj1" fmla="val 32840"/>
            <a:gd name="adj2" fmla="val 25000"/>
            <a:gd name="adj3" fmla="val 3578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6B8A79F-5D47-4409-A077-4C4510200F02}">
      <dsp:nvSpPr>
        <dsp:cNvPr id="0" name=""/>
        <dsp:cNvSpPr/>
      </dsp:nvSpPr>
      <dsp:spPr>
        <a:xfrm>
          <a:off x="1825904" y="1408135"/>
          <a:ext cx="1750966" cy="1225619"/>
        </a:xfrm>
        <a:prstGeom prst="roundRect">
          <a:avLst>
            <a:gd name="adj" fmla="val 166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Source Sans Pro Black" panose="020B0803030403020204" pitchFamily="34" charset="0"/>
            </a:rPr>
            <a:t>Operational assessment</a:t>
          </a:r>
        </a:p>
      </dsp:txBody>
      <dsp:txXfrm>
        <a:off x="1885745" y="1467976"/>
        <a:ext cx="1631284" cy="1105937"/>
      </dsp:txXfrm>
    </dsp:sp>
    <dsp:sp modelId="{C4B0CDF9-1340-4D0B-8397-B9C48ED18192}">
      <dsp:nvSpPr>
        <dsp:cNvPr id="0" name=""/>
        <dsp:cNvSpPr/>
      </dsp:nvSpPr>
      <dsp:spPr>
        <a:xfrm>
          <a:off x="3576871" y="1525026"/>
          <a:ext cx="1273486" cy="990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114300" lvl="1" indent="-114300" algn="l" defTabSz="533400">
            <a:lnSpc>
              <a:spcPct val="90000"/>
            </a:lnSpc>
            <a:spcBef>
              <a:spcPct val="0"/>
            </a:spcBef>
            <a:spcAft>
              <a:spcPct val="15000"/>
            </a:spcAft>
            <a:buChar char="•"/>
          </a:pPr>
          <a:r>
            <a:rPr lang="en-US" sz="1200" kern="1200" dirty="0">
              <a:latin typeface="Source Sans Pro Black" panose="020B0803030403020204" pitchFamily="34" charset="0"/>
            </a:rPr>
            <a:t>92 hours</a:t>
          </a:r>
        </a:p>
      </dsp:txBody>
      <dsp:txXfrm>
        <a:off x="3576871" y="1525026"/>
        <a:ext cx="1273486" cy="990600"/>
      </dsp:txXfrm>
    </dsp:sp>
    <dsp:sp modelId="{8CED9F46-8632-439C-9384-A08CA84CA5C4}">
      <dsp:nvSpPr>
        <dsp:cNvPr id="0" name=""/>
        <dsp:cNvSpPr/>
      </dsp:nvSpPr>
      <dsp:spPr>
        <a:xfrm rot="5400000">
          <a:off x="3553213" y="3937916"/>
          <a:ext cx="1040130" cy="1184151"/>
        </a:xfrm>
        <a:prstGeom prst="bentUpArrow">
          <a:avLst>
            <a:gd name="adj1" fmla="val 32840"/>
            <a:gd name="adj2" fmla="val 25000"/>
            <a:gd name="adj3" fmla="val 3578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7974786-1B20-4E54-A539-FA3B37096A30}">
      <dsp:nvSpPr>
        <dsp:cNvPr id="0" name=""/>
        <dsp:cNvSpPr/>
      </dsp:nvSpPr>
      <dsp:spPr>
        <a:xfrm>
          <a:off x="3277642" y="2784911"/>
          <a:ext cx="1750966" cy="1225619"/>
        </a:xfrm>
        <a:prstGeom prst="roundRect">
          <a:avLst>
            <a:gd name="adj" fmla="val 166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Source Sans Pro Black" panose="020B0803030403020204" pitchFamily="34" charset="0"/>
            </a:rPr>
            <a:t>Development of PWOM</a:t>
          </a:r>
        </a:p>
      </dsp:txBody>
      <dsp:txXfrm>
        <a:off x="3337483" y="2844752"/>
        <a:ext cx="1631284" cy="1105937"/>
      </dsp:txXfrm>
    </dsp:sp>
    <dsp:sp modelId="{A09116C4-2C68-4C43-A680-F195024BF814}">
      <dsp:nvSpPr>
        <dsp:cNvPr id="0" name=""/>
        <dsp:cNvSpPr/>
      </dsp:nvSpPr>
      <dsp:spPr>
        <a:xfrm>
          <a:off x="5028608" y="2901802"/>
          <a:ext cx="1273486" cy="990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114300" lvl="1" indent="-114300" algn="l" defTabSz="533400">
            <a:lnSpc>
              <a:spcPct val="90000"/>
            </a:lnSpc>
            <a:spcBef>
              <a:spcPct val="0"/>
            </a:spcBef>
            <a:spcAft>
              <a:spcPct val="15000"/>
            </a:spcAft>
            <a:buChar char="•"/>
          </a:pPr>
          <a:r>
            <a:rPr lang="en-US" sz="1200" kern="1200" dirty="0">
              <a:latin typeface="Source Sans Pro Black" panose="020B0803030403020204" pitchFamily="34" charset="0"/>
            </a:rPr>
            <a:t>108 hours</a:t>
          </a:r>
        </a:p>
      </dsp:txBody>
      <dsp:txXfrm>
        <a:off x="5028608" y="2901802"/>
        <a:ext cx="1273486" cy="990600"/>
      </dsp:txXfrm>
    </dsp:sp>
    <dsp:sp modelId="{1B31B91C-9ED6-4C0E-921D-A583622DA490}">
      <dsp:nvSpPr>
        <dsp:cNvPr id="0" name=""/>
        <dsp:cNvSpPr/>
      </dsp:nvSpPr>
      <dsp:spPr>
        <a:xfrm>
          <a:off x="4729379" y="4161686"/>
          <a:ext cx="1750966" cy="1225619"/>
        </a:xfrm>
        <a:prstGeom prst="roundRect">
          <a:avLst>
            <a:gd name="adj" fmla="val 166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Source Sans Pro Black" panose="020B0803030403020204" pitchFamily="34" charset="0"/>
            </a:rPr>
            <a:t>ABS Regulatory Review &amp; issuance of Polar Certificate</a:t>
          </a:r>
        </a:p>
      </dsp:txBody>
      <dsp:txXfrm>
        <a:off x="4789220" y="4221527"/>
        <a:ext cx="1631284" cy="1105937"/>
      </dsp:txXfrm>
    </dsp:sp>
    <dsp:sp modelId="{D0C8E9EB-BBAA-4AE7-B904-2EC1AC6635AA}">
      <dsp:nvSpPr>
        <dsp:cNvPr id="0" name=""/>
        <dsp:cNvSpPr/>
      </dsp:nvSpPr>
      <dsp:spPr>
        <a:xfrm>
          <a:off x="6480346" y="4278577"/>
          <a:ext cx="1273486" cy="990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ctr" anchorCtr="0">
          <a:noAutofit/>
        </a:bodyPr>
        <a:lstStyle/>
        <a:p>
          <a:pPr marL="114300" lvl="1" indent="-114300" algn="l" defTabSz="577850">
            <a:lnSpc>
              <a:spcPct val="90000"/>
            </a:lnSpc>
            <a:spcBef>
              <a:spcPct val="0"/>
            </a:spcBef>
            <a:spcAft>
              <a:spcPct val="15000"/>
            </a:spcAft>
            <a:buChar char="•"/>
          </a:pPr>
          <a:r>
            <a:rPr lang="en-US" sz="1300" kern="1200" dirty="0">
              <a:solidFill>
                <a:prstClr val="black">
                  <a:hueOff val="0"/>
                  <a:satOff val="0"/>
                  <a:lumOff val="0"/>
                  <a:alphaOff val="0"/>
                </a:prstClr>
              </a:solidFill>
              <a:latin typeface="Source Sans Pro Black" panose="020B0803030403020204" pitchFamily="34" charset="0"/>
              <a:ea typeface="+mn-ea"/>
              <a:cs typeface="+mn-cs"/>
            </a:rPr>
            <a:t>20 </a:t>
          </a:r>
          <a:r>
            <a:rPr lang="en-US" sz="1300" kern="1200" dirty="0">
              <a:latin typeface="Source Sans Pro Black" panose="020B0803030403020204" pitchFamily="34" charset="0"/>
            </a:rPr>
            <a:t>hours</a:t>
          </a:r>
          <a:endParaRPr lang="en-US" sz="1300" kern="1200" dirty="0">
            <a:solidFill>
              <a:prstClr val="black">
                <a:hueOff val="0"/>
                <a:satOff val="0"/>
                <a:lumOff val="0"/>
                <a:alphaOff val="0"/>
              </a:prstClr>
            </a:solidFill>
            <a:latin typeface="Source Sans Pro Black" panose="020B0803030403020204" pitchFamily="34" charset="0"/>
            <a:ea typeface="+mn-ea"/>
            <a:cs typeface="+mn-cs"/>
          </a:endParaRPr>
        </a:p>
      </dsp:txBody>
      <dsp:txXfrm>
        <a:off x="6480346" y="4278577"/>
        <a:ext cx="1273486" cy="99060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2198D1-F250-456F-985A-2CCC0440A686}">
      <dsp:nvSpPr>
        <dsp:cNvPr id="0" name=""/>
        <dsp:cNvSpPr/>
      </dsp:nvSpPr>
      <dsp:spPr>
        <a:xfrm rot="5400000">
          <a:off x="649738" y="1184365"/>
          <a:ext cx="1040130" cy="1184151"/>
        </a:xfrm>
        <a:prstGeom prst="bentUpArrow">
          <a:avLst>
            <a:gd name="adj1" fmla="val 32840"/>
            <a:gd name="adj2" fmla="val 25000"/>
            <a:gd name="adj3" fmla="val 3578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51313C2-A059-4668-855A-5A21E0A23ADB}">
      <dsp:nvSpPr>
        <dsp:cNvPr id="0" name=""/>
        <dsp:cNvSpPr/>
      </dsp:nvSpPr>
      <dsp:spPr>
        <a:xfrm>
          <a:off x="374167" y="31360"/>
          <a:ext cx="1750966" cy="1225619"/>
        </a:xfrm>
        <a:prstGeom prst="roundRect">
          <a:avLst>
            <a:gd name="adj" fmla="val 166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Source Sans Pro Black" panose="020B0803030403020204" pitchFamily="34" charset="0"/>
            </a:rPr>
            <a:t>Environmental Assessment</a:t>
          </a:r>
        </a:p>
      </dsp:txBody>
      <dsp:txXfrm>
        <a:off x="434008" y="91201"/>
        <a:ext cx="1631284" cy="1105937"/>
      </dsp:txXfrm>
    </dsp:sp>
    <dsp:sp modelId="{97D2D4B7-0509-4CE8-A646-DEBED7B40067}">
      <dsp:nvSpPr>
        <dsp:cNvPr id="0" name=""/>
        <dsp:cNvSpPr/>
      </dsp:nvSpPr>
      <dsp:spPr>
        <a:xfrm>
          <a:off x="2125133" y="148250"/>
          <a:ext cx="1273486" cy="990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114300" lvl="1" indent="-114300" algn="l" defTabSz="533400">
            <a:lnSpc>
              <a:spcPct val="90000"/>
            </a:lnSpc>
            <a:spcBef>
              <a:spcPct val="0"/>
            </a:spcBef>
            <a:spcAft>
              <a:spcPct val="15000"/>
            </a:spcAft>
            <a:buChar char="•"/>
          </a:pPr>
          <a:r>
            <a:rPr lang="en-US" sz="1200" kern="1200" dirty="0">
              <a:latin typeface="Source Sans Pro Black" panose="020B0803030403020204" pitchFamily="34" charset="0"/>
            </a:rPr>
            <a:t>16 hours</a:t>
          </a:r>
        </a:p>
      </dsp:txBody>
      <dsp:txXfrm>
        <a:off x="2125133" y="148250"/>
        <a:ext cx="1273486" cy="990600"/>
      </dsp:txXfrm>
    </dsp:sp>
    <dsp:sp modelId="{B6E24F8F-48BD-4CC5-9E39-86E618CECA39}">
      <dsp:nvSpPr>
        <dsp:cNvPr id="0" name=""/>
        <dsp:cNvSpPr/>
      </dsp:nvSpPr>
      <dsp:spPr>
        <a:xfrm rot="5400000">
          <a:off x="2101476" y="2561140"/>
          <a:ext cx="1040130" cy="1184151"/>
        </a:xfrm>
        <a:prstGeom prst="bentUpArrow">
          <a:avLst>
            <a:gd name="adj1" fmla="val 32840"/>
            <a:gd name="adj2" fmla="val 25000"/>
            <a:gd name="adj3" fmla="val 3578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6B8A79F-5D47-4409-A077-4C4510200F02}">
      <dsp:nvSpPr>
        <dsp:cNvPr id="0" name=""/>
        <dsp:cNvSpPr/>
      </dsp:nvSpPr>
      <dsp:spPr>
        <a:xfrm>
          <a:off x="1825904" y="1408135"/>
          <a:ext cx="1750966" cy="1225619"/>
        </a:xfrm>
        <a:prstGeom prst="roundRect">
          <a:avLst>
            <a:gd name="adj" fmla="val 166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Source Sans Pro Black" panose="020B0803030403020204" pitchFamily="34" charset="0"/>
            </a:rPr>
            <a:t>Operational assessment</a:t>
          </a:r>
        </a:p>
      </dsp:txBody>
      <dsp:txXfrm>
        <a:off x="1885745" y="1467976"/>
        <a:ext cx="1631284" cy="1105937"/>
      </dsp:txXfrm>
    </dsp:sp>
    <dsp:sp modelId="{C4B0CDF9-1340-4D0B-8397-B9C48ED18192}">
      <dsp:nvSpPr>
        <dsp:cNvPr id="0" name=""/>
        <dsp:cNvSpPr/>
      </dsp:nvSpPr>
      <dsp:spPr>
        <a:xfrm>
          <a:off x="3576871" y="1525026"/>
          <a:ext cx="1273486" cy="990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114300" lvl="1" indent="-114300" algn="l" defTabSz="533400">
            <a:lnSpc>
              <a:spcPct val="90000"/>
            </a:lnSpc>
            <a:spcBef>
              <a:spcPct val="0"/>
            </a:spcBef>
            <a:spcAft>
              <a:spcPct val="15000"/>
            </a:spcAft>
            <a:buChar char="•"/>
          </a:pPr>
          <a:r>
            <a:rPr lang="en-US" sz="1200" kern="1200" dirty="0">
              <a:latin typeface="Source Sans Pro Black" panose="020B0803030403020204" pitchFamily="34" charset="0"/>
            </a:rPr>
            <a:t>92 hours</a:t>
          </a:r>
        </a:p>
      </dsp:txBody>
      <dsp:txXfrm>
        <a:off x="3576871" y="1525026"/>
        <a:ext cx="1273486" cy="990600"/>
      </dsp:txXfrm>
    </dsp:sp>
    <dsp:sp modelId="{8CED9F46-8632-439C-9384-A08CA84CA5C4}">
      <dsp:nvSpPr>
        <dsp:cNvPr id="0" name=""/>
        <dsp:cNvSpPr/>
      </dsp:nvSpPr>
      <dsp:spPr>
        <a:xfrm rot="5400000">
          <a:off x="3553213" y="3937916"/>
          <a:ext cx="1040130" cy="1184151"/>
        </a:xfrm>
        <a:prstGeom prst="bentUpArrow">
          <a:avLst>
            <a:gd name="adj1" fmla="val 32840"/>
            <a:gd name="adj2" fmla="val 25000"/>
            <a:gd name="adj3" fmla="val 3578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7974786-1B20-4E54-A539-FA3B37096A30}">
      <dsp:nvSpPr>
        <dsp:cNvPr id="0" name=""/>
        <dsp:cNvSpPr/>
      </dsp:nvSpPr>
      <dsp:spPr>
        <a:xfrm>
          <a:off x="3277642" y="2784911"/>
          <a:ext cx="1750966" cy="1225619"/>
        </a:xfrm>
        <a:prstGeom prst="roundRect">
          <a:avLst>
            <a:gd name="adj" fmla="val 166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Source Sans Pro Black" panose="020B0803030403020204" pitchFamily="34" charset="0"/>
            </a:rPr>
            <a:t>Development of PWOM</a:t>
          </a:r>
        </a:p>
      </dsp:txBody>
      <dsp:txXfrm>
        <a:off x="3337483" y="2844752"/>
        <a:ext cx="1631284" cy="1105937"/>
      </dsp:txXfrm>
    </dsp:sp>
    <dsp:sp modelId="{A09116C4-2C68-4C43-A680-F195024BF814}">
      <dsp:nvSpPr>
        <dsp:cNvPr id="0" name=""/>
        <dsp:cNvSpPr/>
      </dsp:nvSpPr>
      <dsp:spPr>
        <a:xfrm>
          <a:off x="5028608" y="2901802"/>
          <a:ext cx="1273486" cy="990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114300" lvl="1" indent="-114300" algn="l" defTabSz="533400">
            <a:lnSpc>
              <a:spcPct val="90000"/>
            </a:lnSpc>
            <a:spcBef>
              <a:spcPct val="0"/>
            </a:spcBef>
            <a:spcAft>
              <a:spcPct val="15000"/>
            </a:spcAft>
            <a:buChar char="•"/>
          </a:pPr>
          <a:r>
            <a:rPr lang="en-US" sz="1200" kern="1200" dirty="0">
              <a:latin typeface="Source Sans Pro Black" panose="020B0803030403020204" pitchFamily="34" charset="0"/>
            </a:rPr>
            <a:t>108 hours</a:t>
          </a:r>
        </a:p>
      </dsp:txBody>
      <dsp:txXfrm>
        <a:off x="5028608" y="2901802"/>
        <a:ext cx="1273486" cy="990600"/>
      </dsp:txXfrm>
    </dsp:sp>
    <dsp:sp modelId="{1B31B91C-9ED6-4C0E-921D-A583622DA490}">
      <dsp:nvSpPr>
        <dsp:cNvPr id="0" name=""/>
        <dsp:cNvSpPr/>
      </dsp:nvSpPr>
      <dsp:spPr>
        <a:xfrm>
          <a:off x="4729379" y="4161686"/>
          <a:ext cx="1750966" cy="1225619"/>
        </a:xfrm>
        <a:prstGeom prst="roundRect">
          <a:avLst>
            <a:gd name="adj" fmla="val 166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Source Sans Pro Black" panose="020B0803030403020204" pitchFamily="34" charset="0"/>
            </a:rPr>
            <a:t>ABS Regulatory Review &amp; issuance of Polar Certificate</a:t>
          </a:r>
        </a:p>
      </dsp:txBody>
      <dsp:txXfrm>
        <a:off x="4789220" y="4221527"/>
        <a:ext cx="1631284" cy="1105937"/>
      </dsp:txXfrm>
    </dsp:sp>
    <dsp:sp modelId="{D0C8E9EB-BBAA-4AE7-B904-2EC1AC6635AA}">
      <dsp:nvSpPr>
        <dsp:cNvPr id="0" name=""/>
        <dsp:cNvSpPr/>
      </dsp:nvSpPr>
      <dsp:spPr>
        <a:xfrm>
          <a:off x="6480346" y="4278577"/>
          <a:ext cx="1273486" cy="990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ctr" anchorCtr="0">
          <a:noAutofit/>
        </a:bodyPr>
        <a:lstStyle/>
        <a:p>
          <a:pPr marL="114300" lvl="1" indent="-114300" algn="l" defTabSz="577850">
            <a:lnSpc>
              <a:spcPct val="90000"/>
            </a:lnSpc>
            <a:spcBef>
              <a:spcPct val="0"/>
            </a:spcBef>
            <a:spcAft>
              <a:spcPct val="15000"/>
            </a:spcAft>
            <a:buChar char="•"/>
          </a:pPr>
          <a:r>
            <a:rPr lang="en-US" sz="1300" kern="1200" dirty="0">
              <a:solidFill>
                <a:prstClr val="black">
                  <a:hueOff val="0"/>
                  <a:satOff val="0"/>
                  <a:lumOff val="0"/>
                  <a:alphaOff val="0"/>
                </a:prstClr>
              </a:solidFill>
              <a:latin typeface="Source Sans Pro Black" panose="020B0803030403020204" pitchFamily="34" charset="0"/>
              <a:ea typeface="+mn-ea"/>
              <a:cs typeface="+mn-cs"/>
            </a:rPr>
            <a:t>20 </a:t>
          </a:r>
          <a:r>
            <a:rPr lang="en-US" sz="1300" kern="1200" dirty="0">
              <a:latin typeface="Source Sans Pro Black" panose="020B0803030403020204" pitchFamily="34" charset="0"/>
            </a:rPr>
            <a:t>hours</a:t>
          </a:r>
          <a:endParaRPr lang="en-US" sz="1300" kern="1200" dirty="0">
            <a:solidFill>
              <a:prstClr val="black">
                <a:hueOff val="0"/>
                <a:satOff val="0"/>
                <a:lumOff val="0"/>
                <a:alphaOff val="0"/>
              </a:prstClr>
            </a:solidFill>
            <a:latin typeface="Source Sans Pro Black" panose="020B0803030403020204" pitchFamily="34" charset="0"/>
            <a:ea typeface="+mn-ea"/>
            <a:cs typeface="+mn-cs"/>
          </a:endParaRPr>
        </a:p>
      </dsp:txBody>
      <dsp:txXfrm>
        <a:off x="6480346" y="4278577"/>
        <a:ext cx="1273486" cy="99060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2198D1-F250-456F-985A-2CCC0440A686}">
      <dsp:nvSpPr>
        <dsp:cNvPr id="0" name=""/>
        <dsp:cNvSpPr/>
      </dsp:nvSpPr>
      <dsp:spPr>
        <a:xfrm rot="5400000">
          <a:off x="649738" y="1184365"/>
          <a:ext cx="1040130" cy="1184151"/>
        </a:xfrm>
        <a:prstGeom prst="bentUpArrow">
          <a:avLst>
            <a:gd name="adj1" fmla="val 32840"/>
            <a:gd name="adj2" fmla="val 25000"/>
            <a:gd name="adj3" fmla="val 3578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51313C2-A059-4668-855A-5A21E0A23ADB}">
      <dsp:nvSpPr>
        <dsp:cNvPr id="0" name=""/>
        <dsp:cNvSpPr/>
      </dsp:nvSpPr>
      <dsp:spPr>
        <a:xfrm>
          <a:off x="374167" y="31360"/>
          <a:ext cx="1750966" cy="1225619"/>
        </a:xfrm>
        <a:prstGeom prst="roundRect">
          <a:avLst>
            <a:gd name="adj" fmla="val 166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Source Sans Pro Black" panose="020B0803030403020204" pitchFamily="34" charset="0"/>
            </a:rPr>
            <a:t>Environmental Assessment</a:t>
          </a:r>
        </a:p>
      </dsp:txBody>
      <dsp:txXfrm>
        <a:off x="434008" y="91201"/>
        <a:ext cx="1631284" cy="1105937"/>
      </dsp:txXfrm>
    </dsp:sp>
    <dsp:sp modelId="{97D2D4B7-0509-4CE8-A646-DEBED7B40067}">
      <dsp:nvSpPr>
        <dsp:cNvPr id="0" name=""/>
        <dsp:cNvSpPr/>
      </dsp:nvSpPr>
      <dsp:spPr>
        <a:xfrm>
          <a:off x="2125133" y="148250"/>
          <a:ext cx="1273486" cy="990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114300" lvl="1" indent="-114300" algn="l" defTabSz="533400">
            <a:lnSpc>
              <a:spcPct val="90000"/>
            </a:lnSpc>
            <a:spcBef>
              <a:spcPct val="0"/>
            </a:spcBef>
            <a:spcAft>
              <a:spcPct val="15000"/>
            </a:spcAft>
            <a:buChar char="•"/>
          </a:pPr>
          <a:r>
            <a:rPr lang="en-US" sz="1200" kern="1200" dirty="0">
              <a:latin typeface="Source Sans Pro Black" panose="020B0803030403020204" pitchFamily="34" charset="0"/>
            </a:rPr>
            <a:t>16 hours</a:t>
          </a:r>
        </a:p>
      </dsp:txBody>
      <dsp:txXfrm>
        <a:off x="2125133" y="148250"/>
        <a:ext cx="1273486" cy="990600"/>
      </dsp:txXfrm>
    </dsp:sp>
    <dsp:sp modelId="{B6E24F8F-48BD-4CC5-9E39-86E618CECA39}">
      <dsp:nvSpPr>
        <dsp:cNvPr id="0" name=""/>
        <dsp:cNvSpPr/>
      </dsp:nvSpPr>
      <dsp:spPr>
        <a:xfrm rot="5400000">
          <a:off x="2101476" y="2561140"/>
          <a:ext cx="1040130" cy="1184151"/>
        </a:xfrm>
        <a:prstGeom prst="bentUpArrow">
          <a:avLst>
            <a:gd name="adj1" fmla="val 32840"/>
            <a:gd name="adj2" fmla="val 25000"/>
            <a:gd name="adj3" fmla="val 3578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6B8A79F-5D47-4409-A077-4C4510200F02}">
      <dsp:nvSpPr>
        <dsp:cNvPr id="0" name=""/>
        <dsp:cNvSpPr/>
      </dsp:nvSpPr>
      <dsp:spPr>
        <a:xfrm>
          <a:off x="1825904" y="1408135"/>
          <a:ext cx="1750966" cy="1225619"/>
        </a:xfrm>
        <a:prstGeom prst="roundRect">
          <a:avLst>
            <a:gd name="adj" fmla="val 166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Source Sans Pro Black" panose="020B0803030403020204" pitchFamily="34" charset="0"/>
            </a:rPr>
            <a:t>Operational assessment</a:t>
          </a:r>
        </a:p>
      </dsp:txBody>
      <dsp:txXfrm>
        <a:off x="1885745" y="1467976"/>
        <a:ext cx="1631284" cy="1105937"/>
      </dsp:txXfrm>
    </dsp:sp>
    <dsp:sp modelId="{C4B0CDF9-1340-4D0B-8397-B9C48ED18192}">
      <dsp:nvSpPr>
        <dsp:cNvPr id="0" name=""/>
        <dsp:cNvSpPr/>
      </dsp:nvSpPr>
      <dsp:spPr>
        <a:xfrm>
          <a:off x="3576871" y="1525026"/>
          <a:ext cx="1273486" cy="990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114300" lvl="1" indent="-114300" algn="l" defTabSz="533400">
            <a:lnSpc>
              <a:spcPct val="90000"/>
            </a:lnSpc>
            <a:spcBef>
              <a:spcPct val="0"/>
            </a:spcBef>
            <a:spcAft>
              <a:spcPct val="15000"/>
            </a:spcAft>
            <a:buChar char="•"/>
          </a:pPr>
          <a:r>
            <a:rPr lang="en-US" sz="1200" kern="1200" dirty="0">
              <a:latin typeface="Source Sans Pro Black" panose="020B0803030403020204" pitchFamily="34" charset="0"/>
            </a:rPr>
            <a:t>92 hours</a:t>
          </a:r>
        </a:p>
      </dsp:txBody>
      <dsp:txXfrm>
        <a:off x="3576871" y="1525026"/>
        <a:ext cx="1273486" cy="990600"/>
      </dsp:txXfrm>
    </dsp:sp>
    <dsp:sp modelId="{8CED9F46-8632-439C-9384-A08CA84CA5C4}">
      <dsp:nvSpPr>
        <dsp:cNvPr id="0" name=""/>
        <dsp:cNvSpPr/>
      </dsp:nvSpPr>
      <dsp:spPr>
        <a:xfrm rot="5400000">
          <a:off x="3553213" y="3937916"/>
          <a:ext cx="1040130" cy="1184151"/>
        </a:xfrm>
        <a:prstGeom prst="bentUpArrow">
          <a:avLst>
            <a:gd name="adj1" fmla="val 32840"/>
            <a:gd name="adj2" fmla="val 25000"/>
            <a:gd name="adj3" fmla="val 3578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7974786-1B20-4E54-A539-FA3B37096A30}">
      <dsp:nvSpPr>
        <dsp:cNvPr id="0" name=""/>
        <dsp:cNvSpPr/>
      </dsp:nvSpPr>
      <dsp:spPr>
        <a:xfrm>
          <a:off x="3277642" y="2784911"/>
          <a:ext cx="1750966" cy="1225619"/>
        </a:xfrm>
        <a:prstGeom prst="roundRect">
          <a:avLst>
            <a:gd name="adj" fmla="val 166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Source Sans Pro Black" panose="020B0803030403020204" pitchFamily="34" charset="0"/>
            </a:rPr>
            <a:t>Development of PWOM</a:t>
          </a:r>
        </a:p>
      </dsp:txBody>
      <dsp:txXfrm>
        <a:off x="3337483" y="2844752"/>
        <a:ext cx="1631284" cy="1105937"/>
      </dsp:txXfrm>
    </dsp:sp>
    <dsp:sp modelId="{A09116C4-2C68-4C43-A680-F195024BF814}">
      <dsp:nvSpPr>
        <dsp:cNvPr id="0" name=""/>
        <dsp:cNvSpPr/>
      </dsp:nvSpPr>
      <dsp:spPr>
        <a:xfrm>
          <a:off x="5028608" y="2901802"/>
          <a:ext cx="1273486" cy="990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114300" lvl="1" indent="-114300" algn="l" defTabSz="533400">
            <a:lnSpc>
              <a:spcPct val="90000"/>
            </a:lnSpc>
            <a:spcBef>
              <a:spcPct val="0"/>
            </a:spcBef>
            <a:spcAft>
              <a:spcPct val="15000"/>
            </a:spcAft>
            <a:buChar char="•"/>
          </a:pPr>
          <a:r>
            <a:rPr lang="en-US" sz="1200" kern="1200" dirty="0">
              <a:latin typeface="Source Sans Pro Black" panose="020B0803030403020204" pitchFamily="34" charset="0"/>
            </a:rPr>
            <a:t>108 hours</a:t>
          </a:r>
        </a:p>
      </dsp:txBody>
      <dsp:txXfrm>
        <a:off x="5028608" y="2901802"/>
        <a:ext cx="1273486" cy="990600"/>
      </dsp:txXfrm>
    </dsp:sp>
    <dsp:sp modelId="{1B31B91C-9ED6-4C0E-921D-A583622DA490}">
      <dsp:nvSpPr>
        <dsp:cNvPr id="0" name=""/>
        <dsp:cNvSpPr/>
      </dsp:nvSpPr>
      <dsp:spPr>
        <a:xfrm>
          <a:off x="4729379" y="4161686"/>
          <a:ext cx="1750966" cy="1225619"/>
        </a:xfrm>
        <a:prstGeom prst="roundRect">
          <a:avLst>
            <a:gd name="adj" fmla="val 166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Source Sans Pro Black" panose="020B0803030403020204" pitchFamily="34" charset="0"/>
            </a:rPr>
            <a:t>ABS Regulatory Review &amp; issuance of Polar Certificate</a:t>
          </a:r>
        </a:p>
      </dsp:txBody>
      <dsp:txXfrm>
        <a:off x="4789220" y="4221527"/>
        <a:ext cx="1631284" cy="1105937"/>
      </dsp:txXfrm>
    </dsp:sp>
    <dsp:sp modelId="{D0C8E9EB-BBAA-4AE7-B904-2EC1AC6635AA}">
      <dsp:nvSpPr>
        <dsp:cNvPr id="0" name=""/>
        <dsp:cNvSpPr/>
      </dsp:nvSpPr>
      <dsp:spPr>
        <a:xfrm>
          <a:off x="6480346" y="4278577"/>
          <a:ext cx="1273486" cy="990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ctr" anchorCtr="0">
          <a:noAutofit/>
        </a:bodyPr>
        <a:lstStyle/>
        <a:p>
          <a:pPr marL="114300" lvl="1" indent="-114300" algn="l" defTabSz="577850">
            <a:lnSpc>
              <a:spcPct val="90000"/>
            </a:lnSpc>
            <a:spcBef>
              <a:spcPct val="0"/>
            </a:spcBef>
            <a:spcAft>
              <a:spcPct val="15000"/>
            </a:spcAft>
            <a:buChar char="•"/>
          </a:pPr>
          <a:r>
            <a:rPr lang="en-US" sz="1300" kern="1200" dirty="0">
              <a:solidFill>
                <a:prstClr val="black">
                  <a:hueOff val="0"/>
                  <a:satOff val="0"/>
                  <a:lumOff val="0"/>
                  <a:alphaOff val="0"/>
                </a:prstClr>
              </a:solidFill>
              <a:latin typeface="Source Sans Pro Black" panose="020B0803030403020204" pitchFamily="34" charset="0"/>
              <a:ea typeface="+mn-ea"/>
              <a:cs typeface="+mn-cs"/>
            </a:rPr>
            <a:t>20 </a:t>
          </a:r>
          <a:r>
            <a:rPr lang="en-US" sz="1300" kern="1200" dirty="0">
              <a:latin typeface="Source Sans Pro Black" panose="020B0803030403020204" pitchFamily="34" charset="0"/>
            </a:rPr>
            <a:t>hours</a:t>
          </a:r>
          <a:endParaRPr lang="en-US" sz="1300" kern="1200" dirty="0">
            <a:solidFill>
              <a:prstClr val="black">
                <a:hueOff val="0"/>
                <a:satOff val="0"/>
                <a:lumOff val="0"/>
                <a:alphaOff val="0"/>
              </a:prstClr>
            </a:solidFill>
            <a:latin typeface="Source Sans Pro Black" panose="020B0803030403020204" pitchFamily="34" charset="0"/>
            <a:ea typeface="+mn-ea"/>
            <a:cs typeface="+mn-cs"/>
          </a:endParaRPr>
        </a:p>
      </dsp:txBody>
      <dsp:txXfrm>
        <a:off x="6480346" y="4278577"/>
        <a:ext cx="1273486" cy="99060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3E01B2-8E9F-48ED-8304-A40DC87036BD}">
      <dsp:nvSpPr>
        <dsp:cNvPr id="0" name=""/>
        <dsp:cNvSpPr/>
      </dsp:nvSpPr>
      <dsp:spPr>
        <a:xfrm>
          <a:off x="7143" y="1001183"/>
          <a:ext cx="2135187" cy="128111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Source Sans Pro Black" panose="020B0803030403020204" pitchFamily="34" charset="0"/>
            </a:rPr>
            <a:t>Identifying Hazards (Coming up during EA, OA, or any time)</a:t>
          </a:r>
        </a:p>
      </dsp:txBody>
      <dsp:txXfrm>
        <a:off x="44665" y="1038705"/>
        <a:ext cx="2060143" cy="1206068"/>
      </dsp:txXfrm>
    </dsp:sp>
    <dsp:sp modelId="{E2D3E7A9-751A-4C6D-9AA4-3C9DF4128718}">
      <dsp:nvSpPr>
        <dsp:cNvPr id="0" name=""/>
        <dsp:cNvSpPr/>
      </dsp:nvSpPr>
      <dsp:spPr>
        <a:xfrm>
          <a:off x="2330227" y="1376976"/>
          <a:ext cx="452659" cy="52952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latin typeface="Source Sans Pro Black" panose="020B0803030403020204" pitchFamily="34" charset="0"/>
          </a:endParaRPr>
        </a:p>
      </dsp:txBody>
      <dsp:txXfrm>
        <a:off x="2330227" y="1482881"/>
        <a:ext cx="316861" cy="317716"/>
      </dsp:txXfrm>
    </dsp:sp>
    <dsp:sp modelId="{A2521D62-C34F-4597-8DAF-769AD154874E}">
      <dsp:nvSpPr>
        <dsp:cNvPr id="0" name=""/>
        <dsp:cNvSpPr/>
      </dsp:nvSpPr>
      <dsp:spPr>
        <a:xfrm>
          <a:off x="2996406" y="1001183"/>
          <a:ext cx="2135187" cy="128111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Source Sans Pro Black" panose="020B0803030403020204" pitchFamily="34" charset="0"/>
            </a:rPr>
            <a:t>Determining applicability</a:t>
          </a:r>
        </a:p>
      </dsp:txBody>
      <dsp:txXfrm>
        <a:off x="3033928" y="1038705"/>
        <a:ext cx="2060143" cy="1206068"/>
      </dsp:txXfrm>
    </dsp:sp>
    <dsp:sp modelId="{5BF37922-93B4-41C2-93D2-5BA59141EE99}">
      <dsp:nvSpPr>
        <dsp:cNvPr id="0" name=""/>
        <dsp:cNvSpPr/>
      </dsp:nvSpPr>
      <dsp:spPr>
        <a:xfrm>
          <a:off x="5319490" y="1376976"/>
          <a:ext cx="452659" cy="52952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latin typeface="Source Sans Pro Black" panose="020B0803030403020204" pitchFamily="34" charset="0"/>
          </a:endParaRPr>
        </a:p>
      </dsp:txBody>
      <dsp:txXfrm>
        <a:off x="5319490" y="1482881"/>
        <a:ext cx="316861" cy="317716"/>
      </dsp:txXfrm>
    </dsp:sp>
    <dsp:sp modelId="{DB7B7AA7-CF7D-4474-A598-6FDDBF0888E0}">
      <dsp:nvSpPr>
        <dsp:cNvPr id="0" name=""/>
        <dsp:cNvSpPr/>
      </dsp:nvSpPr>
      <dsp:spPr>
        <a:xfrm>
          <a:off x="5985668" y="1001183"/>
          <a:ext cx="2135187" cy="128111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Source Sans Pro Black" panose="020B0803030403020204" pitchFamily="34" charset="0"/>
            </a:rPr>
            <a:t>Determining impact and probability</a:t>
          </a:r>
        </a:p>
      </dsp:txBody>
      <dsp:txXfrm>
        <a:off x="6023190" y="1038705"/>
        <a:ext cx="2060143" cy="1206068"/>
      </dsp:txXfrm>
    </dsp:sp>
    <dsp:sp modelId="{355DF7EF-530C-423E-9450-930D7D7A32D7}">
      <dsp:nvSpPr>
        <dsp:cNvPr id="0" name=""/>
        <dsp:cNvSpPr/>
      </dsp:nvSpPr>
      <dsp:spPr>
        <a:xfrm rot="5400000">
          <a:off x="6826932" y="2431759"/>
          <a:ext cx="452659" cy="52952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latin typeface="Source Sans Pro Black" panose="020B0803030403020204" pitchFamily="34" charset="0"/>
          </a:endParaRPr>
        </a:p>
      </dsp:txBody>
      <dsp:txXfrm rot="-5400000">
        <a:off x="6894404" y="2470192"/>
        <a:ext cx="317716" cy="316861"/>
      </dsp:txXfrm>
    </dsp:sp>
    <dsp:sp modelId="{ABD227A2-1680-4C8A-B3D9-A106B25F318C}">
      <dsp:nvSpPr>
        <dsp:cNvPr id="0" name=""/>
        <dsp:cNvSpPr/>
      </dsp:nvSpPr>
      <dsp:spPr>
        <a:xfrm>
          <a:off x="5985668" y="3136371"/>
          <a:ext cx="2135187" cy="128111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Source Sans Pro Black" panose="020B0803030403020204" pitchFamily="34" charset="0"/>
            </a:rPr>
            <a:t>Device Risk Mitigation Strategy</a:t>
          </a:r>
        </a:p>
      </dsp:txBody>
      <dsp:txXfrm>
        <a:off x="6023190" y="3173893"/>
        <a:ext cx="2060143" cy="1206068"/>
      </dsp:txXfrm>
    </dsp:sp>
    <dsp:sp modelId="{8D6CDB0B-E3CC-4DEB-A689-E3E9ACE64E81}">
      <dsp:nvSpPr>
        <dsp:cNvPr id="0" name=""/>
        <dsp:cNvSpPr/>
      </dsp:nvSpPr>
      <dsp:spPr>
        <a:xfrm rot="10800000">
          <a:off x="5345112" y="3512163"/>
          <a:ext cx="452659" cy="52952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latin typeface="Source Sans Pro Black" panose="020B0803030403020204" pitchFamily="34" charset="0"/>
          </a:endParaRPr>
        </a:p>
      </dsp:txBody>
      <dsp:txXfrm rot="10800000">
        <a:off x="5480910" y="3618068"/>
        <a:ext cx="316861" cy="317716"/>
      </dsp:txXfrm>
    </dsp:sp>
    <dsp:sp modelId="{2F060A28-0CBB-4FB2-B774-350E7B635DCE}">
      <dsp:nvSpPr>
        <dsp:cNvPr id="0" name=""/>
        <dsp:cNvSpPr/>
      </dsp:nvSpPr>
      <dsp:spPr>
        <a:xfrm>
          <a:off x="2996406" y="3136370"/>
          <a:ext cx="2135187" cy="128111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Source Sans Pro Black" panose="020B0803030403020204" pitchFamily="34" charset="0"/>
            </a:rPr>
            <a:t>Put Physical, Procedural or training Requirement in place</a:t>
          </a:r>
        </a:p>
      </dsp:txBody>
      <dsp:txXfrm>
        <a:off x="3033928" y="3173892"/>
        <a:ext cx="2060143" cy="1206068"/>
      </dsp:txXfrm>
    </dsp:sp>
    <dsp:sp modelId="{84ECD81C-09ED-417E-BF82-597AB2A50085}">
      <dsp:nvSpPr>
        <dsp:cNvPr id="0" name=""/>
        <dsp:cNvSpPr/>
      </dsp:nvSpPr>
      <dsp:spPr>
        <a:xfrm rot="10800000">
          <a:off x="2355850" y="3512163"/>
          <a:ext cx="452659" cy="52952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latin typeface="Source Sans Pro Black" panose="020B0803030403020204" pitchFamily="34" charset="0"/>
          </a:endParaRPr>
        </a:p>
      </dsp:txBody>
      <dsp:txXfrm rot="10800000">
        <a:off x="2491648" y="3618068"/>
        <a:ext cx="316861" cy="317716"/>
      </dsp:txXfrm>
    </dsp:sp>
    <dsp:sp modelId="{1EE8BD5A-3EA6-44C9-8513-EEAB3BA00F19}">
      <dsp:nvSpPr>
        <dsp:cNvPr id="0" name=""/>
        <dsp:cNvSpPr/>
      </dsp:nvSpPr>
      <dsp:spPr>
        <a:xfrm>
          <a:off x="7143" y="3136370"/>
          <a:ext cx="2135187" cy="128111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Source Sans Pro Black" panose="020B0803030403020204" pitchFamily="34" charset="0"/>
            </a:rPr>
            <a:t>Record in PWOM and other applicable documentation</a:t>
          </a:r>
        </a:p>
      </dsp:txBody>
      <dsp:txXfrm>
        <a:off x="44665" y="3173892"/>
        <a:ext cx="2060143" cy="1206068"/>
      </dsp:txXfrm>
    </dsp:sp>
  </dsp:spTree>
</dsp:drawing>
</file>

<file path=ppt/diagrams/layout1.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10.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12.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equation2">
  <dgm:title val=""/>
  <dgm:desc val=""/>
  <dgm:catLst>
    <dgm:cat type="relationship" pri="18000"/>
    <dgm:cat type="process" pri="2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linDir" val="fromL"/>
          <dgm:param type="fallback" val="2D"/>
        </dgm:alg>
      </dgm:if>
      <dgm:else name="Name3">
        <dgm:alg type="lin">
          <dgm:param type="linDir" val="fromR"/>
          <dgm:param type="fallback" val="2D"/>
        </dgm:alg>
      </dgm:else>
    </dgm:choose>
    <dgm:shape xmlns:r="http://schemas.openxmlformats.org/officeDocument/2006/relationships" r:blip="">
      <dgm:adjLst/>
    </dgm:shape>
    <dgm:presOf/>
    <dgm:choose name="Name4">
      <dgm:if name="Name5" axis="ch" ptType="node" func="cnt" op="gte" val="3">
        <dgm:constrLst>
          <dgm:constr type="h" for="des" forName="node" refType="w" fact="0.5"/>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ch" forName="lastNode" op="equ" val="65"/>
          <dgm:constr type="primFontSz" for="des" forName="node" op="equ" val="65"/>
          <dgm:constr type="primFontSz" for="des" forName="sibTrans" val="55"/>
          <dgm:constr type="primFontSz" for="des" forName="sibTrans" refType="primFontSz" refFor="des" refForName="node" op="lte" fact="0.8"/>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if>
      <dgm:else name="Name6">
        <dgm:constrLst>
          <dgm:constr type="h" for="des" forName="node" refType="w"/>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des" forName="node" val="65"/>
          <dgm:constr type="primFontSz" for="ch" forName="lastNode" refType="primFontSz" refFor="des" refForName="node" op="equ"/>
          <dgm:constr type="primFontSz" for="des" forName="sibTrans" val="55"/>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else>
    </dgm:choose>
    <dgm:ruleLst/>
    <dgm:choose name="Name7">
      <dgm:if name="Name8" axis="ch" ptType="node" func="cnt" op="gte" val="1">
        <dgm:layoutNode name="vNodes">
          <dgm:alg type="lin">
            <dgm:param type="linDir" val="fromT"/>
            <dgm:param type="fallback" val="2D"/>
          </dgm:alg>
          <dgm:shape xmlns:r="http://schemas.openxmlformats.org/officeDocument/2006/relationships" r:blip="">
            <dgm:adjLst/>
          </dgm:shape>
          <dgm:presOf/>
          <dgm:constrLst/>
          <dgm:ruleLst/>
          <dgm:forEach name="Name9" axis="ch" ptType="node">
            <dgm:choose name="Name10">
              <dgm:if name="Name11" axis="self" func="revPos" op="neq" val="1">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choose name="Name12">
                  <dgm:if name="Name13" axis="self" ptType="node" func="revPos" op="gt" val="2">
                    <dgm:forEach name="sibTransForEach" axis="followSib" ptType="sibTrans" cnt="1">
                      <dgm:layoutNode name="spacerT">
                        <dgm:alg type="sp"/>
                        <dgm:shape xmlns:r="http://schemas.openxmlformats.org/officeDocument/2006/relationships" r:blip="">
                          <dgm:adjLst/>
                        </dgm:shape>
                        <dgm:presOf axis="self"/>
                        <dgm:constrLst/>
                        <dgm:ruleLst/>
                      </dgm:layoutNode>
                      <dgm:layoutNode name="sibTrans">
                        <dgm:alg type="tx"/>
                        <dgm:shape xmlns:r="http://schemas.openxmlformats.org/officeDocument/2006/relationships" type="mathPlus" r:blip="">
                          <dgm:adjLst/>
                        </dgm:shape>
                        <dgm:presOf axis="self"/>
                        <dgm:constrLst>
                          <dgm:constr type="h" refType="w"/>
                          <dgm:constr type="lMarg"/>
                          <dgm:constr type="rMarg"/>
                          <dgm:constr type="tMarg"/>
                          <dgm:constr type="bMarg"/>
                        </dgm:constrLst>
                        <dgm:ruleLst>
                          <dgm:rule type="primFontSz" val="5" fact="NaN" max="NaN"/>
                        </dgm:ruleLst>
                      </dgm:layoutNode>
                      <dgm:layoutNode name="spacerB">
                        <dgm:alg type="sp"/>
                        <dgm:shape xmlns:r="http://schemas.openxmlformats.org/officeDocument/2006/relationships" r:blip="">
                          <dgm:adjLst/>
                        </dgm:shape>
                        <dgm:presOf axis="self"/>
                        <dgm:constrLst/>
                        <dgm:ruleLst/>
                      </dgm:layoutNode>
                    </dgm:forEach>
                  </dgm:if>
                  <dgm:else name="Name14"/>
                </dgm:choose>
              </dgm:if>
              <dgm:else name="Name15"/>
            </dgm:choose>
          </dgm:forEach>
        </dgm:layoutNode>
        <dgm:choose name="Name16">
          <dgm:if name="Name17" axis="ch" ptType="node" func="cnt" op="gt" val="1">
            <dgm:layoutNode name="sibTransLast">
              <dgm:alg type="conn">
                <dgm:param type="begPts" val="auto"/>
                <dgm:param type="endPts" val="auto"/>
                <dgm:param type="srcNode" val="vNodes"/>
                <dgm:param type="dstNode" val="lastNode"/>
              </dgm:alg>
              <dgm:shape xmlns:r="http://schemas.openxmlformats.org/officeDocument/2006/relationships" type="conn" r:blip="">
                <dgm:adjLst/>
              </dgm:shape>
              <dgm:presOf axis="ch" ptType="sibTrans" st="-1" cnt="1"/>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ch desOrSelf" ptType="sibTrans sibTrans" st="-1 1" cnt="1 0"/>
                <dgm:constrLst>
                  <dgm:constr type="lMarg"/>
                  <dgm:constr type="rMarg"/>
                  <dgm:constr type="tMarg"/>
                  <dgm:constr type="bMarg"/>
                </dgm:constrLst>
                <dgm:ruleLst>
                  <dgm:rule type="primFontSz" val="5" fact="NaN" max="NaN"/>
                </dgm:ruleLst>
              </dgm:layoutNode>
            </dgm:layoutNode>
          </dgm:if>
          <dgm:else name="Name18"/>
        </dgm:choose>
        <dgm:layoutNode name="lastNode">
          <dgm:varLst>
            <dgm:bulletEnabled val="1"/>
          </dgm:varLst>
          <dgm:alg type="tx">
            <dgm:param type="txAnchorVertCh" val="mid"/>
          </dgm:alg>
          <dgm:shape xmlns:r="http://schemas.openxmlformats.org/officeDocument/2006/relationships" type="ellipse" r:blip="">
            <dgm:adjLst/>
          </dgm:shape>
          <dgm:presOf axis="ch desOrSelf" ptType="node node" st="-1 1" cnt="1 0"/>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19"/>
    </dgm:choose>
  </dgm:layoutNode>
</dgm:layoutDef>
</file>

<file path=ppt/diagrams/layout5.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9">
  <dgm:title val=""/>
  <dgm:desc val=""/>
  <dgm:catLst>
    <dgm:cat type="3D" pri="11900"/>
  </dgm:catLst>
  <dgm:scene3d>
    <a:camera prst="perspectiveRelaxed">
      <a:rot lat="19149996" lon="20104178" rev="1577324"/>
    </a:camera>
    <a:lightRig rig="soft" dir="t"/>
    <a:backdrop>
      <a:anchor x="0" y="0" z="-210000"/>
      <a:norm dx="0" dy="0" dz="914400"/>
      <a:up dx="0" dy="914400" dz="0"/>
    </a:backdrop>
  </dgm:scene3d>
  <dgm:styleLbl name="node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52250" prstMaterial="matte">
      <a:bevelT w="165100" prst="coolSlant"/>
    </dgm:sp3d>
    <dgm:txPr>
      <a:sp3d extrusionH="28000" prstMaterial="matte"/>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152250" prstMaterial="matte">
      <a:bevelT w="165100" prst="coolSlant"/>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prstMaterial="matte"/>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22735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2D4">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1D1">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prstMaterial="matte"/>
    <dgm:txPr/>
    <dgm:style>
      <a:lnRef idx="0">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a:sp3d extrusionH="28000" prstMaterial="matte"/>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6E08F8-4ED0-4C85-B625-E28D61F971AE}" type="datetimeFigureOut">
              <a:rPr lang="en-US" smtClean="0"/>
              <a:t>5/18/2023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7B41A4F-7C08-4AE8-9744-16EC02B8B518}" type="slidenum">
              <a:rPr lang="en-US" smtClean="0"/>
              <a:t>‹#›</a:t>
            </a:fld>
            <a:endParaRPr lang="en-US"/>
          </a:p>
        </p:txBody>
      </p:sp>
    </p:spTree>
    <p:extLst>
      <p:ext uri="{BB962C8B-B14F-4D97-AF65-F5344CB8AC3E}">
        <p14:creationId xmlns:p14="http://schemas.microsoft.com/office/powerpoint/2010/main" val="36668426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7B41A4F-7C08-4AE8-9744-16EC02B8B518}" type="slidenum">
              <a:rPr lang="en-US" smtClean="0"/>
              <a:t>19</a:t>
            </a:fld>
            <a:endParaRPr lang="en-US"/>
          </a:p>
        </p:txBody>
      </p:sp>
    </p:spTree>
    <p:extLst>
      <p:ext uri="{BB962C8B-B14F-4D97-AF65-F5344CB8AC3E}">
        <p14:creationId xmlns:p14="http://schemas.microsoft.com/office/powerpoint/2010/main" val="39214232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7B41A4F-7C08-4AE8-9744-16EC02B8B518}" type="slidenum">
              <a:rPr lang="en-US" smtClean="0"/>
              <a:t>20</a:t>
            </a:fld>
            <a:endParaRPr lang="en-US"/>
          </a:p>
        </p:txBody>
      </p:sp>
    </p:spTree>
    <p:extLst>
      <p:ext uri="{BB962C8B-B14F-4D97-AF65-F5344CB8AC3E}">
        <p14:creationId xmlns:p14="http://schemas.microsoft.com/office/powerpoint/2010/main" val="36031626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alpha val="80000"/>
                  </a:schemeClr>
                </a:solidFill>
              </a:rPr>
              <a:t>There seems greater likelihood enforcement in areas where authorities have a good awareness of the polar code due to the kind of visiting vessels. On the </a:t>
            </a:r>
            <a:r>
              <a:rPr lang="en-US" sz="1200" i="1" dirty="0">
                <a:solidFill>
                  <a:schemeClr val="bg1">
                    <a:alpha val="80000"/>
                  </a:schemeClr>
                </a:solidFill>
              </a:rPr>
              <a:t>Roger </a:t>
            </a:r>
            <a:r>
              <a:rPr lang="en-US" sz="1200" i="1" dirty="0" err="1">
                <a:solidFill>
                  <a:schemeClr val="bg1">
                    <a:alpha val="80000"/>
                  </a:schemeClr>
                </a:solidFill>
              </a:rPr>
              <a:t>Revelle</a:t>
            </a:r>
            <a:r>
              <a:rPr lang="en-US" sz="1200" dirty="0" err="1">
                <a:solidFill>
                  <a:schemeClr val="bg1">
                    <a:alpha val="80000"/>
                  </a:schemeClr>
                </a:solidFill>
              </a:rPr>
              <a:t>’s</a:t>
            </a:r>
            <a:r>
              <a:rPr lang="en-US" sz="1200" dirty="0">
                <a:solidFill>
                  <a:schemeClr val="bg1">
                    <a:alpha val="80000"/>
                  </a:schemeClr>
                </a:solidFill>
              </a:rPr>
              <a:t> first port of call after the GEOTRACES cruise in Antarctic waters, port state control boarded the vessel in Punta Arenas, Chile.  </a:t>
            </a:r>
          </a:p>
          <a:p>
            <a:endParaRPr lang="en-US" dirty="0"/>
          </a:p>
        </p:txBody>
      </p:sp>
      <p:sp>
        <p:nvSpPr>
          <p:cNvPr id="4" name="Slide Number Placeholder 3"/>
          <p:cNvSpPr>
            <a:spLocks noGrp="1"/>
          </p:cNvSpPr>
          <p:nvPr>
            <p:ph type="sldNum" sz="quarter" idx="5"/>
          </p:nvPr>
        </p:nvSpPr>
        <p:spPr/>
        <p:txBody>
          <a:bodyPr/>
          <a:lstStyle/>
          <a:p>
            <a:fld id="{A7B41A4F-7C08-4AE8-9744-16EC02B8B518}" type="slidenum">
              <a:rPr lang="en-US" smtClean="0"/>
              <a:t>21</a:t>
            </a:fld>
            <a:endParaRPr lang="en-US"/>
          </a:p>
        </p:txBody>
      </p:sp>
    </p:spTree>
    <p:extLst>
      <p:ext uri="{BB962C8B-B14F-4D97-AF65-F5344CB8AC3E}">
        <p14:creationId xmlns:p14="http://schemas.microsoft.com/office/powerpoint/2010/main" val="16342609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It was a mistake by the port state control officer; he assumed we were navigating in ice concentrations exceeding 10%. We called our ABS representative, and a local surveyor discussed the matter with port state control. The finding was then cleared. </a:t>
            </a:r>
          </a:p>
          <a:p>
            <a:endParaRPr lang="en-US" dirty="0"/>
          </a:p>
        </p:txBody>
      </p:sp>
      <p:sp>
        <p:nvSpPr>
          <p:cNvPr id="4" name="Slide Number Placeholder 3"/>
          <p:cNvSpPr>
            <a:spLocks noGrp="1"/>
          </p:cNvSpPr>
          <p:nvPr>
            <p:ph type="sldNum" sz="quarter" idx="5"/>
          </p:nvPr>
        </p:nvSpPr>
        <p:spPr/>
        <p:txBody>
          <a:bodyPr/>
          <a:lstStyle/>
          <a:p>
            <a:fld id="{A7B41A4F-7C08-4AE8-9744-16EC02B8B518}" type="slidenum">
              <a:rPr lang="en-US" smtClean="0"/>
              <a:t>22</a:t>
            </a:fld>
            <a:endParaRPr lang="en-US"/>
          </a:p>
        </p:txBody>
      </p:sp>
    </p:spTree>
    <p:extLst>
      <p:ext uri="{BB962C8B-B14F-4D97-AF65-F5344CB8AC3E}">
        <p14:creationId xmlns:p14="http://schemas.microsoft.com/office/powerpoint/2010/main" val="31098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Also, an interesting fact is that no ship has any limitation noted on their COI under “ Route permitted and conditions of operation” – Whether you have the certificate or not. </a:t>
            </a:r>
            <a:r>
              <a:rPr lang="en-US" dirty="0"/>
              <a:t>Just a curiosity on how determinations are made in regards to not including polar operations in route permissions of the COI. Also note the pilotage requirements which were later removed. </a:t>
            </a:r>
          </a:p>
        </p:txBody>
      </p:sp>
      <p:sp>
        <p:nvSpPr>
          <p:cNvPr id="4" name="Slide Number Placeholder 3"/>
          <p:cNvSpPr>
            <a:spLocks noGrp="1"/>
          </p:cNvSpPr>
          <p:nvPr>
            <p:ph type="sldNum" sz="quarter" idx="5"/>
          </p:nvPr>
        </p:nvSpPr>
        <p:spPr/>
        <p:txBody>
          <a:bodyPr/>
          <a:lstStyle/>
          <a:p>
            <a:fld id="{A7B41A4F-7C08-4AE8-9744-16EC02B8B518}" type="slidenum">
              <a:rPr lang="en-US" smtClean="0"/>
              <a:t>23</a:t>
            </a:fld>
            <a:endParaRPr lang="en-US"/>
          </a:p>
        </p:txBody>
      </p:sp>
    </p:spTree>
    <p:extLst>
      <p:ext uri="{BB962C8B-B14F-4D97-AF65-F5344CB8AC3E}">
        <p14:creationId xmlns:p14="http://schemas.microsoft.com/office/powerpoint/2010/main" val="14482435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Just a curiosity on how determinations are made in regards to not including polar operations in route permissions of the COI. Also note the pilotage requirements which were later removed. </a:t>
            </a:r>
          </a:p>
        </p:txBody>
      </p:sp>
      <p:sp>
        <p:nvSpPr>
          <p:cNvPr id="4" name="Slide Number Placeholder 3"/>
          <p:cNvSpPr>
            <a:spLocks noGrp="1"/>
          </p:cNvSpPr>
          <p:nvPr>
            <p:ph type="sldNum" sz="quarter" idx="5"/>
          </p:nvPr>
        </p:nvSpPr>
        <p:spPr/>
        <p:txBody>
          <a:bodyPr/>
          <a:lstStyle/>
          <a:p>
            <a:fld id="{A7B41A4F-7C08-4AE8-9744-16EC02B8B518}" type="slidenum">
              <a:rPr lang="en-US" smtClean="0"/>
              <a:t>26</a:t>
            </a:fld>
            <a:endParaRPr lang="en-US"/>
          </a:p>
        </p:txBody>
      </p:sp>
    </p:spTree>
    <p:extLst>
      <p:ext uri="{BB962C8B-B14F-4D97-AF65-F5344CB8AC3E}">
        <p14:creationId xmlns:p14="http://schemas.microsoft.com/office/powerpoint/2010/main" val="41000607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57A28A-FF7C-2021-A023-279E5B7756E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9119870-79E0-DC9F-9730-66C785BCA94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08EF4F9-67E2-B7AD-BA8F-A99C29E52548}"/>
              </a:ext>
            </a:extLst>
          </p:cNvPr>
          <p:cNvSpPr>
            <a:spLocks noGrp="1"/>
          </p:cNvSpPr>
          <p:nvPr>
            <p:ph type="dt" sz="half" idx="10"/>
          </p:nvPr>
        </p:nvSpPr>
        <p:spPr/>
        <p:txBody>
          <a:bodyPr/>
          <a:lstStyle/>
          <a:p>
            <a:fld id="{53A29889-BEC5-4237-9B63-06B00D8FA39D}" type="datetimeFigureOut">
              <a:rPr lang="en-US" smtClean="0"/>
              <a:t>5/18/2023</a:t>
            </a:fld>
            <a:endParaRPr lang="en-US"/>
          </a:p>
        </p:txBody>
      </p:sp>
      <p:sp>
        <p:nvSpPr>
          <p:cNvPr id="5" name="Footer Placeholder 4">
            <a:extLst>
              <a:ext uri="{FF2B5EF4-FFF2-40B4-BE49-F238E27FC236}">
                <a16:creationId xmlns:a16="http://schemas.microsoft.com/office/drawing/2014/main" id="{21B719B6-BECF-88C4-9908-6298DACF08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EA67226-B4CB-8753-53D2-45A1F05B1952}"/>
              </a:ext>
            </a:extLst>
          </p:cNvPr>
          <p:cNvSpPr>
            <a:spLocks noGrp="1"/>
          </p:cNvSpPr>
          <p:nvPr>
            <p:ph type="sldNum" sz="quarter" idx="12"/>
          </p:nvPr>
        </p:nvSpPr>
        <p:spPr/>
        <p:txBody>
          <a:bodyPr/>
          <a:lstStyle/>
          <a:p>
            <a:fld id="{BA55A60D-D717-484C-B3BB-33BF5E147D0F}" type="slidenum">
              <a:rPr lang="en-US" smtClean="0"/>
              <a:t>‹#›</a:t>
            </a:fld>
            <a:endParaRPr lang="en-US"/>
          </a:p>
        </p:txBody>
      </p:sp>
    </p:spTree>
    <p:extLst>
      <p:ext uri="{BB962C8B-B14F-4D97-AF65-F5344CB8AC3E}">
        <p14:creationId xmlns:p14="http://schemas.microsoft.com/office/powerpoint/2010/main" val="25080472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3A0913-2759-3878-EECD-898FFB1CDEA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671439B-1A48-E9B8-0D47-5283DDAEF20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D6AF10-7692-C18E-F30E-950E036687E9}"/>
              </a:ext>
            </a:extLst>
          </p:cNvPr>
          <p:cNvSpPr>
            <a:spLocks noGrp="1"/>
          </p:cNvSpPr>
          <p:nvPr>
            <p:ph type="dt" sz="half" idx="10"/>
          </p:nvPr>
        </p:nvSpPr>
        <p:spPr/>
        <p:txBody>
          <a:bodyPr/>
          <a:lstStyle/>
          <a:p>
            <a:fld id="{53A29889-BEC5-4237-9B63-06B00D8FA39D}" type="datetimeFigureOut">
              <a:rPr lang="en-US" smtClean="0"/>
              <a:t>5/18/2023</a:t>
            </a:fld>
            <a:endParaRPr lang="en-US"/>
          </a:p>
        </p:txBody>
      </p:sp>
      <p:sp>
        <p:nvSpPr>
          <p:cNvPr id="5" name="Footer Placeholder 4">
            <a:extLst>
              <a:ext uri="{FF2B5EF4-FFF2-40B4-BE49-F238E27FC236}">
                <a16:creationId xmlns:a16="http://schemas.microsoft.com/office/drawing/2014/main" id="{ACD2FD00-5AFF-6D39-468C-C154A66730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BC93B3-9C62-6476-B148-352BBB2D3BE9}"/>
              </a:ext>
            </a:extLst>
          </p:cNvPr>
          <p:cNvSpPr>
            <a:spLocks noGrp="1"/>
          </p:cNvSpPr>
          <p:nvPr>
            <p:ph type="sldNum" sz="quarter" idx="12"/>
          </p:nvPr>
        </p:nvSpPr>
        <p:spPr/>
        <p:txBody>
          <a:bodyPr/>
          <a:lstStyle/>
          <a:p>
            <a:fld id="{BA55A60D-D717-484C-B3BB-33BF5E147D0F}" type="slidenum">
              <a:rPr lang="en-US" smtClean="0"/>
              <a:t>‹#›</a:t>
            </a:fld>
            <a:endParaRPr lang="en-US"/>
          </a:p>
        </p:txBody>
      </p:sp>
    </p:spTree>
    <p:extLst>
      <p:ext uri="{BB962C8B-B14F-4D97-AF65-F5344CB8AC3E}">
        <p14:creationId xmlns:p14="http://schemas.microsoft.com/office/powerpoint/2010/main" val="20007465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1C0D134-4EEF-20CF-C6DB-80431054E5F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2EB7A5F-F0E2-AD07-90A9-3E50980B1D9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B97F7C-06FC-148D-BE26-9D18A7D60E4F}"/>
              </a:ext>
            </a:extLst>
          </p:cNvPr>
          <p:cNvSpPr>
            <a:spLocks noGrp="1"/>
          </p:cNvSpPr>
          <p:nvPr>
            <p:ph type="dt" sz="half" idx="10"/>
          </p:nvPr>
        </p:nvSpPr>
        <p:spPr/>
        <p:txBody>
          <a:bodyPr/>
          <a:lstStyle/>
          <a:p>
            <a:fld id="{53A29889-BEC5-4237-9B63-06B00D8FA39D}" type="datetimeFigureOut">
              <a:rPr lang="en-US" smtClean="0"/>
              <a:t>5/18/2023</a:t>
            </a:fld>
            <a:endParaRPr lang="en-US"/>
          </a:p>
        </p:txBody>
      </p:sp>
      <p:sp>
        <p:nvSpPr>
          <p:cNvPr id="5" name="Footer Placeholder 4">
            <a:extLst>
              <a:ext uri="{FF2B5EF4-FFF2-40B4-BE49-F238E27FC236}">
                <a16:creationId xmlns:a16="http://schemas.microsoft.com/office/drawing/2014/main" id="{076B02BA-AB82-DDFC-7454-FA2B467BFD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0CEE2D-BA1F-6B1E-0A07-1641074A8A99}"/>
              </a:ext>
            </a:extLst>
          </p:cNvPr>
          <p:cNvSpPr>
            <a:spLocks noGrp="1"/>
          </p:cNvSpPr>
          <p:nvPr>
            <p:ph type="sldNum" sz="quarter" idx="12"/>
          </p:nvPr>
        </p:nvSpPr>
        <p:spPr/>
        <p:txBody>
          <a:bodyPr/>
          <a:lstStyle/>
          <a:p>
            <a:fld id="{BA55A60D-D717-484C-B3BB-33BF5E147D0F}" type="slidenum">
              <a:rPr lang="en-US" smtClean="0"/>
              <a:t>‹#›</a:t>
            </a:fld>
            <a:endParaRPr lang="en-US"/>
          </a:p>
        </p:txBody>
      </p:sp>
    </p:spTree>
    <p:extLst>
      <p:ext uri="{BB962C8B-B14F-4D97-AF65-F5344CB8AC3E}">
        <p14:creationId xmlns:p14="http://schemas.microsoft.com/office/powerpoint/2010/main" val="39193410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24B87C-6902-9E88-4F97-B4D2B9A7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9138011-52EF-5DFB-3F16-44FFFCD4559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BED39C-5D48-70AC-13BD-CB4EB7275790}"/>
              </a:ext>
            </a:extLst>
          </p:cNvPr>
          <p:cNvSpPr>
            <a:spLocks noGrp="1"/>
          </p:cNvSpPr>
          <p:nvPr>
            <p:ph type="dt" sz="half" idx="10"/>
          </p:nvPr>
        </p:nvSpPr>
        <p:spPr/>
        <p:txBody>
          <a:bodyPr/>
          <a:lstStyle/>
          <a:p>
            <a:fld id="{53A29889-BEC5-4237-9B63-06B00D8FA39D}" type="datetimeFigureOut">
              <a:rPr lang="en-US" smtClean="0"/>
              <a:t>5/18/2023</a:t>
            </a:fld>
            <a:endParaRPr lang="en-US"/>
          </a:p>
        </p:txBody>
      </p:sp>
      <p:sp>
        <p:nvSpPr>
          <p:cNvPr id="5" name="Footer Placeholder 4">
            <a:extLst>
              <a:ext uri="{FF2B5EF4-FFF2-40B4-BE49-F238E27FC236}">
                <a16:creationId xmlns:a16="http://schemas.microsoft.com/office/drawing/2014/main" id="{661A96B4-C6DD-05DC-E970-25F725C4C8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8DA4CA-D1FB-DE98-CC3D-49E759029A70}"/>
              </a:ext>
            </a:extLst>
          </p:cNvPr>
          <p:cNvSpPr>
            <a:spLocks noGrp="1"/>
          </p:cNvSpPr>
          <p:nvPr>
            <p:ph type="sldNum" sz="quarter" idx="12"/>
          </p:nvPr>
        </p:nvSpPr>
        <p:spPr/>
        <p:txBody>
          <a:bodyPr/>
          <a:lstStyle/>
          <a:p>
            <a:fld id="{BA55A60D-D717-484C-B3BB-33BF5E147D0F}" type="slidenum">
              <a:rPr lang="en-US" smtClean="0"/>
              <a:t>‹#›</a:t>
            </a:fld>
            <a:endParaRPr lang="en-US"/>
          </a:p>
        </p:txBody>
      </p:sp>
    </p:spTree>
    <p:extLst>
      <p:ext uri="{BB962C8B-B14F-4D97-AF65-F5344CB8AC3E}">
        <p14:creationId xmlns:p14="http://schemas.microsoft.com/office/powerpoint/2010/main" val="23214468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F349EE-2150-B669-7303-F5A436615A3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1F6025A-E545-08FA-F839-58C24518470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4B23D38-14D6-CD63-B66A-290611C47DF7}"/>
              </a:ext>
            </a:extLst>
          </p:cNvPr>
          <p:cNvSpPr>
            <a:spLocks noGrp="1"/>
          </p:cNvSpPr>
          <p:nvPr>
            <p:ph type="dt" sz="half" idx="10"/>
          </p:nvPr>
        </p:nvSpPr>
        <p:spPr/>
        <p:txBody>
          <a:bodyPr/>
          <a:lstStyle/>
          <a:p>
            <a:fld id="{53A29889-BEC5-4237-9B63-06B00D8FA39D}" type="datetimeFigureOut">
              <a:rPr lang="en-US" smtClean="0"/>
              <a:t>5/18/2023</a:t>
            </a:fld>
            <a:endParaRPr lang="en-US"/>
          </a:p>
        </p:txBody>
      </p:sp>
      <p:sp>
        <p:nvSpPr>
          <p:cNvPr id="5" name="Footer Placeholder 4">
            <a:extLst>
              <a:ext uri="{FF2B5EF4-FFF2-40B4-BE49-F238E27FC236}">
                <a16:creationId xmlns:a16="http://schemas.microsoft.com/office/drawing/2014/main" id="{B9584AD4-ED1A-63D8-468B-C221FD0AB9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4CE620-462C-1C57-2137-CD9EF57DB4F2}"/>
              </a:ext>
            </a:extLst>
          </p:cNvPr>
          <p:cNvSpPr>
            <a:spLocks noGrp="1"/>
          </p:cNvSpPr>
          <p:nvPr>
            <p:ph type="sldNum" sz="quarter" idx="12"/>
          </p:nvPr>
        </p:nvSpPr>
        <p:spPr/>
        <p:txBody>
          <a:bodyPr/>
          <a:lstStyle/>
          <a:p>
            <a:fld id="{BA55A60D-D717-484C-B3BB-33BF5E147D0F}" type="slidenum">
              <a:rPr lang="en-US" smtClean="0"/>
              <a:t>‹#›</a:t>
            </a:fld>
            <a:endParaRPr lang="en-US"/>
          </a:p>
        </p:txBody>
      </p:sp>
    </p:spTree>
    <p:extLst>
      <p:ext uri="{BB962C8B-B14F-4D97-AF65-F5344CB8AC3E}">
        <p14:creationId xmlns:p14="http://schemas.microsoft.com/office/powerpoint/2010/main" val="20253473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F26227-E783-2172-8EEC-178D357EBE5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D1BD424-8192-2CDB-3CC0-54D86EFAAFF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7AFB7F9-4627-826F-0B7D-9355B194611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9D74DF9-B594-F42B-8918-0E01F9FBECBB}"/>
              </a:ext>
            </a:extLst>
          </p:cNvPr>
          <p:cNvSpPr>
            <a:spLocks noGrp="1"/>
          </p:cNvSpPr>
          <p:nvPr>
            <p:ph type="dt" sz="half" idx="10"/>
          </p:nvPr>
        </p:nvSpPr>
        <p:spPr/>
        <p:txBody>
          <a:bodyPr/>
          <a:lstStyle/>
          <a:p>
            <a:fld id="{53A29889-BEC5-4237-9B63-06B00D8FA39D}" type="datetimeFigureOut">
              <a:rPr lang="en-US" smtClean="0"/>
              <a:t>5/18/2023</a:t>
            </a:fld>
            <a:endParaRPr lang="en-US"/>
          </a:p>
        </p:txBody>
      </p:sp>
      <p:sp>
        <p:nvSpPr>
          <p:cNvPr id="6" name="Footer Placeholder 5">
            <a:extLst>
              <a:ext uri="{FF2B5EF4-FFF2-40B4-BE49-F238E27FC236}">
                <a16:creationId xmlns:a16="http://schemas.microsoft.com/office/drawing/2014/main" id="{4F3FD415-5024-F288-0622-2481F83CCFB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BBA52DE-8B50-2435-2F14-AA27EB9F5421}"/>
              </a:ext>
            </a:extLst>
          </p:cNvPr>
          <p:cNvSpPr>
            <a:spLocks noGrp="1"/>
          </p:cNvSpPr>
          <p:nvPr>
            <p:ph type="sldNum" sz="quarter" idx="12"/>
          </p:nvPr>
        </p:nvSpPr>
        <p:spPr/>
        <p:txBody>
          <a:bodyPr/>
          <a:lstStyle/>
          <a:p>
            <a:fld id="{BA55A60D-D717-484C-B3BB-33BF5E147D0F}" type="slidenum">
              <a:rPr lang="en-US" smtClean="0"/>
              <a:t>‹#›</a:t>
            </a:fld>
            <a:endParaRPr lang="en-US"/>
          </a:p>
        </p:txBody>
      </p:sp>
    </p:spTree>
    <p:extLst>
      <p:ext uri="{BB962C8B-B14F-4D97-AF65-F5344CB8AC3E}">
        <p14:creationId xmlns:p14="http://schemas.microsoft.com/office/powerpoint/2010/main" val="42429343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388C8A-1B81-1DD2-3A50-2C50A5E23D9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32386D5-AF8B-C0E4-E22F-FADE7A6CAE5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1EBFB0C-3726-1C8F-E493-C9C276F5623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5C4CCAA-90E1-EC64-16B6-8B6A51B9F63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8E88A80-224F-D376-180B-14B27DA782B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42B6BE5-DFA2-EB5B-58EE-B2D9F0652C10}"/>
              </a:ext>
            </a:extLst>
          </p:cNvPr>
          <p:cNvSpPr>
            <a:spLocks noGrp="1"/>
          </p:cNvSpPr>
          <p:nvPr>
            <p:ph type="dt" sz="half" idx="10"/>
          </p:nvPr>
        </p:nvSpPr>
        <p:spPr/>
        <p:txBody>
          <a:bodyPr/>
          <a:lstStyle/>
          <a:p>
            <a:fld id="{53A29889-BEC5-4237-9B63-06B00D8FA39D}" type="datetimeFigureOut">
              <a:rPr lang="en-US" smtClean="0"/>
              <a:t>5/18/2023</a:t>
            </a:fld>
            <a:endParaRPr lang="en-US"/>
          </a:p>
        </p:txBody>
      </p:sp>
      <p:sp>
        <p:nvSpPr>
          <p:cNvPr id="8" name="Footer Placeholder 7">
            <a:extLst>
              <a:ext uri="{FF2B5EF4-FFF2-40B4-BE49-F238E27FC236}">
                <a16:creationId xmlns:a16="http://schemas.microsoft.com/office/drawing/2014/main" id="{5A219503-C153-2DC3-E7ED-23250A43F80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B52093D-6B72-1815-1899-7C0EB8E774E8}"/>
              </a:ext>
            </a:extLst>
          </p:cNvPr>
          <p:cNvSpPr>
            <a:spLocks noGrp="1"/>
          </p:cNvSpPr>
          <p:nvPr>
            <p:ph type="sldNum" sz="quarter" idx="12"/>
          </p:nvPr>
        </p:nvSpPr>
        <p:spPr/>
        <p:txBody>
          <a:bodyPr/>
          <a:lstStyle/>
          <a:p>
            <a:fld id="{BA55A60D-D717-484C-B3BB-33BF5E147D0F}" type="slidenum">
              <a:rPr lang="en-US" smtClean="0"/>
              <a:t>‹#›</a:t>
            </a:fld>
            <a:endParaRPr lang="en-US"/>
          </a:p>
        </p:txBody>
      </p:sp>
    </p:spTree>
    <p:extLst>
      <p:ext uri="{BB962C8B-B14F-4D97-AF65-F5344CB8AC3E}">
        <p14:creationId xmlns:p14="http://schemas.microsoft.com/office/powerpoint/2010/main" val="988726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808B40-1CA8-238B-3B9D-B8142FFF78E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D71F1FB-A6E3-8615-B1B0-7995656C514F}"/>
              </a:ext>
            </a:extLst>
          </p:cNvPr>
          <p:cNvSpPr>
            <a:spLocks noGrp="1"/>
          </p:cNvSpPr>
          <p:nvPr>
            <p:ph type="dt" sz="half" idx="10"/>
          </p:nvPr>
        </p:nvSpPr>
        <p:spPr/>
        <p:txBody>
          <a:bodyPr/>
          <a:lstStyle/>
          <a:p>
            <a:fld id="{53A29889-BEC5-4237-9B63-06B00D8FA39D}" type="datetimeFigureOut">
              <a:rPr lang="en-US" smtClean="0"/>
              <a:t>5/18/2023</a:t>
            </a:fld>
            <a:endParaRPr lang="en-US"/>
          </a:p>
        </p:txBody>
      </p:sp>
      <p:sp>
        <p:nvSpPr>
          <p:cNvPr id="4" name="Footer Placeholder 3">
            <a:extLst>
              <a:ext uri="{FF2B5EF4-FFF2-40B4-BE49-F238E27FC236}">
                <a16:creationId xmlns:a16="http://schemas.microsoft.com/office/drawing/2014/main" id="{C0E3D1AC-4D37-18F1-972C-97D1793E428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8AE7B54-95EE-38CA-287C-69D6F1CB7095}"/>
              </a:ext>
            </a:extLst>
          </p:cNvPr>
          <p:cNvSpPr>
            <a:spLocks noGrp="1"/>
          </p:cNvSpPr>
          <p:nvPr>
            <p:ph type="sldNum" sz="quarter" idx="12"/>
          </p:nvPr>
        </p:nvSpPr>
        <p:spPr/>
        <p:txBody>
          <a:bodyPr/>
          <a:lstStyle/>
          <a:p>
            <a:fld id="{BA55A60D-D717-484C-B3BB-33BF5E147D0F}" type="slidenum">
              <a:rPr lang="en-US" smtClean="0"/>
              <a:t>‹#›</a:t>
            </a:fld>
            <a:endParaRPr lang="en-US"/>
          </a:p>
        </p:txBody>
      </p:sp>
    </p:spTree>
    <p:extLst>
      <p:ext uri="{BB962C8B-B14F-4D97-AF65-F5344CB8AC3E}">
        <p14:creationId xmlns:p14="http://schemas.microsoft.com/office/powerpoint/2010/main" val="1154809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F5CA9E2-34F6-BCBE-62B4-939612339F20}"/>
              </a:ext>
            </a:extLst>
          </p:cNvPr>
          <p:cNvSpPr>
            <a:spLocks noGrp="1"/>
          </p:cNvSpPr>
          <p:nvPr>
            <p:ph type="dt" sz="half" idx="10"/>
          </p:nvPr>
        </p:nvSpPr>
        <p:spPr/>
        <p:txBody>
          <a:bodyPr/>
          <a:lstStyle/>
          <a:p>
            <a:fld id="{53A29889-BEC5-4237-9B63-06B00D8FA39D}" type="datetimeFigureOut">
              <a:rPr lang="en-US" smtClean="0"/>
              <a:t>5/18/2023</a:t>
            </a:fld>
            <a:endParaRPr lang="en-US"/>
          </a:p>
        </p:txBody>
      </p:sp>
      <p:sp>
        <p:nvSpPr>
          <p:cNvPr id="3" name="Footer Placeholder 2">
            <a:extLst>
              <a:ext uri="{FF2B5EF4-FFF2-40B4-BE49-F238E27FC236}">
                <a16:creationId xmlns:a16="http://schemas.microsoft.com/office/drawing/2014/main" id="{9A927B43-24CB-B70D-D57C-676560A401A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ABF351D-07E2-8DA5-F9B8-ABDAEEB65184}"/>
              </a:ext>
            </a:extLst>
          </p:cNvPr>
          <p:cNvSpPr>
            <a:spLocks noGrp="1"/>
          </p:cNvSpPr>
          <p:nvPr>
            <p:ph type="sldNum" sz="quarter" idx="12"/>
          </p:nvPr>
        </p:nvSpPr>
        <p:spPr/>
        <p:txBody>
          <a:bodyPr/>
          <a:lstStyle/>
          <a:p>
            <a:fld id="{BA55A60D-D717-484C-B3BB-33BF5E147D0F}" type="slidenum">
              <a:rPr lang="en-US" smtClean="0"/>
              <a:t>‹#›</a:t>
            </a:fld>
            <a:endParaRPr lang="en-US"/>
          </a:p>
        </p:txBody>
      </p:sp>
    </p:spTree>
    <p:extLst>
      <p:ext uri="{BB962C8B-B14F-4D97-AF65-F5344CB8AC3E}">
        <p14:creationId xmlns:p14="http://schemas.microsoft.com/office/powerpoint/2010/main" val="30311112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69649-1A96-A803-AE8B-26FEEB360D3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37FBA8C-D10F-DBC1-1140-F0DCEEF13E6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98A79C3-3E73-8E70-A20D-9C1D49367E1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FA87494-337D-6685-584B-EE3133F1C1CD}"/>
              </a:ext>
            </a:extLst>
          </p:cNvPr>
          <p:cNvSpPr>
            <a:spLocks noGrp="1"/>
          </p:cNvSpPr>
          <p:nvPr>
            <p:ph type="dt" sz="half" idx="10"/>
          </p:nvPr>
        </p:nvSpPr>
        <p:spPr/>
        <p:txBody>
          <a:bodyPr/>
          <a:lstStyle/>
          <a:p>
            <a:fld id="{53A29889-BEC5-4237-9B63-06B00D8FA39D}" type="datetimeFigureOut">
              <a:rPr lang="en-US" smtClean="0"/>
              <a:t>5/18/2023</a:t>
            </a:fld>
            <a:endParaRPr lang="en-US"/>
          </a:p>
        </p:txBody>
      </p:sp>
      <p:sp>
        <p:nvSpPr>
          <p:cNvPr id="6" name="Footer Placeholder 5">
            <a:extLst>
              <a:ext uri="{FF2B5EF4-FFF2-40B4-BE49-F238E27FC236}">
                <a16:creationId xmlns:a16="http://schemas.microsoft.com/office/drawing/2014/main" id="{3CBD1370-A4CE-C946-3969-2AD2E668E81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B011CC5-AC22-BF51-5915-33C97FD51B2C}"/>
              </a:ext>
            </a:extLst>
          </p:cNvPr>
          <p:cNvSpPr>
            <a:spLocks noGrp="1"/>
          </p:cNvSpPr>
          <p:nvPr>
            <p:ph type="sldNum" sz="quarter" idx="12"/>
          </p:nvPr>
        </p:nvSpPr>
        <p:spPr/>
        <p:txBody>
          <a:bodyPr/>
          <a:lstStyle/>
          <a:p>
            <a:fld id="{BA55A60D-D717-484C-B3BB-33BF5E147D0F}" type="slidenum">
              <a:rPr lang="en-US" smtClean="0"/>
              <a:t>‹#›</a:t>
            </a:fld>
            <a:endParaRPr lang="en-US"/>
          </a:p>
        </p:txBody>
      </p:sp>
    </p:spTree>
    <p:extLst>
      <p:ext uri="{BB962C8B-B14F-4D97-AF65-F5344CB8AC3E}">
        <p14:creationId xmlns:p14="http://schemas.microsoft.com/office/powerpoint/2010/main" val="34414867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EFF787-B4B5-7405-7041-38E7D5D5A09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2FB9398-5373-4477-7A25-2FCCC625FB7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38431B4-B14F-927A-E59E-4D56770B94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38FE61B-005F-D022-095A-73DA5AD6968B}"/>
              </a:ext>
            </a:extLst>
          </p:cNvPr>
          <p:cNvSpPr>
            <a:spLocks noGrp="1"/>
          </p:cNvSpPr>
          <p:nvPr>
            <p:ph type="dt" sz="half" idx="10"/>
          </p:nvPr>
        </p:nvSpPr>
        <p:spPr/>
        <p:txBody>
          <a:bodyPr/>
          <a:lstStyle/>
          <a:p>
            <a:fld id="{53A29889-BEC5-4237-9B63-06B00D8FA39D}" type="datetimeFigureOut">
              <a:rPr lang="en-US" smtClean="0"/>
              <a:t>5/18/2023</a:t>
            </a:fld>
            <a:endParaRPr lang="en-US"/>
          </a:p>
        </p:txBody>
      </p:sp>
      <p:sp>
        <p:nvSpPr>
          <p:cNvPr id="6" name="Footer Placeholder 5">
            <a:extLst>
              <a:ext uri="{FF2B5EF4-FFF2-40B4-BE49-F238E27FC236}">
                <a16:creationId xmlns:a16="http://schemas.microsoft.com/office/drawing/2014/main" id="{6ED1B8B8-F85A-C82A-9B97-0C443E86409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DDEEA98-28FB-4AEF-A20A-4312A998E759}"/>
              </a:ext>
            </a:extLst>
          </p:cNvPr>
          <p:cNvSpPr>
            <a:spLocks noGrp="1"/>
          </p:cNvSpPr>
          <p:nvPr>
            <p:ph type="sldNum" sz="quarter" idx="12"/>
          </p:nvPr>
        </p:nvSpPr>
        <p:spPr/>
        <p:txBody>
          <a:bodyPr/>
          <a:lstStyle/>
          <a:p>
            <a:fld id="{BA55A60D-D717-484C-B3BB-33BF5E147D0F}" type="slidenum">
              <a:rPr lang="en-US" smtClean="0"/>
              <a:t>‹#›</a:t>
            </a:fld>
            <a:endParaRPr lang="en-US"/>
          </a:p>
        </p:txBody>
      </p:sp>
    </p:spTree>
    <p:extLst>
      <p:ext uri="{BB962C8B-B14F-4D97-AF65-F5344CB8AC3E}">
        <p14:creationId xmlns:p14="http://schemas.microsoft.com/office/powerpoint/2010/main" val="5687262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8557243-64AC-1B93-C44D-4225AC0422C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D6CBD0E-B2FE-5AF6-F1C2-D57F12D6EAA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922632-237D-B181-5BA8-4B613D1216F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A29889-BEC5-4237-9B63-06B00D8FA39D}" type="datetimeFigureOut">
              <a:rPr lang="en-US" smtClean="0"/>
              <a:t>5/18/2023</a:t>
            </a:fld>
            <a:endParaRPr lang="en-US"/>
          </a:p>
        </p:txBody>
      </p:sp>
      <p:sp>
        <p:nvSpPr>
          <p:cNvPr id="5" name="Footer Placeholder 4">
            <a:extLst>
              <a:ext uri="{FF2B5EF4-FFF2-40B4-BE49-F238E27FC236}">
                <a16:creationId xmlns:a16="http://schemas.microsoft.com/office/drawing/2014/main" id="{9DA2D419-0751-2D1E-53B8-FF2E639E430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42F070D-F137-3D38-1FFB-9D4BA6D53F7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55A60D-D717-484C-B3BB-33BF5E147D0F}" type="slidenum">
              <a:rPr lang="en-US" smtClean="0"/>
              <a:t>‹#›</a:t>
            </a:fld>
            <a:endParaRPr lang="en-US"/>
          </a:p>
        </p:txBody>
      </p:sp>
    </p:spTree>
    <p:extLst>
      <p:ext uri="{BB962C8B-B14F-4D97-AF65-F5344CB8AC3E}">
        <p14:creationId xmlns:p14="http://schemas.microsoft.com/office/powerpoint/2010/main" val="86522977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10.xml"/><Relationship Id="rId7" Type="http://schemas.openxmlformats.org/officeDocument/2006/relationships/image" Target="../media/image4.png"/><Relationship Id="rId2" Type="http://schemas.openxmlformats.org/officeDocument/2006/relationships/diagramData" Target="../diagrams/data10.xml"/><Relationship Id="rId1" Type="http://schemas.openxmlformats.org/officeDocument/2006/relationships/slideLayout" Target="../slideLayouts/slideLayout7.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4.png"/><Relationship Id="rId7" Type="http://schemas.openxmlformats.org/officeDocument/2006/relationships/diagramColors" Target="../diagrams/colors1.xml"/><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0.xml.rels><?xml version="1.0" encoding="UTF-8" standalone="yes"?>
<Relationships xmlns="http://schemas.openxmlformats.org/package/2006/relationships"><Relationship Id="rId8" Type="http://schemas.microsoft.com/office/2007/relationships/diagramDrawing" Target="../diagrams/drawing11.xml"/><Relationship Id="rId3" Type="http://schemas.openxmlformats.org/officeDocument/2006/relationships/image" Target="../media/image19.jpeg"/><Relationship Id="rId7" Type="http://schemas.openxmlformats.org/officeDocument/2006/relationships/diagramColors" Target="../diagrams/colors11.xm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diagramQuickStyle" Target="../diagrams/quickStyle11.xml"/><Relationship Id="rId5" Type="http://schemas.openxmlformats.org/officeDocument/2006/relationships/diagramLayout" Target="../diagrams/layout11.xml"/><Relationship Id="rId4" Type="http://schemas.openxmlformats.org/officeDocument/2006/relationships/diagramData" Target="../diagrams/data11.xml"/></Relationships>
</file>

<file path=ppt/slides/_rels/slide2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microsoft.com/office/2014/relationships/chartEx" Target="../charts/chartEx1.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diagramColors" Target="../diagrams/colors12.xml"/><Relationship Id="rId3" Type="http://schemas.openxmlformats.org/officeDocument/2006/relationships/image" Target="../media/image36.jpeg"/><Relationship Id="rId7" Type="http://schemas.openxmlformats.org/officeDocument/2006/relationships/diagramQuickStyle" Target="../diagrams/quickStyle12.xml"/><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diagramLayout" Target="../diagrams/layout12.xml"/><Relationship Id="rId5" Type="http://schemas.openxmlformats.org/officeDocument/2006/relationships/diagramData" Target="../diagrams/data12.xml"/><Relationship Id="rId4" Type="http://schemas.openxmlformats.org/officeDocument/2006/relationships/image" Target="../media/image4.png"/><Relationship Id="rId9" Type="http://schemas.microsoft.com/office/2007/relationships/diagramDrawing" Target="../diagrams/drawing12.xml"/></Relationships>
</file>

<file path=ppt/slides/_rels/slide27.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38.jpeg"/><Relationship Id="rId7" Type="http://schemas.openxmlformats.org/officeDocument/2006/relationships/hyperlink" Target="mailto:nbenz@ucsd.edu" TargetMode="External"/><Relationship Id="rId2" Type="http://schemas.openxmlformats.org/officeDocument/2006/relationships/image" Target="../media/image37.jp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jpeg"/></Relationships>
</file>

<file path=ppt/slides/_rels/slide3.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4.png"/><Relationship Id="rId7" Type="http://schemas.openxmlformats.org/officeDocument/2006/relationships/diagramColors" Target="../diagrams/colors2.xml"/><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e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10.jpeg"/><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8.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4.png"/><Relationship Id="rId7" Type="http://schemas.openxmlformats.org/officeDocument/2006/relationships/diagramColors" Target="../diagrams/colors4.xml"/><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BCFB7C4-025C-B0FC-4711-CE18374462E6}"/>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rcRect t="7898" b="7898"/>
          <a:stretch/>
        </p:blipFill>
        <p:spPr>
          <a:xfrm>
            <a:off x="0" y="0"/>
            <a:ext cx="12191980" cy="6857990"/>
          </a:xfrm>
          <a:prstGeom prst="rect">
            <a:avLst/>
          </a:prstGeom>
        </p:spPr>
      </p:pic>
      <p:sp>
        <p:nvSpPr>
          <p:cNvPr id="10"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a:extLst>
              <a:ext uri="{FF2B5EF4-FFF2-40B4-BE49-F238E27FC236}">
                <a16:creationId xmlns:a16="http://schemas.microsoft.com/office/drawing/2014/main" id="{A1734A0C-E623-A750-3BCC-DC78356E9ECF}"/>
              </a:ext>
            </a:extLst>
          </p:cNvPr>
          <p:cNvSpPr>
            <a:spLocks noGrp="1"/>
          </p:cNvSpPr>
          <p:nvPr>
            <p:ph type="ctrTitle"/>
          </p:nvPr>
        </p:nvSpPr>
        <p:spPr>
          <a:xfrm>
            <a:off x="8138781" y="4259026"/>
            <a:ext cx="3852041" cy="2033674"/>
          </a:xfrm>
        </p:spPr>
        <p:txBody>
          <a:bodyPr>
            <a:normAutofit/>
          </a:bodyPr>
          <a:lstStyle/>
          <a:p>
            <a:r>
              <a:rPr lang="en-US" sz="4000" dirty="0">
                <a:latin typeface="Source Sans Pro" panose="020B0503030403020204" pitchFamily="34" charset="0"/>
              </a:rPr>
              <a:t>Polar Code on Roger Revelle</a:t>
            </a:r>
          </a:p>
        </p:txBody>
      </p:sp>
      <p:sp>
        <p:nvSpPr>
          <p:cNvPr id="3" name="Subtitle 2">
            <a:extLst>
              <a:ext uri="{FF2B5EF4-FFF2-40B4-BE49-F238E27FC236}">
                <a16:creationId xmlns:a16="http://schemas.microsoft.com/office/drawing/2014/main" id="{70CD43D7-C4A4-7F94-CDD0-4277EF345F84}"/>
              </a:ext>
            </a:extLst>
          </p:cNvPr>
          <p:cNvSpPr>
            <a:spLocks noGrp="1"/>
          </p:cNvSpPr>
          <p:nvPr>
            <p:ph type="subTitle" idx="1"/>
          </p:nvPr>
        </p:nvSpPr>
        <p:spPr>
          <a:xfrm>
            <a:off x="8061551" y="6240439"/>
            <a:ext cx="3852042" cy="539952"/>
          </a:xfrm>
        </p:spPr>
        <p:txBody>
          <a:bodyPr>
            <a:normAutofit/>
          </a:bodyPr>
          <a:lstStyle/>
          <a:p>
            <a:r>
              <a:rPr lang="en-US" sz="2000" i="1" dirty="0">
                <a:latin typeface="Source Sans Pro" panose="020B0503030403020204" pitchFamily="34" charset="0"/>
              </a:rPr>
              <a:t>The what, why, where, and how</a:t>
            </a:r>
          </a:p>
        </p:txBody>
      </p:sp>
      <p:cxnSp>
        <p:nvCxnSpPr>
          <p:cNvPr id="12" name="Straight Connector 11">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94274B9D-923A-891E-FEB4-4F6400414645}"/>
              </a:ext>
            </a:extLst>
          </p:cNvPr>
          <p:cNvPicPr>
            <a:picLocks noChangeAspect="1"/>
          </p:cNvPicPr>
          <p:nvPr/>
        </p:nvPicPr>
        <p:blipFill rotWithShape="1">
          <a:blip r:embed="rId3">
            <a:extLst>
              <a:ext uri="{28A0092B-C50C-407E-A947-70E740481C1C}">
                <a14:useLocalDpi xmlns:a14="http://schemas.microsoft.com/office/drawing/2010/main" val="0"/>
              </a:ext>
            </a:extLst>
          </a:blip>
          <a:srcRect l="-1" t="1" r="63259" b="-6130"/>
          <a:stretch/>
        </p:blipFill>
        <p:spPr>
          <a:xfrm>
            <a:off x="8416025" y="2620883"/>
            <a:ext cx="3297555" cy="990600"/>
          </a:xfrm>
          <a:prstGeom prst="rect">
            <a:avLst/>
          </a:prstGeom>
        </p:spPr>
      </p:pic>
      <p:pic>
        <p:nvPicPr>
          <p:cNvPr id="9" name="Picture 8">
            <a:extLst>
              <a:ext uri="{FF2B5EF4-FFF2-40B4-BE49-F238E27FC236}">
                <a16:creationId xmlns:a16="http://schemas.microsoft.com/office/drawing/2014/main" id="{82B6911E-07D0-DFD9-F123-50DD1260F20D}"/>
              </a:ext>
            </a:extLst>
          </p:cNvPr>
          <p:cNvPicPr>
            <a:picLocks noChangeAspect="1"/>
          </p:cNvPicPr>
          <p:nvPr/>
        </p:nvPicPr>
        <p:blipFill rotWithShape="1">
          <a:blip r:embed="rId3">
            <a:extLst>
              <a:ext uri="{28A0092B-C50C-407E-A947-70E740481C1C}">
                <a14:useLocalDpi xmlns:a14="http://schemas.microsoft.com/office/drawing/2010/main" val="0"/>
              </a:ext>
            </a:extLst>
          </a:blip>
          <a:srcRect l="43111" t="-19821" b="-6632"/>
          <a:stretch/>
        </p:blipFill>
        <p:spPr>
          <a:xfrm>
            <a:off x="7782910" y="3763726"/>
            <a:ext cx="4285142" cy="990600"/>
          </a:xfrm>
          <a:prstGeom prst="rect">
            <a:avLst/>
          </a:prstGeom>
        </p:spPr>
      </p:pic>
    </p:spTree>
    <p:extLst>
      <p:ext uri="{BB962C8B-B14F-4D97-AF65-F5344CB8AC3E}">
        <p14:creationId xmlns:p14="http://schemas.microsoft.com/office/powerpoint/2010/main" val="24219709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logo&#10;&#10;Description automatically generated">
            <a:extLst>
              <a:ext uri="{FF2B5EF4-FFF2-40B4-BE49-F238E27FC236}">
                <a16:creationId xmlns:a16="http://schemas.microsoft.com/office/drawing/2014/main" id="{1E9DA625-4843-4D8A-639E-B9B3766687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91989" y="6013741"/>
            <a:ext cx="2143125" cy="752475"/>
          </a:xfrm>
          <a:prstGeom prst="rect">
            <a:avLst/>
          </a:prstGeom>
        </p:spPr>
      </p:pic>
      <p:sp>
        <p:nvSpPr>
          <p:cNvPr id="5" name="TextBox 4">
            <a:extLst>
              <a:ext uri="{FF2B5EF4-FFF2-40B4-BE49-F238E27FC236}">
                <a16:creationId xmlns:a16="http://schemas.microsoft.com/office/drawing/2014/main" id="{9A5836A3-76E3-6C8A-D076-FF24A7FF8B1A}"/>
              </a:ext>
            </a:extLst>
          </p:cNvPr>
          <p:cNvSpPr txBox="1"/>
          <p:nvPr/>
        </p:nvSpPr>
        <p:spPr>
          <a:xfrm>
            <a:off x="174906" y="156452"/>
            <a:ext cx="8436934" cy="584775"/>
          </a:xfrm>
          <a:prstGeom prst="rect">
            <a:avLst/>
          </a:prstGeom>
          <a:noFill/>
        </p:spPr>
        <p:txBody>
          <a:bodyPr wrap="square" rtlCol="0">
            <a:spAutoFit/>
          </a:bodyPr>
          <a:lstStyle/>
          <a:p>
            <a:r>
              <a:rPr lang="en-US" sz="3200" dirty="0">
                <a:latin typeface="Source Sans Pro Black" panose="020B0803030403020204" pitchFamily="34" charset="0"/>
              </a:rPr>
              <a:t>The Sequence of work</a:t>
            </a:r>
            <a:endParaRPr lang="en-US" sz="3200" kern="1200" dirty="0">
              <a:solidFill>
                <a:schemeClr val="tx1"/>
              </a:solidFill>
              <a:latin typeface="Source Sans Pro Black" panose="020B0803030403020204" pitchFamily="34" charset="0"/>
            </a:endParaRPr>
          </a:p>
        </p:txBody>
      </p:sp>
      <p:graphicFrame>
        <p:nvGraphicFramePr>
          <p:cNvPr id="6" name="Diagram 5">
            <a:extLst>
              <a:ext uri="{FF2B5EF4-FFF2-40B4-BE49-F238E27FC236}">
                <a16:creationId xmlns:a16="http://schemas.microsoft.com/office/drawing/2014/main" id="{166436D0-9146-E64A-D74B-536092BE45F1}"/>
              </a:ext>
            </a:extLst>
          </p:cNvPr>
          <p:cNvGraphicFramePr>
            <a:graphicFrameLocks noGrp="1" noDrilldown="1" noMove="1" noResize="1"/>
          </p:cNvGraphicFramePr>
          <p:nvPr/>
        </p:nvGraphicFramePr>
        <p:xfrm>
          <a:off x="56886" y="1065052"/>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TextBox 8">
            <a:extLst>
              <a:ext uri="{FF2B5EF4-FFF2-40B4-BE49-F238E27FC236}">
                <a16:creationId xmlns:a16="http://schemas.microsoft.com/office/drawing/2014/main" id="{FBDCB174-E8DA-757B-7C11-C31736ED76FA}"/>
              </a:ext>
            </a:extLst>
          </p:cNvPr>
          <p:cNvSpPr txBox="1"/>
          <p:nvPr/>
        </p:nvSpPr>
        <p:spPr>
          <a:xfrm>
            <a:off x="4528675" y="784823"/>
            <a:ext cx="5881377" cy="2031325"/>
          </a:xfrm>
          <a:prstGeom prst="rect">
            <a:avLst/>
          </a:prstGeom>
          <a:noFill/>
          <a:ln>
            <a:solidFill>
              <a:schemeClr val="accent1"/>
            </a:solidFill>
          </a:ln>
        </p:spPr>
        <p:txBody>
          <a:bodyPr wrap="square" rtlCol="0">
            <a:spAutoFit/>
          </a:bodyPr>
          <a:lstStyle/>
          <a:p>
            <a:r>
              <a:rPr lang="en-US" sz="1800" b="0" i="0" u="none" strike="noStrike" baseline="0" dirty="0">
                <a:solidFill>
                  <a:srgbClr val="000000"/>
                </a:solidFill>
                <a:latin typeface="Arial" panose="020B0604020202020204" pitchFamily="34" charset="0"/>
              </a:rPr>
              <a:t>ABS facilitated a workshop with the ship owner’s personnel and Glosten personnel. In</a:t>
            </a:r>
          </a:p>
          <a:p>
            <a:r>
              <a:rPr lang="en-US" sz="1800" b="0" i="0" u="none" strike="noStrike" baseline="0" dirty="0">
                <a:solidFill>
                  <a:srgbClr val="000000"/>
                </a:solidFill>
                <a:latin typeface="Arial" panose="020B0604020202020204" pitchFamily="34" charset="0"/>
              </a:rPr>
              <a:t>general, the specific scope of the workshop is highly dependent upon the extent of the operation</a:t>
            </a:r>
          </a:p>
          <a:p>
            <a:r>
              <a:rPr lang="en-US" sz="1800" b="0" i="0" u="none" strike="noStrike" baseline="0" dirty="0">
                <a:solidFill>
                  <a:srgbClr val="000000"/>
                </a:solidFill>
                <a:latin typeface="Arial" panose="020B0604020202020204" pitchFamily="34" charset="0"/>
              </a:rPr>
              <a:t>(risk of encountering ice and/or low air temperature and level of ice class) and has 2 day duration. (Brainstormin</a:t>
            </a:r>
            <a:r>
              <a:rPr lang="en-US" dirty="0">
                <a:solidFill>
                  <a:srgbClr val="000000"/>
                </a:solidFill>
                <a:latin typeface="Arial" panose="020B0604020202020204" pitchFamily="34" charset="0"/>
              </a:rPr>
              <a:t>g on operational risks)</a:t>
            </a:r>
            <a:endParaRPr lang="en-US" sz="1800" b="0" i="0" u="none" strike="noStrike" baseline="0" dirty="0">
              <a:solidFill>
                <a:srgbClr val="000000"/>
              </a:solidFill>
              <a:latin typeface="Arial" panose="020B0604020202020204" pitchFamily="34" charset="0"/>
            </a:endParaRPr>
          </a:p>
        </p:txBody>
      </p:sp>
      <p:cxnSp>
        <p:nvCxnSpPr>
          <p:cNvPr id="13" name="Straight Arrow Connector 12">
            <a:extLst>
              <a:ext uri="{FF2B5EF4-FFF2-40B4-BE49-F238E27FC236}">
                <a16:creationId xmlns:a16="http://schemas.microsoft.com/office/drawing/2014/main" id="{C5B5ED27-8E0E-8B3E-B552-48E91AE51629}"/>
              </a:ext>
            </a:extLst>
          </p:cNvPr>
          <p:cNvCxnSpPr>
            <a:cxnSpLocks/>
            <a:stCxn id="9" idx="2"/>
          </p:cNvCxnSpPr>
          <p:nvPr/>
        </p:nvCxnSpPr>
        <p:spPr>
          <a:xfrm flipH="1">
            <a:off x="4528675" y="2816148"/>
            <a:ext cx="2940689" cy="311208"/>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061982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logo&#10;&#10;Description automatically generated">
            <a:extLst>
              <a:ext uri="{FF2B5EF4-FFF2-40B4-BE49-F238E27FC236}">
                <a16:creationId xmlns:a16="http://schemas.microsoft.com/office/drawing/2014/main" id="{1E9DA625-4843-4D8A-639E-B9B3766687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91989" y="6024563"/>
            <a:ext cx="2143125" cy="752475"/>
          </a:xfrm>
          <a:prstGeom prst="rect">
            <a:avLst/>
          </a:prstGeom>
        </p:spPr>
      </p:pic>
      <p:sp>
        <p:nvSpPr>
          <p:cNvPr id="5" name="TextBox 4">
            <a:extLst>
              <a:ext uri="{FF2B5EF4-FFF2-40B4-BE49-F238E27FC236}">
                <a16:creationId xmlns:a16="http://schemas.microsoft.com/office/drawing/2014/main" id="{9A5836A3-76E3-6C8A-D076-FF24A7FF8B1A}"/>
              </a:ext>
            </a:extLst>
          </p:cNvPr>
          <p:cNvSpPr txBox="1"/>
          <p:nvPr/>
        </p:nvSpPr>
        <p:spPr>
          <a:xfrm>
            <a:off x="174906" y="156452"/>
            <a:ext cx="8436934" cy="584775"/>
          </a:xfrm>
          <a:prstGeom prst="rect">
            <a:avLst/>
          </a:prstGeom>
          <a:noFill/>
        </p:spPr>
        <p:txBody>
          <a:bodyPr wrap="square" rtlCol="0">
            <a:spAutoFit/>
          </a:bodyPr>
          <a:lstStyle/>
          <a:p>
            <a:r>
              <a:rPr lang="en-US" sz="3200" dirty="0">
                <a:latin typeface="Source Sans Pro Black" panose="020B0803030403020204" pitchFamily="34" charset="0"/>
              </a:rPr>
              <a:t>The Sequence of work</a:t>
            </a:r>
            <a:endParaRPr lang="en-US" sz="3200" kern="1200" dirty="0">
              <a:solidFill>
                <a:schemeClr val="tx1"/>
              </a:solidFill>
              <a:latin typeface="Source Sans Pro Black" panose="020B0803030403020204" pitchFamily="34" charset="0"/>
            </a:endParaRPr>
          </a:p>
        </p:txBody>
      </p:sp>
      <p:graphicFrame>
        <p:nvGraphicFramePr>
          <p:cNvPr id="6" name="Diagram 5">
            <a:extLst>
              <a:ext uri="{FF2B5EF4-FFF2-40B4-BE49-F238E27FC236}">
                <a16:creationId xmlns:a16="http://schemas.microsoft.com/office/drawing/2014/main" id="{166436D0-9146-E64A-D74B-536092BE45F1}"/>
              </a:ext>
            </a:extLst>
          </p:cNvPr>
          <p:cNvGraphicFramePr>
            <a:graphicFrameLocks noGrp="1" noDrilldown="1" noMove="1" noResize="1"/>
          </p:cNvGraphicFramePr>
          <p:nvPr/>
        </p:nvGraphicFramePr>
        <p:xfrm>
          <a:off x="56886" y="1065052"/>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TextBox 8">
            <a:extLst>
              <a:ext uri="{FF2B5EF4-FFF2-40B4-BE49-F238E27FC236}">
                <a16:creationId xmlns:a16="http://schemas.microsoft.com/office/drawing/2014/main" id="{FBDCB174-E8DA-757B-7C11-C31736ED76FA}"/>
              </a:ext>
            </a:extLst>
          </p:cNvPr>
          <p:cNvSpPr txBox="1"/>
          <p:nvPr/>
        </p:nvSpPr>
        <p:spPr>
          <a:xfrm>
            <a:off x="4750590" y="741227"/>
            <a:ext cx="6763275" cy="2308324"/>
          </a:xfrm>
          <a:prstGeom prst="rect">
            <a:avLst/>
          </a:prstGeom>
          <a:noFill/>
          <a:ln>
            <a:solidFill>
              <a:schemeClr val="accent1"/>
            </a:solidFill>
          </a:ln>
        </p:spPr>
        <p:txBody>
          <a:bodyPr wrap="square" rtlCol="0">
            <a:spAutoFit/>
          </a:bodyPr>
          <a:lstStyle/>
          <a:p>
            <a:r>
              <a:rPr lang="en-US" sz="1800" b="0" i="0" u="none" strike="noStrike" baseline="0" dirty="0">
                <a:solidFill>
                  <a:srgbClr val="000000"/>
                </a:solidFill>
                <a:latin typeface="Arial" panose="020B0604020202020204" pitchFamily="34" charset="0"/>
              </a:rPr>
              <a:t>To write the PWOM. An ABS Polar</a:t>
            </a:r>
          </a:p>
          <a:p>
            <a:r>
              <a:rPr lang="en-US" sz="1800" b="0" i="0" u="none" strike="noStrike" baseline="0" dirty="0">
                <a:solidFill>
                  <a:srgbClr val="000000"/>
                </a:solidFill>
                <a:latin typeface="Arial" panose="020B0604020202020204" pitchFamily="34" charset="0"/>
              </a:rPr>
              <a:t>Code Subject Matter Expert (SME) will be available to offer guidance as needed to ensure the operational assessment report and PWOM are easily reviewed while also being useful for the ship’s crew for operations to polar waters. The SME will be available for phone calls, online meetings, emails, etc.</a:t>
            </a:r>
          </a:p>
          <a:p>
            <a:r>
              <a:rPr lang="en-US" sz="1800" b="0" i="0" u="none" strike="noStrike" baseline="0" dirty="0">
                <a:solidFill>
                  <a:srgbClr val="000000"/>
                </a:solidFill>
                <a:latin typeface="Arial" panose="020B0604020202020204" pitchFamily="34" charset="0"/>
              </a:rPr>
              <a:t>More than half of all the effort is for the creation of this manual. In practice this was a lot of joint editing with Glosten and SIO. </a:t>
            </a:r>
          </a:p>
        </p:txBody>
      </p:sp>
      <p:cxnSp>
        <p:nvCxnSpPr>
          <p:cNvPr id="13" name="Straight Arrow Connector 12">
            <a:extLst>
              <a:ext uri="{FF2B5EF4-FFF2-40B4-BE49-F238E27FC236}">
                <a16:creationId xmlns:a16="http://schemas.microsoft.com/office/drawing/2014/main" id="{C5B5ED27-8E0E-8B3E-B552-48E91AE51629}"/>
              </a:ext>
            </a:extLst>
          </p:cNvPr>
          <p:cNvCxnSpPr>
            <a:cxnSpLocks/>
            <a:stCxn id="9" idx="2"/>
          </p:cNvCxnSpPr>
          <p:nvPr/>
        </p:nvCxnSpPr>
        <p:spPr>
          <a:xfrm flipH="1">
            <a:off x="6096000" y="3049551"/>
            <a:ext cx="2036228" cy="1414236"/>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00844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logo&#10;&#10;Description automatically generated">
            <a:extLst>
              <a:ext uri="{FF2B5EF4-FFF2-40B4-BE49-F238E27FC236}">
                <a16:creationId xmlns:a16="http://schemas.microsoft.com/office/drawing/2014/main" id="{1E9DA625-4843-4D8A-639E-B9B3766687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91989" y="6024563"/>
            <a:ext cx="2143125" cy="752475"/>
          </a:xfrm>
          <a:prstGeom prst="rect">
            <a:avLst/>
          </a:prstGeom>
        </p:spPr>
      </p:pic>
      <p:sp>
        <p:nvSpPr>
          <p:cNvPr id="5" name="TextBox 4">
            <a:extLst>
              <a:ext uri="{FF2B5EF4-FFF2-40B4-BE49-F238E27FC236}">
                <a16:creationId xmlns:a16="http://schemas.microsoft.com/office/drawing/2014/main" id="{9A5836A3-76E3-6C8A-D076-FF24A7FF8B1A}"/>
              </a:ext>
            </a:extLst>
          </p:cNvPr>
          <p:cNvSpPr txBox="1"/>
          <p:nvPr/>
        </p:nvSpPr>
        <p:spPr>
          <a:xfrm>
            <a:off x="174906" y="156452"/>
            <a:ext cx="8436934" cy="584775"/>
          </a:xfrm>
          <a:prstGeom prst="rect">
            <a:avLst/>
          </a:prstGeom>
          <a:noFill/>
        </p:spPr>
        <p:txBody>
          <a:bodyPr wrap="square" rtlCol="0">
            <a:spAutoFit/>
          </a:bodyPr>
          <a:lstStyle/>
          <a:p>
            <a:r>
              <a:rPr lang="en-US" sz="3200" dirty="0">
                <a:latin typeface="Source Sans Pro Black" panose="020B0803030403020204" pitchFamily="34" charset="0"/>
              </a:rPr>
              <a:t>The Sequence of work</a:t>
            </a:r>
            <a:endParaRPr lang="en-US" sz="3200" kern="1200" dirty="0">
              <a:solidFill>
                <a:schemeClr val="tx1"/>
              </a:solidFill>
              <a:latin typeface="Source Sans Pro Black" panose="020B0803030403020204" pitchFamily="34" charset="0"/>
            </a:endParaRPr>
          </a:p>
        </p:txBody>
      </p:sp>
      <p:graphicFrame>
        <p:nvGraphicFramePr>
          <p:cNvPr id="6" name="Diagram 5">
            <a:extLst>
              <a:ext uri="{FF2B5EF4-FFF2-40B4-BE49-F238E27FC236}">
                <a16:creationId xmlns:a16="http://schemas.microsoft.com/office/drawing/2014/main" id="{166436D0-9146-E64A-D74B-536092BE45F1}"/>
              </a:ext>
            </a:extLst>
          </p:cNvPr>
          <p:cNvGraphicFramePr>
            <a:graphicFrameLocks noGrp="1" noDrilldown="1" noMove="1" noResize="1"/>
          </p:cNvGraphicFramePr>
          <p:nvPr/>
        </p:nvGraphicFramePr>
        <p:xfrm>
          <a:off x="56886" y="1065052"/>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TextBox 8">
            <a:extLst>
              <a:ext uri="{FF2B5EF4-FFF2-40B4-BE49-F238E27FC236}">
                <a16:creationId xmlns:a16="http://schemas.microsoft.com/office/drawing/2014/main" id="{FBDCB174-E8DA-757B-7C11-C31736ED76FA}"/>
              </a:ext>
            </a:extLst>
          </p:cNvPr>
          <p:cNvSpPr txBox="1"/>
          <p:nvPr/>
        </p:nvSpPr>
        <p:spPr>
          <a:xfrm>
            <a:off x="6054557" y="995527"/>
            <a:ext cx="5881377" cy="2862322"/>
          </a:xfrm>
          <a:prstGeom prst="rect">
            <a:avLst/>
          </a:prstGeom>
          <a:noFill/>
          <a:ln>
            <a:solidFill>
              <a:schemeClr val="accent1"/>
            </a:solidFill>
          </a:ln>
        </p:spPr>
        <p:txBody>
          <a:bodyPr wrap="square" rtlCol="0">
            <a:spAutoFit/>
          </a:bodyPr>
          <a:lstStyle/>
          <a:p>
            <a:r>
              <a:rPr lang="en-US" sz="1800" b="0" i="0" u="none" strike="noStrike" baseline="0" dirty="0">
                <a:solidFill>
                  <a:srgbClr val="000000"/>
                </a:solidFill>
                <a:latin typeface="Arial" panose="020B0604020202020204" pitchFamily="34" charset="0"/>
              </a:rPr>
              <a:t>If a physical survey is required, the Engineering Review will identify items to be verified by the</a:t>
            </a:r>
          </a:p>
          <a:p>
            <a:r>
              <a:rPr lang="en-US" sz="1800" b="0" i="0" u="none" strike="noStrike" baseline="0" dirty="0">
                <a:solidFill>
                  <a:srgbClr val="000000"/>
                </a:solidFill>
                <a:latin typeface="Arial" panose="020B0604020202020204" pitchFamily="34" charset="0"/>
              </a:rPr>
              <a:t>attending surveyor. </a:t>
            </a:r>
          </a:p>
          <a:p>
            <a:endParaRPr lang="en-US" dirty="0">
              <a:solidFill>
                <a:srgbClr val="000000"/>
              </a:solidFill>
              <a:latin typeface="Arial" panose="020B0604020202020204" pitchFamily="34" charset="0"/>
            </a:endParaRPr>
          </a:p>
          <a:p>
            <a:r>
              <a:rPr lang="en-US" sz="1800" b="0" i="0" u="none" strike="noStrike" baseline="0" dirty="0">
                <a:solidFill>
                  <a:srgbClr val="000000"/>
                </a:solidFill>
                <a:latin typeface="Arial" panose="020B0604020202020204" pitchFamily="34" charset="0"/>
              </a:rPr>
              <a:t>If the survey is not required, the engineering documentation review may lead to</a:t>
            </a:r>
          </a:p>
          <a:p>
            <a:r>
              <a:rPr lang="en-US" sz="1800" b="0" i="0" u="none" strike="noStrike" baseline="0" dirty="0">
                <a:solidFill>
                  <a:srgbClr val="000000"/>
                </a:solidFill>
                <a:latin typeface="Arial" panose="020B0604020202020204" pitchFamily="34" charset="0"/>
              </a:rPr>
              <a:t>issuance of the Polar Ship Certificate (PSC).</a:t>
            </a:r>
          </a:p>
          <a:p>
            <a:endParaRPr lang="en-US" dirty="0">
              <a:solidFill>
                <a:srgbClr val="000000"/>
              </a:solidFill>
              <a:latin typeface="Arial" panose="020B0604020202020204" pitchFamily="34" charset="0"/>
            </a:endParaRPr>
          </a:p>
          <a:p>
            <a:r>
              <a:rPr lang="en-US" sz="1800" b="0" i="0" u="none" strike="noStrike" baseline="0" dirty="0">
                <a:solidFill>
                  <a:srgbClr val="000000"/>
                </a:solidFill>
                <a:latin typeface="Arial" panose="020B0604020202020204" pitchFamily="34" charset="0"/>
              </a:rPr>
              <a:t>(In </a:t>
            </a:r>
            <a:r>
              <a:rPr lang="en-US" sz="1800" b="0" i="1" u="none" strike="noStrike" baseline="0" dirty="0" err="1">
                <a:solidFill>
                  <a:srgbClr val="000000"/>
                </a:solidFill>
                <a:latin typeface="Arial" panose="020B0604020202020204" pitchFamily="34" charset="0"/>
              </a:rPr>
              <a:t>Revelle</a:t>
            </a:r>
            <a:r>
              <a:rPr lang="en-US" sz="1800" b="0" u="none" strike="noStrike" baseline="0" dirty="0" err="1">
                <a:solidFill>
                  <a:srgbClr val="000000"/>
                </a:solidFill>
                <a:latin typeface="Arial" panose="020B0604020202020204" pitchFamily="34" charset="0"/>
              </a:rPr>
              <a:t>’s</a:t>
            </a:r>
            <a:r>
              <a:rPr lang="en-US" sz="1800" b="0" u="none" strike="noStrike" baseline="0" dirty="0">
                <a:solidFill>
                  <a:srgbClr val="000000"/>
                </a:solidFill>
                <a:latin typeface="Arial" panose="020B0604020202020204" pitchFamily="34" charset="0"/>
              </a:rPr>
              <a:t> case there was one final verification attendance)</a:t>
            </a:r>
            <a:endParaRPr lang="en-US" sz="1800" b="0" i="0" u="none" strike="noStrike" baseline="0" dirty="0">
              <a:solidFill>
                <a:srgbClr val="000000"/>
              </a:solidFill>
              <a:latin typeface="Arial" panose="020B0604020202020204" pitchFamily="34" charset="0"/>
            </a:endParaRPr>
          </a:p>
        </p:txBody>
      </p:sp>
      <p:cxnSp>
        <p:nvCxnSpPr>
          <p:cNvPr id="13" name="Straight Arrow Connector 12">
            <a:extLst>
              <a:ext uri="{FF2B5EF4-FFF2-40B4-BE49-F238E27FC236}">
                <a16:creationId xmlns:a16="http://schemas.microsoft.com/office/drawing/2014/main" id="{C5B5ED27-8E0E-8B3E-B552-48E91AE51629}"/>
              </a:ext>
            </a:extLst>
          </p:cNvPr>
          <p:cNvCxnSpPr>
            <a:cxnSpLocks/>
            <a:stCxn id="9" idx="2"/>
          </p:cNvCxnSpPr>
          <p:nvPr/>
        </p:nvCxnSpPr>
        <p:spPr>
          <a:xfrm flipH="1">
            <a:off x="7466698" y="3857849"/>
            <a:ext cx="1528548" cy="2004624"/>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748822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11">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 name="TextBox 3">
            <a:extLst>
              <a:ext uri="{FF2B5EF4-FFF2-40B4-BE49-F238E27FC236}">
                <a16:creationId xmlns:a16="http://schemas.microsoft.com/office/drawing/2014/main" id="{66164154-2860-081F-239F-52576A8984A6}"/>
              </a:ext>
            </a:extLst>
          </p:cNvPr>
          <p:cNvSpPr txBox="1"/>
          <p:nvPr/>
        </p:nvSpPr>
        <p:spPr>
          <a:xfrm>
            <a:off x="0" y="188"/>
            <a:ext cx="3014625" cy="2160042"/>
          </a:xfrm>
          <a:prstGeom prst="rect">
            <a:avLst/>
          </a:prstGeom>
        </p:spPr>
        <p:txBody>
          <a:bodyPr vert="horz" lIns="91440" tIns="45720" rIns="91440" bIns="45720" rtlCol="0" anchor="t">
            <a:normAutofit fontScale="92500"/>
          </a:bodyPr>
          <a:lstStyle/>
          <a:p>
            <a:pPr>
              <a:lnSpc>
                <a:spcPct val="90000"/>
              </a:lnSpc>
              <a:spcBef>
                <a:spcPct val="0"/>
              </a:spcBef>
              <a:spcAft>
                <a:spcPts val="600"/>
              </a:spcAft>
            </a:pPr>
            <a:r>
              <a:rPr lang="en-US" sz="3700" kern="1200" dirty="0">
                <a:solidFill>
                  <a:srgbClr val="FFFFFF"/>
                </a:solidFill>
                <a:latin typeface="Source Sans Pro" panose="020B0503030403020204" pitchFamily="34" charset="0"/>
                <a:ea typeface="+mj-ea"/>
                <a:cs typeface="+mj-cs"/>
              </a:rPr>
              <a:t>How did the Roger Revelle satisfy the requirements?</a:t>
            </a:r>
          </a:p>
        </p:txBody>
      </p:sp>
      <p:pic>
        <p:nvPicPr>
          <p:cNvPr id="5" name="Picture 4">
            <a:extLst>
              <a:ext uri="{FF2B5EF4-FFF2-40B4-BE49-F238E27FC236}">
                <a16:creationId xmlns:a16="http://schemas.microsoft.com/office/drawing/2014/main" id="{992CD3CE-D831-AC53-9A9A-8C68B6FC601C}"/>
              </a:ext>
            </a:extLst>
          </p:cNvPr>
          <p:cNvPicPr>
            <a:picLocks noChangeAspect="1"/>
          </p:cNvPicPr>
          <p:nvPr/>
        </p:nvPicPr>
        <p:blipFill>
          <a:blip r:embed="rId2"/>
          <a:stretch>
            <a:fillRect/>
          </a:stretch>
        </p:blipFill>
        <p:spPr>
          <a:xfrm>
            <a:off x="3407620" y="478712"/>
            <a:ext cx="8700243" cy="5633406"/>
          </a:xfrm>
          <a:prstGeom prst="rect">
            <a:avLst/>
          </a:prstGeom>
        </p:spPr>
      </p:pic>
      <p:pic>
        <p:nvPicPr>
          <p:cNvPr id="3" name="Picture 2" descr="A picture containing logo&#10;&#10;Description automatically generated">
            <a:extLst>
              <a:ext uri="{FF2B5EF4-FFF2-40B4-BE49-F238E27FC236}">
                <a16:creationId xmlns:a16="http://schemas.microsoft.com/office/drawing/2014/main" id="{2C79A8F0-4148-0958-E81F-FD61E33620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8692" y="5978838"/>
            <a:ext cx="2143125" cy="752475"/>
          </a:xfrm>
          <a:prstGeom prst="rect">
            <a:avLst/>
          </a:prstGeom>
        </p:spPr>
      </p:pic>
      <p:sp>
        <p:nvSpPr>
          <p:cNvPr id="8" name="TextBox 7">
            <a:extLst>
              <a:ext uri="{FF2B5EF4-FFF2-40B4-BE49-F238E27FC236}">
                <a16:creationId xmlns:a16="http://schemas.microsoft.com/office/drawing/2014/main" id="{01F7286B-85EA-3565-F0B3-88F4B30DAD9E}"/>
              </a:ext>
            </a:extLst>
          </p:cNvPr>
          <p:cNvSpPr txBox="1"/>
          <p:nvPr/>
        </p:nvSpPr>
        <p:spPr>
          <a:xfrm>
            <a:off x="140183" y="2175747"/>
            <a:ext cx="2673927" cy="4524315"/>
          </a:xfrm>
          <a:prstGeom prst="rect">
            <a:avLst/>
          </a:prstGeom>
          <a:noFill/>
        </p:spPr>
        <p:txBody>
          <a:bodyPr wrap="square" rtlCol="0">
            <a:spAutoFit/>
          </a:bodyPr>
          <a:lstStyle/>
          <a:p>
            <a:r>
              <a:rPr lang="en-US" dirty="0">
                <a:solidFill>
                  <a:schemeClr val="bg1"/>
                </a:solidFill>
                <a:latin typeface="Source Sans Pro" panose="020B0503030403020204" pitchFamily="34" charset="0"/>
              </a:rPr>
              <a:t>The limitations depend on the complexity of risk mitigation: We tailored the polar ship certificate to our needs to avoid excessive work and cost: </a:t>
            </a:r>
          </a:p>
          <a:p>
            <a:pPr marL="285750" indent="-285750">
              <a:buFontTx/>
              <a:buChar char="-"/>
            </a:pPr>
            <a:r>
              <a:rPr lang="en-US" dirty="0">
                <a:solidFill>
                  <a:schemeClr val="bg1"/>
                </a:solidFill>
                <a:latin typeface="Source Sans Pro" panose="020B0503030403020204" pitchFamily="34" charset="0"/>
              </a:rPr>
              <a:t>Limited to open waters only (= ice concentrations of less than 1/10</a:t>
            </a:r>
            <a:r>
              <a:rPr lang="en-US" baseline="30000" dirty="0">
                <a:solidFill>
                  <a:schemeClr val="bg1"/>
                </a:solidFill>
                <a:latin typeface="Source Sans Pro" panose="020B0503030403020204" pitchFamily="34" charset="0"/>
              </a:rPr>
              <a:t>th</a:t>
            </a:r>
            <a:r>
              <a:rPr lang="en-US" dirty="0">
                <a:solidFill>
                  <a:schemeClr val="bg1"/>
                </a:solidFill>
                <a:latin typeface="Source Sans Pro" panose="020B0503030403020204" pitchFamily="34" charset="0"/>
              </a:rPr>
              <a:t>)</a:t>
            </a:r>
          </a:p>
          <a:p>
            <a:pPr marL="285750" indent="-285750">
              <a:buFontTx/>
              <a:buChar char="-"/>
            </a:pPr>
            <a:r>
              <a:rPr lang="en-US" dirty="0">
                <a:solidFill>
                  <a:schemeClr val="bg1"/>
                </a:solidFill>
                <a:latin typeface="Source Sans Pro" panose="020B0503030403020204" pitchFamily="34" charset="0"/>
              </a:rPr>
              <a:t>Limitation to the lesser of 80</a:t>
            </a:r>
            <a:r>
              <a:rPr lang="en-US" dirty="0">
                <a:solidFill>
                  <a:schemeClr val="bg1"/>
                </a:solidFill>
                <a:latin typeface="Source Sans Pro" panose="020B0503030403020204" pitchFamily="34" charset="0"/>
                <a:ea typeface="Calibri" panose="020F0502020204030204" pitchFamily="34" charset="0"/>
                <a:cs typeface="Calibri" panose="020F0502020204030204" pitchFamily="34" charset="0"/>
              </a:rPr>
              <a:t>°</a:t>
            </a:r>
            <a:r>
              <a:rPr lang="en-US" dirty="0">
                <a:solidFill>
                  <a:schemeClr val="bg1"/>
                </a:solidFill>
                <a:latin typeface="Source Sans Pro" panose="020B0503030403020204" pitchFamily="34" charset="0"/>
              </a:rPr>
              <a:t> (Purposely no North or South hemisphere defined)</a:t>
            </a:r>
          </a:p>
          <a:p>
            <a:pPr marL="285750" indent="-285750">
              <a:buFontTx/>
              <a:buChar char="-"/>
            </a:pPr>
            <a:r>
              <a:rPr lang="en-US" dirty="0">
                <a:solidFill>
                  <a:schemeClr val="bg1"/>
                </a:solidFill>
                <a:latin typeface="Source Sans Pro" panose="020B0503030403020204" pitchFamily="34" charset="0"/>
              </a:rPr>
              <a:t>Air temperature limitation</a:t>
            </a:r>
          </a:p>
        </p:txBody>
      </p:sp>
      <p:sp>
        <p:nvSpPr>
          <p:cNvPr id="9" name="Rectangle 8">
            <a:extLst>
              <a:ext uri="{FF2B5EF4-FFF2-40B4-BE49-F238E27FC236}">
                <a16:creationId xmlns:a16="http://schemas.microsoft.com/office/drawing/2014/main" id="{0392AD6F-8158-1163-6D57-075B49739158}"/>
              </a:ext>
            </a:extLst>
          </p:cNvPr>
          <p:cNvSpPr/>
          <p:nvPr/>
        </p:nvSpPr>
        <p:spPr>
          <a:xfrm>
            <a:off x="8048162" y="1378527"/>
            <a:ext cx="3839038" cy="205047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301016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Rectangle 22">
            <a:extLst>
              <a:ext uri="{FF2B5EF4-FFF2-40B4-BE49-F238E27FC236}">
                <a16:creationId xmlns:a16="http://schemas.microsoft.com/office/drawing/2014/main" id="{B7BD7FCF-A254-4A97-A15C-319B676226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Shape 24">
            <a:extLst>
              <a:ext uri="{FF2B5EF4-FFF2-40B4-BE49-F238E27FC236}">
                <a16:creationId xmlns:a16="http://schemas.microsoft.com/office/drawing/2014/main" id="{52FFAF72-6204-4676-9C6F-9A4CC4D918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962785" cy="6858000"/>
          </a:xfrm>
          <a:custGeom>
            <a:avLst/>
            <a:gdLst>
              <a:gd name="connsiteX0" fmla="*/ 1044839 w 5962785"/>
              <a:gd name="connsiteY0" fmla="*/ 0 h 6858000"/>
              <a:gd name="connsiteX1" fmla="*/ 5962785 w 5962785"/>
              <a:gd name="connsiteY1" fmla="*/ 0 h 6858000"/>
              <a:gd name="connsiteX2" fmla="*/ 5962785 w 5962785"/>
              <a:gd name="connsiteY2" fmla="*/ 6858000 h 6858000"/>
              <a:gd name="connsiteX3" fmla="*/ 1469886 w 5962785"/>
              <a:gd name="connsiteY3" fmla="*/ 6858000 h 6858000"/>
              <a:gd name="connsiteX4" fmla="*/ 1416006 w 5962785"/>
              <a:gd name="connsiteY4" fmla="*/ 6823984 h 6858000"/>
              <a:gd name="connsiteX5" fmla="*/ 1232473 w 5962785"/>
              <a:gd name="connsiteY5" fmla="*/ 6733873 h 6858000"/>
              <a:gd name="connsiteX6" fmla="*/ 1075471 w 5962785"/>
              <a:gd name="connsiteY6" fmla="*/ 6503186 h 6858000"/>
              <a:gd name="connsiteX7" fmla="*/ 1020229 w 5962785"/>
              <a:gd name="connsiteY7" fmla="*/ 6438306 h 6858000"/>
              <a:gd name="connsiteX8" fmla="*/ 883579 w 5962785"/>
              <a:gd name="connsiteY8" fmla="*/ 6351798 h 6858000"/>
              <a:gd name="connsiteX9" fmla="*/ 645167 w 5962785"/>
              <a:gd name="connsiteY9" fmla="*/ 6167969 h 6858000"/>
              <a:gd name="connsiteX10" fmla="*/ 732391 w 5962785"/>
              <a:gd name="connsiteY10" fmla="*/ 6124716 h 6858000"/>
              <a:gd name="connsiteX11" fmla="*/ 985339 w 5962785"/>
              <a:gd name="connsiteY11" fmla="*/ 6236455 h 6858000"/>
              <a:gd name="connsiteX12" fmla="*/ 1168509 w 5962785"/>
              <a:gd name="connsiteY12" fmla="*/ 6265291 h 6858000"/>
              <a:gd name="connsiteX13" fmla="*/ 909746 w 5962785"/>
              <a:gd name="connsiteY13" fmla="*/ 6070649 h 6858000"/>
              <a:gd name="connsiteX14" fmla="*/ 659704 w 5962785"/>
              <a:gd name="connsiteY14" fmla="*/ 5818335 h 6858000"/>
              <a:gd name="connsiteX15" fmla="*/ 851597 w 5962785"/>
              <a:gd name="connsiteY15" fmla="*/ 5865193 h 6858000"/>
              <a:gd name="connsiteX16" fmla="*/ 860319 w 5962785"/>
              <a:gd name="connsiteY16" fmla="*/ 5832753 h 6858000"/>
              <a:gd name="connsiteX17" fmla="*/ 691686 w 5962785"/>
              <a:gd name="connsiteY17" fmla="*/ 5533581 h 6858000"/>
              <a:gd name="connsiteX18" fmla="*/ 610278 w 5962785"/>
              <a:gd name="connsiteY18" fmla="*/ 5411029 h 6858000"/>
              <a:gd name="connsiteX19" fmla="*/ 238123 w 5962785"/>
              <a:gd name="connsiteY19" fmla="*/ 5046976 h 6858000"/>
              <a:gd name="connsiteX20" fmla="*/ 592833 w 5962785"/>
              <a:gd name="connsiteY20" fmla="*/ 5209177 h 6858000"/>
              <a:gd name="connsiteX21" fmla="*/ 226494 w 5962785"/>
              <a:gd name="connsiteY21" fmla="*/ 4855939 h 6858000"/>
              <a:gd name="connsiteX22" fmla="*/ 49139 w 5962785"/>
              <a:gd name="connsiteY22" fmla="*/ 4726177 h 6858000"/>
              <a:gd name="connsiteX23" fmla="*/ 5527 w 5962785"/>
              <a:gd name="connsiteY23" fmla="*/ 4650483 h 6858000"/>
              <a:gd name="connsiteX24" fmla="*/ 84029 w 5962785"/>
              <a:gd name="connsiteY24" fmla="*/ 4632460 h 6858000"/>
              <a:gd name="connsiteX25" fmla="*/ 325347 w 5962785"/>
              <a:gd name="connsiteY25" fmla="*/ 4661296 h 6858000"/>
              <a:gd name="connsiteX26" fmla="*/ 25879 w 5962785"/>
              <a:gd name="connsiteY26" fmla="*/ 4423401 h 6858000"/>
              <a:gd name="connsiteX27" fmla="*/ 249753 w 5962785"/>
              <a:gd name="connsiteY27" fmla="*/ 4459446 h 6858000"/>
              <a:gd name="connsiteX28" fmla="*/ 313718 w 5962785"/>
              <a:gd name="connsiteY28" fmla="*/ 4365729 h 6858000"/>
              <a:gd name="connsiteX29" fmla="*/ 418386 w 5962785"/>
              <a:gd name="connsiteY29" fmla="*/ 4214341 h 6858000"/>
              <a:gd name="connsiteX30" fmla="*/ 491072 w 5962785"/>
              <a:gd name="connsiteY30" fmla="*/ 4131438 h 6858000"/>
              <a:gd name="connsiteX31" fmla="*/ 520147 w 5962785"/>
              <a:gd name="connsiteY31" fmla="*/ 3864706 h 6858000"/>
              <a:gd name="connsiteX32" fmla="*/ 459090 w 5962785"/>
              <a:gd name="connsiteY32" fmla="*/ 3572743 h 6858000"/>
              <a:gd name="connsiteX33" fmla="*/ 290458 w 5962785"/>
              <a:gd name="connsiteY33" fmla="*/ 3424959 h 6858000"/>
              <a:gd name="connsiteX34" fmla="*/ 339884 w 5962785"/>
              <a:gd name="connsiteY34" fmla="*/ 3259153 h 6858000"/>
              <a:gd name="connsiteX35" fmla="*/ 697501 w 5962785"/>
              <a:gd name="connsiteY35" fmla="*/ 3360078 h 6858000"/>
              <a:gd name="connsiteX36" fmla="*/ 165437 w 5962785"/>
              <a:gd name="connsiteY36" fmla="*/ 2967190 h 6858000"/>
              <a:gd name="connsiteX37" fmla="*/ 255568 w 5962785"/>
              <a:gd name="connsiteY37" fmla="*/ 2949167 h 6858000"/>
              <a:gd name="connsiteX38" fmla="*/ 578296 w 5962785"/>
              <a:gd name="connsiteY38" fmla="*/ 2725691 h 6858000"/>
              <a:gd name="connsiteX39" fmla="*/ 595740 w 5962785"/>
              <a:gd name="connsiteY39" fmla="*/ 2714876 h 6858000"/>
              <a:gd name="connsiteX40" fmla="*/ 650982 w 5962785"/>
              <a:gd name="connsiteY40" fmla="*/ 2574301 h 6858000"/>
              <a:gd name="connsiteX41" fmla="*/ 825429 w 5962785"/>
              <a:gd name="connsiteY41" fmla="*/ 2552674 h 6858000"/>
              <a:gd name="connsiteX42" fmla="*/ 970802 w 5962785"/>
              <a:gd name="connsiteY42" fmla="*/ 2585115 h 6858000"/>
              <a:gd name="connsiteX43" fmla="*/ 1127805 w 5962785"/>
              <a:gd name="connsiteY43" fmla="*/ 2545465 h 6858000"/>
              <a:gd name="connsiteX44" fmla="*/ 1267362 w 5962785"/>
              <a:gd name="connsiteY44" fmla="*/ 2563488 h 6858000"/>
              <a:gd name="connsiteX45" fmla="*/ 1386568 w 5962785"/>
              <a:gd name="connsiteY45" fmla="*/ 2538257 h 6858000"/>
              <a:gd name="connsiteX46" fmla="*/ 1270270 w 5962785"/>
              <a:gd name="connsiteY46" fmla="*/ 2419309 h 6858000"/>
              <a:gd name="connsiteX47" fmla="*/ 1107453 w 5962785"/>
              <a:gd name="connsiteY47" fmla="*/ 2419309 h 6858000"/>
              <a:gd name="connsiteX48" fmla="*/ 991154 w 5962785"/>
              <a:gd name="connsiteY48" fmla="*/ 2343615 h 6858000"/>
              <a:gd name="connsiteX49" fmla="*/ 880671 w 5962785"/>
              <a:gd name="connsiteY49" fmla="*/ 2206645 h 6858000"/>
              <a:gd name="connsiteX50" fmla="*/ 491072 w 5962785"/>
              <a:gd name="connsiteY50" fmla="*/ 1986771 h 6858000"/>
              <a:gd name="connsiteX51" fmla="*/ 421293 w 5962785"/>
              <a:gd name="connsiteY51" fmla="*/ 1903868 h 6858000"/>
              <a:gd name="connsiteX52" fmla="*/ 1531941 w 5962785"/>
              <a:gd name="connsiteY52" fmla="*/ 2224667 h 6858000"/>
              <a:gd name="connsiteX53" fmla="*/ 1188861 w 5962785"/>
              <a:gd name="connsiteY53" fmla="*/ 2091301 h 6858000"/>
              <a:gd name="connsiteX54" fmla="*/ 1421458 w 5962785"/>
              <a:gd name="connsiteY54" fmla="*/ 2116532 h 6858000"/>
              <a:gd name="connsiteX55" fmla="*/ 1549386 w 5962785"/>
              <a:gd name="connsiteY55" fmla="*/ 2026420 h 6858000"/>
              <a:gd name="connsiteX56" fmla="*/ 1549386 w 5962785"/>
              <a:gd name="connsiteY56" fmla="*/ 1997584 h 6858000"/>
              <a:gd name="connsiteX57" fmla="*/ 1453440 w 5962785"/>
              <a:gd name="connsiteY57" fmla="*/ 1914682 h 6858000"/>
              <a:gd name="connsiteX58" fmla="*/ 1398198 w 5962785"/>
              <a:gd name="connsiteY58" fmla="*/ 1860614 h 6858000"/>
              <a:gd name="connsiteX59" fmla="*/ 1247011 w 5962785"/>
              <a:gd name="connsiteY59" fmla="*/ 1665972 h 6858000"/>
              <a:gd name="connsiteX60" fmla="*/ 1354586 w 5962785"/>
              <a:gd name="connsiteY60" fmla="*/ 1644345 h 6858000"/>
              <a:gd name="connsiteX61" fmla="*/ 1395290 w 5962785"/>
              <a:gd name="connsiteY61" fmla="*/ 1604696 h 6858000"/>
              <a:gd name="connsiteX62" fmla="*/ 1366216 w 5962785"/>
              <a:gd name="connsiteY62" fmla="*/ 1547025 h 6858000"/>
              <a:gd name="connsiteX63" fmla="*/ 1031858 w 5962785"/>
              <a:gd name="connsiteY63" fmla="*/ 1370405 h 6858000"/>
              <a:gd name="connsiteX64" fmla="*/ 1005692 w 5962785"/>
              <a:gd name="connsiteY64" fmla="*/ 1233435 h 6858000"/>
              <a:gd name="connsiteX65" fmla="*/ 1069655 w 5962785"/>
              <a:gd name="connsiteY65" fmla="*/ 1211808 h 6858000"/>
              <a:gd name="connsiteX66" fmla="*/ 1142342 w 5962785"/>
              <a:gd name="connsiteY66" fmla="*/ 1222621 h 6858000"/>
              <a:gd name="connsiteX67" fmla="*/ 1084193 w 5962785"/>
              <a:gd name="connsiteY67" fmla="*/ 1114487 h 6858000"/>
              <a:gd name="connsiteX68" fmla="*/ 848689 w 5962785"/>
              <a:gd name="connsiteY68" fmla="*/ 1006353 h 6858000"/>
              <a:gd name="connsiteX69" fmla="*/ 805077 w 5962785"/>
              <a:gd name="connsiteY69" fmla="*/ 948681 h 6858000"/>
              <a:gd name="connsiteX70" fmla="*/ 863226 w 5962785"/>
              <a:gd name="connsiteY70" fmla="*/ 919844 h 6858000"/>
              <a:gd name="connsiteX71" fmla="*/ 906838 w 5962785"/>
              <a:gd name="connsiteY71" fmla="*/ 909031 h 6858000"/>
              <a:gd name="connsiteX72" fmla="*/ 5527 w 5962785"/>
              <a:gd name="connsiteY72" fmla="*/ 458471 h 6858000"/>
              <a:gd name="connsiteX73" fmla="*/ 209049 w 5962785"/>
              <a:gd name="connsiteY73" fmla="*/ 454867 h 6858000"/>
              <a:gd name="connsiteX74" fmla="*/ 409664 w 5962785"/>
              <a:gd name="connsiteY74" fmla="*/ 526956 h 6858000"/>
              <a:gd name="connsiteX75" fmla="*/ 621908 w 5962785"/>
              <a:gd name="connsiteY75" fmla="*/ 516143 h 6858000"/>
              <a:gd name="connsiteX76" fmla="*/ 822522 w 5962785"/>
              <a:gd name="connsiteY76" fmla="*/ 552188 h 6858000"/>
              <a:gd name="connsiteX77" fmla="*/ 996969 w 5962785"/>
              <a:gd name="connsiteY77" fmla="*/ 552188 h 6858000"/>
              <a:gd name="connsiteX78" fmla="*/ 834151 w 5962785"/>
              <a:gd name="connsiteY78" fmla="*/ 498120 h 6858000"/>
              <a:gd name="connsiteX79" fmla="*/ 773095 w 5962785"/>
              <a:gd name="connsiteY79" fmla="*/ 408008 h 6858000"/>
              <a:gd name="connsiteX80" fmla="*/ 793447 w 5962785"/>
              <a:gd name="connsiteY80" fmla="*/ 325106 h 6858000"/>
              <a:gd name="connsiteX81" fmla="*/ 860319 w 5962785"/>
              <a:gd name="connsiteY81" fmla="*/ 350336 h 6858000"/>
              <a:gd name="connsiteX82" fmla="*/ 938820 w 5962785"/>
              <a:gd name="connsiteY82" fmla="*/ 444054 h 6858000"/>
              <a:gd name="connsiteX83" fmla="*/ 956265 w 5962785"/>
              <a:gd name="connsiteY83" fmla="*/ 386381 h 6858000"/>
              <a:gd name="connsiteX84" fmla="*/ 1002784 w 5962785"/>
              <a:gd name="connsiteY84" fmla="*/ 343127 h 6858000"/>
              <a:gd name="connsiteX85" fmla="*/ 1270270 w 5962785"/>
              <a:gd name="connsiteY85" fmla="*/ 364755 h 6858000"/>
              <a:gd name="connsiteX86" fmla="*/ 1092915 w 5962785"/>
              <a:gd name="connsiteY86" fmla="*/ 180926 h 6858000"/>
              <a:gd name="connsiteX87" fmla="*/ 979525 w 5962785"/>
              <a:gd name="connsiteY87" fmla="*/ 152090 h 6858000"/>
              <a:gd name="connsiteX88" fmla="*/ 953358 w 5962785"/>
              <a:gd name="connsiteY88" fmla="*/ 76396 h 6858000"/>
              <a:gd name="connsiteX89" fmla="*/ 1005692 w 5962785"/>
              <a:gd name="connsiteY89" fmla="*/ 58373 h 6858000"/>
              <a:gd name="connsiteX90" fmla="*/ 1267362 w 5962785"/>
              <a:gd name="connsiteY90" fmla="*/ 123254 h 6858000"/>
              <a:gd name="connsiteX91" fmla="*/ 1310975 w 5962785"/>
              <a:gd name="connsiteY91" fmla="*/ 98023 h 6858000"/>
              <a:gd name="connsiteX92" fmla="*/ 1159787 w 5962785"/>
              <a:gd name="connsiteY92" fmla="*/ 4350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sp>
        <p:nvSpPr>
          <p:cNvPr id="4" name="TextBox 3">
            <a:extLst>
              <a:ext uri="{FF2B5EF4-FFF2-40B4-BE49-F238E27FC236}">
                <a16:creationId xmlns:a16="http://schemas.microsoft.com/office/drawing/2014/main" id="{66164154-2860-081F-239F-52576A8984A6}"/>
              </a:ext>
            </a:extLst>
          </p:cNvPr>
          <p:cNvSpPr txBox="1"/>
          <p:nvPr/>
        </p:nvSpPr>
        <p:spPr>
          <a:xfrm>
            <a:off x="211666" y="1520393"/>
            <a:ext cx="4982634" cy="2256241"/>
          </a:xfrm>
          <a:prstGeom prst="rect">
            <a:avLst/>
          </a:prstGeom>
        </p:spPr>
        <p:txBody>
          <a:bodyPr vert="horz" lIns="91440" tIns="45720" rIns="91440" bIns="45720" rtlCol="0" anchor="b">
            <a:normAutofit lnSpcReduction="10000"/>
          </a:bodyPr>
          <a:lstStyle/>
          <a:p>
            <a:pPr>
              <a:lnSpc>
                <a:spcPct val="90000"/>
              </a:lnSpc>
              <a:spcBef>
                <a:spcPct val="0"/>
              </a:spcBef>
              <a:spcAft>
                <a:spcPts val="600"/>
              </a:spcAft>
            </a:pPr>
            <a:r>
              <a:rPr lang="en-US" sz="4400" kern="1200" dirty="0">
                <a:solidFill>
                  <a:schemeClr val="tx1"/>
                </a:solidFill>
                <a:latin typeface="Source Sans Pro" panose="020B0503030403020204" pitchFamily="34" charset="0"/>
                <a:ea typeface="+mj-ea"/>
                <a:cs typeface="+mj-cs"/>
              </a:rPr>
              <a:t>What are our operational limitations based on?</a:t>
            </a:r>
          </a:p>
        </p:txBody>
      </p:sp>
      <p:pic>
        <p:nvPicPr>
          <p:cNvPr id="3" name="Picture 2" descr="A picture containing logo&#10;&#10;Description automatically generated">
            <a:extLst>
              <a:ext uri="{FF2B5EF4-FFF2-40B4-BE49-F238E27FC236}">
                <a16:creationId xmlns:a16="http://schemas.microsoft.com/office/drawing/2014/main" id="{2C79A8F0-4148-0958-E81F-FD61E33620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137" y="6043612"/>
            <a:ext cx="2143125" cy="752475"/>
          </a:xfrm>
          <a:prstGeom prst="rect">
            <a:avLst/>
          </a:prstGeom>
        </p:spPr>
      </p:pic>
      <p:graphicFrame>
        <p:nvGraphicFramePr>
          <p:cNvPr id="11" name="Table 11">
            <a:extLst>
              <a:ext uri="{FF2B5EF4-FFF2-40B4-BE49-F238E27FC236}">
                <a16:creationId xmlns:a16="http://schemas.microsoft.com/office/drawing/2014/main" id="{1A786D64-63A5-28AA-F788-9B387664DC70}"/>
              </a:ext>
            </a:extLst>
          </p:cNvPr>
          <p:cNvGraphicFramePr>
            <a:graphicFrameLocks noGrp="1"/>
          </p:cNvGraphicFramePr>
          <p:nvPr>
            <p:extLst>
              <p:ext uri="{D42A27DB-BD31-4B8C-83A1-F6EECF244321}">
                <p14:modId xmlns:p14="http://schemas.microsoft.com/office/powerpoint/2010/main" val="1794863132"/>
              </p:ext>
            </p:extLst>
          </p:nvPr>
        </p:nvGraphicFramePr>
        <p:xfrm>
          <a:off x="5405966" y="821267"/>
          <a:ext cx="6362702" cy="5250270"/>
        </p:xfrm>
        <a:graphic>
          <a:graphicData uri="http://schemas.openxmlformats.org/drawingml/2006/table">
            <a:tbl>
              <a:tblPr firstRow="1" bandRow="1">
                <a:tableStyleId>{5C22544A-7EE6-4342-B048-85BDC9FD1C3A}</a:tableStyleId>
              </a:tblPr>
              <a:tblGrid>
                <a:gridCol w="1495518">
                  <a:extLst>
                    <a:ext uri="{9D8B030D-6E8A-4147-A177-3AD203B41FA5}">
                      <a16:colId xmlns:a16="http://schemas.microsoft.com/office/drawing/2014/main" val="2114135340"/>
                    </a:ext>
                  </a:extLst>
                </a:gridCol>
                <a:gridCol w="1532353">
                  <a:extLst>
                    <a:ext uri="{9D8B030D-6E8A-4147-A177-3AD203B41FA5}">
                      <a16:colId xmlns:a16="http://schemas.microsoft.com/office/drawing/2014/main" val="473630711"/>
                    </a:ext>
                  </a:extLst>
                </a:gridCol>
                <a:gridCol w="1704251">
                  <a:extLst>
                    <a:ext uri="{9D8B030D-6E8A-4147-A177-3AD203B41FA5}">
                      <a16:colId xmlns:a16="http://schemas.microsoft.com/office/drawing/2014/main" val="4282125789"/>
                    </a:ext>
                  </a:extLst>
                </a:gridCol>
                <a:gridCol w="1630580">
                  <a:extLst>
                    <a:ext uri="{9D8B030D-6E8A-4147-A177-3AD203B41FA5}">
                      <a16:colId xmlns:a16="http://schemas.microsoft.com/office/drawing/2014/main" val="3054450669"/>
                    </a:ext>
                  </a:extLst>
                </a:gridCol>
              </a:tblGrid>
              <a:tr h="296333">
                <a:tc>
                  <a:txBody>
                    <a:bodyPr/>
                    <a:lstStyle/>
                    <a:p>
                      <a:r>
                        <a:rPr lang="en-US" sz="1400"/>
                        <a:t>Issue</a:t>
                      </a:r>
                    </a:p>
                  </a:txBody>
                  <a:tcPr marL="68669" marR="68669" marT="34335" marB="34335"/>
                </a:tc>
                <a:tc>
                  <a:txBody>
                    <a:bodyPr/>
                    <a:lstStyle/>
                    <a:p>
                      <a:r>
                        <a:rPr lang="en-US" sz="1400"/>
                        <a:t>Limitation</a:t>
                      </a:r>
                    </a:p>
                  </a:txBody>
                  <a:tcPr marL="68669" marR="68669" marT="34335" marB="34335"/>
                </a:tc>
                <a:tc>
                  <a:txBody>
                    <a:bodyPr/>
                    <a:lstStyle/>
                    <a:p>
                      <a:r>
                        <a:rPr lang="en-US" sz="1400"/>
                        <a:t>Reason</a:t>
                      </a:r>
                    </a:p>
                  </a:txBody>
                  <a:tcPr marL="68669" marR="68669" marT="34335" marB="34335"/>
                </a:tc>
                <a:tc>
                  <a:txBody>
                    <a:bodyPr/>
                    <a:lstStyle/>
                    <a:p>
                      <a:r>
                        <a:rPr lang="en-US" sz="1400"/>
                        <a:t>Notes</a:t>
                      </a:r>
                    </a:p>
                  </a:txBody>
                  <a:tcPr marL="68669" marR="68669" marT="34335" marB="34335"/>
                </a:tc>
                <a:extLst>
                  <a:ext uri="{0D108BD9-81ED-4DB2-BD59-A6C34878D82A}">
                    <a16:rowId xmlns:a16="http://schemas.microsoft.com/office/drawing/2014/main" val="2667607423"/>
                  </a:ext>
                </a:extLst>
              </a:tr>
              <a:tr h="1159933">
                <a:tc>
                  <a:txBody>
                    <a:bodyPr/>
                    <a:lstStyle/>
                    <a:p>
                      <a:r>
                        <a:rPr lang="en-US" sz="1400"/>
                        <a:t>5.1 Ice conditions</a:t>
                      </a:r>
                    </a:p>
                  </a:txBody>
                  <a:tcPr marL="68669" marR="68669" marT="34335" marB="34335"/>
                </a:tc>
                <a:tc>
                  <a:txBody>
                    <a:bodyPr/>
                    <a:lstStyle/>
                    <a:p>
                      <a:r>
                        <a:rPr lang="en-US" sz="1400"/>
                        <a:t>Limited to open waters [&lt;10% Ice] and no ice accretion</a:t>
                      </a:r>
                    </a:p>
                  </a:txBody>
                  <a:tcPr marL="68669" marR="68669" marT="34335" marB="34335"/>
                </a:tc>
                <a:tc>
                  <a:txBody>
                    <a:bodyPr/>
                    <a:lstStyle/>
                    <a:p>
                      <a:r>
                        <a:rPr lang="en-US" sz="1400"/>
                        <a:t>Training requirements: we have not trained our crew as per the polar code requirements</a:t>
                      </a:r>
                    </a:p>
                  </a:txBody>
                  <a:tcPr marL="68669" marR="68669" marT="34335" marB="34335"/>
                </a:tc>
                <a:tc>
                  <a:txBody>
                    <a:bodyPr/>
                    <a:lstStyle/>
                    <a:p>
                      <a:r>
                        <a:rPr lang="en-US" sz="1400" dirty="0"/>
                        <a:t>The vessel was not close enough to warrant the expense.</a:t>
                      </a:r>
                    </a:p>
                  </a:txBody>
                  <a:tcPr marL="68669" marR="68669" marT="34335" marB="34335"/>
                </a:tc>
                <a:extLst>
                  <a:ext uri="{0D108BD9-81ED-4DB2-BD59-A6C34878D82A}">
                    <a16:rowId xmlns:a16="http://schemas.microsoft.com/office/drawing/2014/main" val="4145096183"/>
                  </a:ext>
                </a:extLst>
              </a:tr>
              <a:tr h="2048934">
                <a:tc>
                  <a:txBody>
                    <a:bodyPr/>
                    <a:lstStyle/>
                    <a:p>
                      <a:r>
                        <a:rPr lang="en-US" sz="1400"/>
                        <a:t>5.2 Air temperature</a:t>
                      </a:r>
                    </a:p>
                  </a:txBody>
                  <a:tcPr marL="68669" marR="68669" marT="34335" marB="34335"/>
                </a:tc>
                <a:tc>
                  <a:txBody>
                    <a:bodyPr/>
                    <a:lstStyle/>
                    <a:p>
                      <a:r>
                        <a:rPr lang="en-US" sz="1400" dirty="0"/>
                        <a:t>Limited to -10</a:t>
                      </a:r>
                      <a:r>
                        <a:rPr lang="en-US" sz="1400" dirty="0">
                          <a:latin typeface="Calibri" panose="020F0502020204030204" pitchFamily="34" charset="0"/>
                          <a:ea typeface="Calibri" panose="020F0502020204030204" pitchFamily="34" charset="0"/>
                          <a:cs typeface="Calibri" panose="020F0502020204030204" pitchFamily="34" charset="0"/>
                        </a:rPr>
                        <a:t>°C</a:t>
                      </a:r>
                      <a:endParaRPr lang="en-US" sz="1400" dirty="0"/>
                    </a:p>
                  </a:txBody>
                  <a:tcPr marL="68669" marR="68669" marT="34335" marB="34335"/>
                </a:tc>
                <a:tc>
                  <a:txBody>
                    <a:bodyPr/>
                    <a:lstStyle/>
                    <a:p>
                      <a:r>
                        <a:rPr lang="en-US" sz="1400" dirty="0"/>
                        <a:t>The Revelle has a design service </a:t>
                      </a:r>
                    </a:p>
                    <a:p>
                      <a:r>
                        <a:rPr lang="en-US" sz="1400" dirty="0"/>
                        <a:t>temperature of 0°F (-17.8°C) and carries no winterization notations. </a:t>
                      </a:r>
                    </a:p>
                  </a:txBody>
                  <a:tcPr marL="68669" marR="68669" marT="34335" marB="34335"/>
                </a:tc>
                <a:tc>
                  <a:txBody>
                    <a:bodyPr/>
                    <a:lstStyle/>
                    <a:p>
                      <a:r>
                        <a:rPr lang="en-US" sz="1400" dirty="0"/>
                        <a:t>This temperature </a:t>
                      </a:r>
                    </a:p>
                    <a:p>
                      <a:r>
                        <a:rPr lang="en-US" sz="1400" dirty="0"/>
                        <a:t>limitation, as well as the limitations of Ice Class C, were considered during the assessment of </a:t>
                      </a:r>
                    </a:p>
                    <a:p>
                      <a:r>
                        <a:rPr lang="en-US" sz="1400" dirty="0"/>
                        <a:t>environmental hazards (ABS 2022b).</a:t>
                      </a:r>
                    </a:p>
                    <a:p>
                      <a:endParaRPr lang="en-US" sz="1400" dirty="0"/>
                    </a:p>
                  </a:txBody>
                  <a:tcPr marL="68669" marR="68669" marT="34335" marB="34335"/>
                </a:tc>
                <a:extLst>
                  <a:ext uri="{0D108BD9-81ED-4DB2-BD59-A6C34878D82A}">
                    <a16:rowId xmlns:a16="http://schemas.microsoft.com/office/drawing/2014/main" val="903225496"/>
                  </a:ext>
                </a:extLst>
              </a:tr>
              <a:tr h="1591734">
                <a:tc>
                  <a:txBody>
                    <a:bodyPr/>
                    <a:lstStyle/>
                    <a:p>
                      <a:r>
                        <a:rPr lang="en-US" sz="1400"/>
                        <a:t>5.3 80 latitude limitation</a:t>
                      </a:r>
                    </a:p>
                  </a:txBody>
                  <a:tcPr marL="68669" marR="68669" marT="34335" marB="34335"/>
                </a:tc>
                <a:tc>
                  <a:txBody>
                    <a:bodyPr/>
                    <a:lstStyle/>
                    <a:p>
                      <a:r>
                        <a:rPr lang="en-US" sz="1400"/>
                        <a:t>80 degrees. </a:t>
                      </a:r>
                    </a:p>
                  </a:txBody>
                  <a:tcPr marL="68669" marR="68669" marT="34335" marB="34335"/>
                </a:tc>
                <a:tc>
                  <a:txBody>
                    <a:bodyPr/>
                    <a:lstStyle/>
                    <a:p>
                      <a:r>
                        <a:rPr lang="en-US" sz="1400"/>
                        <a:t>No GNSS compass on board</a:t>
                      </a:r>
                    </a:p>
                  </a:txBody>
                  <a:tcPr marL="68669" marR="68669" marT="34335" marB="34335"/>
                </a:tc>
                <a:tc>
                  <a:txBody>
                    <a:bodyPr/>
                    <a:lstStyle/>
                    <a:p>
                      <a:r>
                        <a:rPr lang="en-US" sz="1400" dirty="0"/>
                        <a:t>For our purposes this was a perfect concession as 80 degrees south is 90% land, and far away from our stations.  </a:t>
                      </a:r>
                    </a:p>
                  </a:txBody>
                  <a:tcPr marL="68669" marR="68669" marT="34335" marB="34335"/>
                </a:tc>
                <a:extLst>
                  <a:ext uri="{0D108BD9-81ED-4DB2-BD59-A6C34878D82A}">
                    <a16:rowId xmlns:a16="http://schemas.microsoft.com/office/drawing/2014/main" val="600581563"/>
                  </a:ext>
                </a:extLst>
              </a:tr>
            </a:tbl>
          </a:graphicData>
        </a:graphic>
      </p:graphicFrame>
      <p:grpSp>
        <p:nvGrpSpPr>
          <p:cNvPr id="12" name="Group 11">
            <a:extLst>
              <a:ext uri="{FF2B5EF4-FFF2-40B4-BE49-F238E27FC236}">
                <a16:creationId xmlns:a16="http://schemas.microsoft.com/office/drawing/2014/main" id="{49EFEB6E-FE9E-CB6C-F7F3-5B223D3A42FD}"/>
              </a:ext>
            </a:extLst>
          </p:cNvPr>
          <p:cNvGrpSpPr/>
          <p:nvPr/>
        </p:nvGrpSpPr>
        <p:grpSpPr>
          <a:xfrm>
            <a:off x="1915781" y="3343052"/>
            <a:ext cx="3490185" cy="2408470"/>
            <a:chOff x="1915781" y="3343052"/>
            <a:chExt cx="3490185" cy="2408470"/>
          </a:xfrm>
        </p:grpSpPr>
        <p:grpSp>
          <p:nvGrpSpPr>
            <p:cNvPr id="9" name="Group 8">
              <a:extLst>
                <a:ext uri="{FF2B5EF4-FFF2-40B4-BE49-F238E27FC236}">
                  <a16:creationId xmlns:a16="http://schemas.microsoft.com/office/drawing/2014/main" id="{44E40E31-63D1-7F47-0BDD-5C84FBAD9B75}"/>
                </a:ext>
              </a:extLst>
            </p:cNvPr>
            <p:cNvGrpSpPr/>
            <p:nvPr/>
          </p:nvGrpSpPr>
          <p:grpSpPr>
            <a:xfrm>
              <a:off x="1915781" y="3343052"/>
              <a:ext cx="3069901" cy="2408470"/>
              <a:chOff x="1915781" y="3343052"/>
              <a:chExt cx="3069901" cy="2408470"/>
            </a:xfrm>
          </p:grpSpPr>
          <p:pic>
            <p:nvPicPr>
              <p:cNvPr id="7" name="Picture 6">
                <a:extLst>
                  <a:ext uri="{FF2B5EF4-FFF2-40B4-BE49-F238E27FC236}">
                    <a16:creationId xmlns:a16="http://schemas.microsoft.com/office/drawing/2014/main" id="{231FB032-1128-6AC5-9923-34D7D2182B50}"/>
                  </a:ext>
                </a:extLst>
              </p:cNvPr>
              <p:cNvPicPr>
                <a:picLocks noChangeAspect="1"/>
              </p:cNvPicPr>
              <p:nvPr/>
            </p:nvPicPr>
            <p:blipFill>
              <a:blip r:embed="rId3"/>
              <a:stretch>
                <a:fillRect/>
              </a:stretch>
            </p:blipFill>
            <p:spPr>
              <a:xfrm>
                <a:off x="1915781" y="3343052"/>
                <a:ext cx="3069901" cy="2408470"/>
              </a:xfrm>
              <a:prstGeom prst="rect">
                <a:avLst/>
              </a:prstGeom>
            </p:spPr>
          </p:pic>
          <p:sp>
            <p:nvSpPr>
              <p:cNvPr id="8" name="Oval 7">
                <a:extLst>
                  <a:ext uri="{FF2B5EF4-FFF2-40B4-BE49-F238E27FC236}">
                    <a16:creationId xmlns:a16="http://schemas.microsoft.com/office/drawing/2014/main" id="{29AF27BD-3981-CFD9-A8D3-B6B611D96CFC}"/>
                  </a:ext>
                </a:extLst>
              </p:cNvPr>
              <p:cNvSpPr/>
              <p:nvPr/>
            </p:nvSpPr>
            <p:spPr>
              <a:xfrm>
                <a:off x="3142714" y="4309540"/>
                <a:ext cx="617687" cy="646615"/>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grpSp>
        <p:sp>
          <p:nvSpPr>
            <p:cNvPr id="10" name="Arrow: Right 9">
              <a:extLst>
                <a:ext uri="{FF2B5EF4-FFF2-40B4-BE49-F238E27FC236}">
                  <a16:creationId xmlns:a16="http://schemas.microsoft.com/office/drawing/2014/main" id="{78CA1952-9536-0B5F-F5A3-9B2A6BC263C6}"/>
                </a:ext>
              </a:extLst>
            </p:cNvPr>
            <p:cNvSpPr/>
            <p:nvPr/>
          </p:nvSpPr>
          <p:spPr>
            <a:xfrm rot="10800000">
              <a:off x="3758072" y="4425912"/>
              <a:ext cx="1647894" cy="42120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2552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A7FDE982-C2CE-DDBB-4F2D-455A21043819}"/>
              </a:ext>
            </a:extLst>
          </p:cNvPr>
          <p:cNvPicPr>
            <a:picLocks noChangeAspect="1"/>
          </p:cNvPicPr>
          <p:nvPr/>
        </p:nvPicPr>
        <p:blipFill rotWithShape="1">
          <a:blip r:embed="rId2"/>
          <a:srcRect t="3162" b="272"/>
          <a:stretch/>
        </p:blipFill>
        <p:spPr>
          <a:xfrm>
            <a:off x="-3049" y="0"/>
            <a:ext cx="8049769" cy="4527989"/>
          </a:xfrm>
          <a:prstGeom prst="rect">
            <a:avLst/>
          </a:prstGeom>
        </p:spPr>
      </p:pic>
      <p:sp>
        <p:nvSpPr>
          <p:cNvPr id="12" name="Rectangle 11">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66164154-2860-081F-239F-52576A8984A6}"/>
              </a:ext>
            </a:extLst>
          </p:cNvPr>
          <p:cNvSpPr txBox="1"/>
          <p:nvPr/>
        </p:nvSpPr>
        <p:spPr>
          <a:xfrm>
            <a:off x="-640080" y="-15250"/>
            <a:ext cx="7955279" cy="890428"/>
          </a:xfrm>
          <a:prstGeom prst="rect">
            <a:avLst/>
          </a:prstGeom>
          <a:effectLst>
            <a:outerShdw blurRad="50800" dist="38100" dir="2700000" algn="tl" rotWithShape="0">
              <a:prstClr val="black">
                <a:alpha val="40000"/>
              </a:prstClr>
            </a:outerShdw>
          </a:effectLst>
        </p:spPr>
        <p:txBody>
          <a:bodyPr vert="horz" lIns="91440" tIns="45720" rIns="91440" bIns="45720" rtlCol="0" anchor="b">
            <a:normAutofit/>
          </a:bodyPr>
          <a:lstStyle/>
          <a:p>
            <a:pPr algn="ctr">
              <a:lnSpc>
                <a:spcPct val="90000"/>
              </a:lnSpc>
              <a:spcBef>
                <a:spcPct val="0"/>
              </a:spcBef>
              <a:spcAft>
                <a:spcPts val="600"/>
              </a:spcAft>
            </a:pPr>
            <a:r>
              <a:rPr lang="en-US" sz="5200" dirty="0">
                <a:solidFill>
                  <a:srgbClr val="FFFFFF"/>
                </a:solidFill>
                <a:latin typeface="+mj-lt"/>
                <a:ea typeface="+mj-ea"/>
                <a:cs typeface="+mj-cs"/>
              </a:rPr>
              <a:t>Training Requirements</a:t>
            </a:r>
          </a:p>
        </p:txBody>
      </p:sp>
      <p:pic>
        <p:nvPicPr>
          <p:cNvPr id="3" name="Picture 2" descr="A picture containing logo&#10;&#10;Description automatically generated">
            <a:extLst>
              <a:ext uri="{FF2B5EF4-FFF2-40B4-BE49-F238E27FC236}">
                <a16:creationId xmlns:a16="http://schemas.microsoft.com/office/drawing/2014/main" id="{2C79A8F0-4148-0958-E81F-FD61E33620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137" y="6043612"/>
            <a:ext cx="2143125" cy="752475"/>
          </a:xfrm>
          <a:prstGeom prst="rect">
            <a:avLst/>
          </a:prstGeom>
        </p:spPr>
      </p:pic>
      <p:pic>
        <p:nvPicPr>
          <p:cNvPr id="18" name="Picture 17">
            <a:extLst>
              <a:ext uri="{FF2B5EF4-FFF2-40B4-BE49-F238E27FC236}">
                <a16:creationId xmlns:a16="http://schemas.microsoft.com/office/drawing/2014/main" id="{762DB03C-BDA6-3537-922B-833FD927B383}"/>
              </a:ext>
            </a:extLst>
          </p:cNvPr>
          <p:cNvPicPr>
            <a:picLocks noChangeAspect="1"/>
          </p:cNvPicPr>
          <p:nvPr/>
        </p:nvPicPr>
        <p:blipFill>
          <a:blip r:embed="rId4"/>
          <a:stretch>
            <a:fillRect/>
          </a:stretch>
        </p:blipFill>
        <p:spPr>
          <a:xfrm>
            <a:off x="7353051" y="4187062"/>
            <a:ext cx="4838949" cy="2686188"/>
          </a:xfrm>
          <a:prstGeom prst="rect">
            <a:avLst/>
          </a:prstGeom>
        </p:spPr>
      </p:pic>
      <p:sp>
        <p:nvSpPr>
          <p:cNvPr id="19" name="TextBox 18">
            <a:extLst>
              <a:ext uri="{FF2B5EF4-FFF2-40B4-BE49-F238E27FC236}">
                <a16:creationId xmlns:a16="http://schemas.microsoft.com/office/drawing/2014/main" id="{751FB43C-619B-F6C6-8E81-96323F4F31F6}"/>
              </a:ext>
            </a:extLst>
          </p:cNvPr>
          <p:cNvSpPr txBox="1"/>
          <p:nvPr/>
        </p:nvSpPr>
        <p:spPr>
          <a:xfrm>
            <a:off x="1155699" y="4543239"/>
            <a:ext cx="5600957" cy="369332"/>
          </a:xfrm>
          <a:prstGeom prst="rect">
            <a:avLst/>
          </a:prstGeom>
          <a:noFill/>
        </p:spPr>
        <p:txBody>
          <a:bodyPr wrap="none" rtlCol="0">
            <a:spAutoFit/>
          </a:bodyPr>
          <a:lstStyle/>
          <a:p>
            <a:r>
              <a:rPr lang="en-US" i="1" dirty="0"/>
              <a:t>Source: https://www.dnv.com/maritime/polar/index.html</a:t>
            </a:r>
          </a:p>
        </p:txBody>
      </p:sp>
      <p:sp>
        <p:nvSpPr>
          <p:cNvPr id="20" name="Rectangle 19">
            <a:extLst>
              <a:ext uri="{FF2B5EF4-FFF2-40B4-BE49-F238E27FC236}">
                <a16:creationId xmlns:a16="http://schemas.microsoft.com/office/drawing/2014/main" id="{EFE9BF4B-86A4-D586-AEF7-646465CACE8F}"/>
              </a:ext>
            </a:extLst>
          </p:cNvPr>
          <p:cNvSpPr/>
          <p:nvPr/>
        </p:nvSpPr>
        <p:spPr>
          <a:xfrm>
            <a:off x="5715000" y="975360"/>
            <a:ext cx="1729740" cy="336042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val 1">
            <a:extLst>
              <a:ext uri="{FF2B5EF4-FFF2-40B4-BE49-F238E27FC236}">
                <a16:creationId xmlns:a16="http://schemas.microsoft.com/office/drawing/2014/main" id="{7CB92657-1E05-791F-F592-223D931DFE8C}"/>
              </a:ext>
            </a:extLst>
          </p:cNvPr>
          <p:cNvSpPr/>
          <p:nvPr/>
        </p:nvSpPr>
        <p:spPr>
          <a:xfrm>
            <a:off x="477078" y="3504253"/>
            <a:ext cx="493711" cy="25557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928074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Freeform: Shape 23">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 name="TextBox 3">
            <a:extLst>
              <a:ext uri="{FF2B5EF4-FFF2-40B4-BE49-F238E27FC236}">
                <a16:creationId xmlns:a16="http://schemas.microsoft.com/office/drawing/2014/main" id="{66164154-2860-081F-239F-52576A8984A6}"/>
              </a:ext>
            </a:extLst>
          </p:cNvPr>
          <p:cNvSpPr txBox="1"/>
          <p:nvPr/>
        </p:nvSpPr>
        <p:spPr>
          <a:xfrm>
            <a:off x="354105" y="366003"/>
            <a:ext cx="2880828" cy="3071906"/>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sz="3200" dirty="0">
                <a:solidFill>
                  <a:schemeClr val="bg1"/>
                </a:solidFill>
                <a:latin typeface="Source Sans Pro Black" panose="020B0803030403020204" pitchFamily="34" charset="0"/>
              </a:rPr>
              <a:t>Risk</a:t>
            </a:r>
            <a:r>
              <a:rPr lang="en-US" sz="4000" kern="1200" dirty="0">
                <a:solidFill>
                  <a:schemeClr val="bg1"/>
                </a:solidFill>
                <a:latin typeface="+mj-lt"/>
                <a:ea typeface="+mj-ea"/>
                <a:cs typeface="+mj-cs"/>
              </a:rPr>
              <a:t> </a:t>
            </a:r>
            <a:r>
              <a:rPr lang="en-US" sz="3200" dirty="0">
                <a:solidFill>
                  <a:schemeClr val="bg1"/>
                </a:solidFill>
                <a:latin typeface="Source Sans Pro Black" panose="020B0803030403020204" pitchFamily="34" charset="0"/>
              </a:rPr>
              <a:t>Mitigation</a:t>
            </a:r>
          </a:p>
        </p:txBody>
      </p:sp>
      <p:pic>
        <p:nvPicPr>
          <p:cNvPr id="3" name="Picture 2" descr="A picture containing logo&#10;&#10;Description automatically generated">
            <a:extLst>
              <a:ext uri="{FF2B5EF4-FFF2-40B4-BE49-F238E27FC236}">
                <a16:creationId xmlns:a16="http://schemas.microsoft.com/office/drawing/2014/main" id="{2C79A8F0-4148-0958-E81F-FD61E33620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00919" y="6012578"/>
            <a:ext cx="2143125" cy="752475"/>
          </a:xfrm>
          <a:prstGeom prst="rect">
            <a:avLst/>
          </a:prstGeom>
        </p:spPr>
      </p:pic>
      <p:graphicFrame>
        <p:nvGraphicFramePr>
          <p:cNvPr id="5" name="Diagram 4">
            <a:extLst>
              <a:ext uri="{FF2B5EF4-FFF2-40B4-BE49-F238E27FC236}">
                <a16:creationId xmlns:a16="http://schemas.microsoft.com/office/drawing/2014/main" id="{C22F3C60-AF34-6040-453C-7C98F70943B8}"/>
              </a:ext>
            </a:extLst>
          </p:cNvPr>
          <p:cNvGraphicFramePr/>
          <p:nvPr>
            <p:extLst>
              <p:ext uri="{D42A27DB-BD31-4B8C-83A1-F6EECF244321}">
                <p14:modId xmlns:p14="http://schemas.microsoft.com/office/powerpoint/2010/main" val="3641712118"/>
              </p:ext>
            </p:extLst>
          </p:nvPr>
        </p:nvGraphicFramePr>
        <p:xfrm>
          <a:off x="2906831" y="536311"/>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560236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1D2A2C41-8315-D280-4DC4-CC559084C1E1}"/>
              </a:ext>
            </a:extLst>
          </p:cNvPr>
          <p:cNvGraphicFramePr>
            <a:graphicFrameLocks noGrp="1" noDrilldown="1" noMove="1" noResize="1"/>
          </p:cNvGraphicFramePr>
          <p:nvPr>
            <p:extLst>
              <p:ext uri="{D42A27DB-BD31-4B8C-83A1-F6EECF244321}">
                <p14:modId xmlns:p14="http://schemas.microsoft.com/office/powerpoint/2010/main" val="963424799"/>
              </p:ext>
            </p:extLst>
          </p:nvPr>
        </p:nvGraphicFramePr>
        <p:xfrm>
          <a:off x="0" y="140676"/>
          <a:ext cx="12255124" cy="66280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a:extLst>
              <a:ext uri="{FF2B5EF4-FFF2-40B4-BE49-F238E27FC236}">
                <a16:creationId xmlns:a16="http://schemas.microsoft.com/office/drawing/2014/main" id="{45F61705-08C9-60F0-09EB-108014822807}"/>
              </a:ext>
            </a:extLst>
          </p:cNvPr>
          <p:cNvSpPr txBox="1"/>
          <p:nvPr/>
        </p:nvSpPr>
        <p:spPr>
          <a:xfrm>
            <a:off x="2556239" y="663588"/>
            <a:ext cx="7632017" cy="3859716"/>
          </a:xfrm>
          <a:prstGeom prst="rect">
            <a:avLst/>
          </a:prstGeom>
        </p:spPr>
        <p:txBody>
          <a:bodyPr vert="horz" lIns="91440" tIns="45720" rIns="91440" bIns="45720" rtlCol="0" anchor="t">
            <a:normAutofit lnSpcReduction="10000"/>
          </a:bodyPr>
          <a:lstStyle/>
          <a:p>
            <a:pPr>
              <a:lnSpc>
                <a:spcPct val="150000"/>
              </a:lnSpc>
              <a:spcBef>
                <a:spcPct val="0"/>
              </a:spcBef>
              <a:spcAft>
                <a:spcPts val="600"/>
              </a:spcAft>
            </a:pPr>
            <a:r>
              <a:rPr lang="en-US" sz="6000" dirty="0">
                <a:latin typeface="Source Sans Pro Black" panose="020B0803030403020204" pitchFamily="34" charset="0"/>
              </a:rPr>
              <a:t>Hazards taken into consideration….. Just a small selection</a:t>
            </a:r>
          </a:p>
        </p:txBody>
      </p:sp>
      <p:pic>
        <p:nvPicPr>
          <p:cNvPr id="5" name="Picture 4" descr="A picture containing logo&#10;&#10;Description automatically generated">
            <a:extLst>
              <a:ext uri="{FF2B5EF4-FFF2-40B4-BE49-F238E27FC236}">
                <a16:creationId xmlns:a16="http://schemas.microsoft.com/office/drawing/2014/main" id="{15450A38-19AB-567F-6EB5-B3B383B5207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6118" y="5897524"/>
            <a:ext cx="2143125" cy="752475"/>
          </a:xfrm>
          <a:prstGeom prst="rect">
            <a:avLst/>
          </a:prstGeom>
        </p:spPr>
      </p:pic>
    </p:spTree>
    <p:extLst>
      <p:ext uri="{BB962C8B-B14F-4D97-AF65-F5344CB8AC3E}">
        <p14:creationId xmlns:p14="http://schemas.microsoft.com/office/powerpoint/2010/main" val="26601079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Freeform: Shape 23">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 name="TextBox 3">
            <a:extLst>
              <a:ext uri="{FF2B5EF4-FFF2-40B4-BE49-F238E27FC236}">
                <a16:creationId xmlns:a16="http://schemas.microsoft.com/office/drawing/2014/main" id="{66164154-2860-081F-239F-52576A8984A6}"/>
              </a:ext>
            </a:extLst>
          </p:cNvPr>
          <p:cNvSpPr txBox="1"/>
          <p:nvPr/>
        </p:nvSpPr>
        <p:spPr>
          <a:xfrm>
            <a:off x="354105" y="366003"/>
            <a:ext cx="2880828" cy="3071906"/>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sz="3200" dirty="0">
                <a:solidFill>
                  <a:schemeClr val="bg1"/>
                </a:solidFill>
                <a:latin typeface="Source Sans Pro Black" panose="020B0803030403020204" pitchFamily="34" charset="0"/>
              </a:rPr>
              <a:t>Risk</a:t>
            </a:r>
            <a:r>
              <a:rPr lang="en-US" sz="4000" kern="1200" dirty="0">
                <a:solidFill>
                  <a:schemeClr val="bg1"/>
                </a:solidFill>
                <a:latin typeface="+mj-lt"/>
                <a:ea typeface="+mj-ea"/>
                <a:cs typeface="+mj-cs"/>
              </a:rPr>
              <a:t> </a:t>
            </a:r>
            <a:r>
              <a:rPr lang="en-US" sz="3200" dirty="0">
                <a:solidFill>
                  <a:schemeClr val="bg1"/>
                </a:solidFill>
                <a:latin typeface="Source Sans Pro Black" panose="020B0803030403020204" pitchFamily="34" charset="0"/>
              </a:rPr>
              <a:t>Mitigation in action</a:t>
            </a:r>
          </a:p>
        </p:txBody>
      </p:sp>
      <p:pic>
        <p:nvPicPr>
          <p:cNvPr id="11" name="Picture 10">
            <a:extLst>
              <a:ext uri="{FF2B5EF4-FFF2-40B4-BE49-F238E27FC236}">
                <a16:creationId xmlns:a16="http://schemas.microsoft.com/office/drawing/2014/main" id="{459692F1-5FDD-19D7-9B1E-7B60583139BD}"/>
              </a:ext>
            </a:extLst>
          </p:cNvPr>
          <p:cNvPicPr>
            <a:picLocks noChangeAspect="1"/>
          </p:cNvPicPr>
          <p:nvPr/>
        </p:nvPicPr>
        <p:blipFill>
          <a:blip r:embed="rId2"/>
          <a:stretch>
            <a:fillRect/>
          </a:stretch>
        </p:blipFill>
        <p:spPr>
          <a:xfrm>
            <a:off x="147956" y="2327757"/>
            <a:ext cx="7225748" cy="4335448"/>
          </a:xfrm>
          <a:prstGeom prst="rect">
            <a:avLst/>
          </a:prstGeom>
        </p:spPr>
      </p:pic>
      <p:pic>
        <p:nvPicPr>
          <p:cNvPr id="3" name="Picture 2" descr="A picture containing logo&#10;&#10;Description automatically generated">
            <a:extLst>
              <a:ext uri="{FF2B5EF4-FFF2-40B4-BE49-F238E27FC236}">
                <a16:creationId xmlns:a16="http://schemas.microsoft.com/office/drawing/2014/main" id="{2C79A8F0-4148-0958-E81F-FD61E33620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0919" y="6012578"/>
            <a:ext cx="2143125" cy="752475"/>
          </a:xfrm>
          <a:prstGeom prst="rect">
            <a:avLst/>
          </a:prstGeom>
        </p:spPr>
      </p:pic>
      <p:sp>
        <p:nvSpPr>
          <p:cNvPr id="12" name="Oval 11">
            <a:extLst>
              <a:ext uri="{FF2B5EF4-FFF2-40B4-BE49-F238E27FC236}">
                <a16:creationId xmlns:a16="http://schemas.microsoft.com/office/drawing/2014/main" id="{7209466E-AC30-AC8F-49D7-3DEB8C23481E}"/>
              </a:ext>
            </a:extLst>
          </p:cNvPr>
          <p:cNvSpPr/>
          <p:nvPr/>
        </p:nvSpPr>
        <p:spPr>
          <a:xfrm>
            <a:off x="2317237" y="4679774"/>
            <a:ext cx="2656849" cy="647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Arrow Connector 13">
            <a:extLst>
              <a:ext uri="{FF2B5EF4-FFF2-40B4-BE49-F238E27FC236}">
                <a16:creationId xmlns:a16="http://schemas.microsoft.com/office/drawing/2014/main" id="{19C23CB9-2FE4-72BE-16D7-279C44256DF2}"/>
              </a:ext>
            </a:extLst>
          </p:cNvPr>
          <p:cNvCxnSpPr>
            <a:cxnSpLocks/>
          </p:cNvCxnSpPr>
          <p:nvPr/>
        </p:nvCxnSpPr>
        <p:spPr>
          <a:xfrm flipH="1">
            <a:off x="4556051" y="3673549"/>
            <a:ext cx="1174898" cy="988406"/>
          </a:xfrm>
          <a:prstGeom prst="straightConnector1">
            <a:avLst/>
          </a:prstGeom>
          <a:ln w="57150">
            <a:solidFill>
              <a:srgbClr val="FF0000"/>
            </a:solidFill>
            <a:tailEnd type="triangle"/>
          </a:ln>
        </p:spPr>
        <p:style>
          <a:lnRef idx="1">
            <a:schemeClr val="accent2"/>
          </a:lnRef>
          <a:fillRef idx="0">
            <a:schemeClr val="accent2"/>
          </a:fillRef>
          <a:effectRef idx="0">
            <a:schemeClr val="accent2"/>
          </a:effectRef>
          <a:fontRef idx="minor">
            <a:schemeClr val="tx1"/>
          </a:fontRef>
        </p:style>
      </p:cxnSp>
      <p:sp>
        <p:nvSpPr>
          <p:cNvPr id="15" name="TextBox 14">
            <a:extLst>
              <a:ext uri="{FF2B5EF4-FFF2-40B4-BE49-F238E27FC236}">
                <a16:creationId xmlns:a16="http://schemas.microsoft.com/office/drawing/2014/main" id="{4627C660-4552-8D15-FC18-71F1C5B11033}"/>
              </a:ext>
            </a:extLst>
          </p:cNvPr>
          <p:cNvSpPr txBox="1"/>
          <p:nvPr/>
        </p:nvSpPr>
        <p:spPr>
          <a:xfrm>
            <a:off x="4495808" y="719223"/>
            <a:ext cx="6990907" cy="1477328"/>
          </a:xfrm>
          <a:prstGeom prst="rect">
            <a:avLst/>
          </a:prstGeom>
          <a:noFill/>
        </p:spPr>
        <p:txBody>
          <a:bodyPr wrap="square" rtlCol="0">
            <a:spAutoFit/>
          </a:bodyPr>
          <a:lstStyle/>
          <a:p>
            <a:r>
              <a:rPr lang="en-US" dirty="0"/>
              <a:t>While taking inventory of all ship’s equipment through the lens of seeking out compatibility with extreme temperatures and remoteness of the vessel, we found a couple of risks, such as our AFFF for example, and the quantity of calories and water available for abandoning ship situations. </a:t>
            </a:r>
          </a:p>
        </p:txBody>
      </p:sp>
      <p:pic>
        <p:nvPicPr>
          <p:cNvPr id="19" name="Picture 18">
            <a:extLst>
              <a:ext uri="{FF2B5EF4-FFF2-40B4-BE49-F238E27FC236}">
                <a16:creationId xmlns:a16="http://schemas.microsoft.com/office/drawing/2014/main" id="{0051113A-3ED1-A586-4751-E06FD127F8B6}"/>
              </a:ext>
            </a:extLst>
          </p:cNvPr>
          <p:cNvPicPr>
            <a:picLocks noChangeAspect="1"/>
          </p:cNvPicPr>
          <p:nvPr/>
        </p:nvPicPr>
        <p:blipFill>
          <a:blip r:embed="rId4"/>
          <a:stretch>
            <a:fillRect/>
          </a:stretch>
        </p:blipFill>
        <p:spPr>
          <a:xfrm>
            <a:off x="6921114" y="2501977"/>
            <a:ext cx="5167789" cy="3151338"/>
          </a:xfrm>
          <a:prstGeom prst="rect">
            <a:avLst/>
          </a:prstGeom>
        </p:spPr>
      </p:pic>
      <p:sp>
        <p:nvSpPr>
          <p:cNvPr id="23" name="Oval 22">
            <a:extLst>
              <a:ext uri="{FF2B5EF4-FFF2-40B4-BE49-F238E27FC236}">
                <a16:creationId xmlns:a16="http://schemas.microsoft.com/office/drawing/2014/main" id="{F71169D7-57E4-9D5D-6F4C-2DAE69C6F826}"/>
              </a:ext>
            </a:extLst>
          </p:cNvPr>
          <p:cNvSpPr/>
          <p:nvPr/>
        </p:nvSpPr>
        <p:spPr>
          <a:xfrm>
            <a:off x="9483743" y="5186860"/>
            <a:ext cx="2656849" cy="647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163784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B250C39F-3F6C-4D53-86D2-7BC6B2FF60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1DB6219D-FC20-8729-7230-F8F43B6A2DEB}"/>
              </a:ext>
            </a:extLst>
          </p:cNvPr>
          <p:cNvPicPr>
            <a:picLocks noChangeAspect="1"/>
          </p:cNvPicPr>
          <p:nvPr/>
        </p:nvPicPr>
        <p:blipFill rotWithShape="1">
          <a:blip r:embed="rId3"/>
          <a:srcRect b="8907"/>
          <a:stretch/>
        </p:blipFill>
        <p:spPr>
          <a:xfrm>
            <a:off x="20" y="10"/>
            <a:ext cx="12191980" cy="6857990"/>
          </a:xfrm>
          <a:prstGeom prst="rect">
            <a:avLst/>
          </a:prstGeom>
        </p:spPr>
      </p:pic>
      <p:sp>
        <p:nvSpPr>
          <p:cNvPr id="26" name="Rectangle 25">
            <a:extLst>
              <a:ext uri="{FF2B5EF4-FFF2-40B4-BE49-F238E27FC236}">
                <a16:creationId xmlns:a16="http://schemas.microsoft.com/office/drawing/2014/main" id="{70A48D59-8581-41F7-B529-F4617FE07A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46000">
                <a:schemeClr val="tx1">
                  <a:lumMod val="95000"/>
                  <a:lumOff val="5000"/>
                </a:schemeClr>
              </a:gs>
              <a:gs pos="90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66164154-2860-081F-239F-52576A8984A6}"/>
              </a:ext>
            </a:extLst>
          </p:cNvPr>
          <p:cNvSpPr txBox="1"/>
          <p:nvPr/>
        </p:nvSpPr>
        <p:spPr>
          <a:xfrm>
            <a:off x="1104900" y="910431"/>
            <a:ext cx="4724400" cy="1466455"/>
          </a:xfrm>
          <a:prstGeom prst="rect">
            <a:avLst/>
          </a:prstGeom>
        </p:spPr>
        <p:txBody>
          <a:bodyPr vert="horz" lIns="91440" tIns="45720" rIns="91440" bIns="45720" rtlCol="0" anchor="b">
            <a:normAutofit fontScale="92500"/>
          </a:bodyPr>
          <a:lstStyle/>
          <a:p>
            <a:pPr>
              <a:lnSpc>
                <a:spcPct val="90000"/>
              </a:lnSpc>
              <a:spcBef>
                <a:spcPct val="0"/>
              </a:spcBef>
              <a:spcAft>
                <a:spcPts val="600"/>
              </a:spcAft>
            </a:pPr>
            <a:r>
              <a:rPr lang="en-US" sz="4400" dirty="0">
                <a:solidFill>
                  <a:schemeClr val="bg1"/>
                </a:solidFill>
                <a:latin typeface="Source Sans Pro" panose="020B0503030403020204" pitchFamily="34" charset="0"/>
                <a:ea typeface="+mj-ea"/>
                <a:cs typeface="+mj-cs"/>
              </a:rPr>
              <a:t>Physical corrections to be made</a:t>
            </a:r>
          </a:p>
        </p:txBody>
      </p:sp>
      <p:sp>
        <p:nvSpPr>
          <p:cNvPr id="2" name="TextBox 1">
            <a:extLst>
              <a:ext uri="{FF2B5EF4-FFF2-40B4-BE49-F238E27FC236}">
                <a16:creationId xmlns:a16="http://schemas.microsoft.com/office/drawing/2014/main" id="{19AD96CF-8659-4874-7CD0-C2BAD76DE1D3}"/>
              </a:ext>
            </a:extLst>
          </p:cNvPr>
          <p:cNvSpPr txBox="1"/>
          <p:nvPr/>
        </p:nvSpPr>
        <p:spPr>
          <a:xfrm>
            <a:off x="1104900" y="2492080"/>
            <a:ext cx="4724400" cy="4006112"/>
          </a:xfrm>
          <a:prstGeom prst="rect">
            <a:avLst/>
          </a:prstGeom>
        </p:spPr>
        <p:txBody>
          <a:bodyPr vert="horz" lIns="91440" tIns="45720" rIns="91440" bIns="45720" rtlCol="0">
            <a:normAutofit fontScale="92500" lnSpcReduction="20000"/>
          </a:bodyPr>
          <a:lstStyle/>
          <a:p>
            <a:pPr marL="342900" indent="-228600">
              <a:lnSpc>
                <a:spcPct val="90000"/>
              </a:lnSpc>
              <a:spcAft>
                <a:spcPts val="600"/>
              </a:spcAft>
              <a:buFont typeface="Arial" panose="020B0604020202020204" pitchFamily="34" charset="0"/>
              <a:buChar char="•"/>
            </a:pPr>
            <a:r>
              <a:rPr lang="en-US" sz="1900" dirty="0">
                <a:solidFill>
                  <a:schemeClr val="bg1"/>
                </a:solidFill>
              </a:rPr>
              <a:t>AFFF had to be replaced with a kind suitable for low temperature environments. </a:t>
            </a:r>
          </a:p>
          <a:p>
            <a:pPr marL="342900" indent="-228600">
              <a:lnSpc>
                <a:spcPct val="90000"/>
              </a:lnSpc>
              <a:spcAft>
                <a:spcPts val="600"/>
              </a:spcAft>
              <a:buFont typeface="Arial" panose="020B0604020202020204" pitchFamily="34" charset="0"/>
              <a:buChar char="•"/>
            </a:pPr>
            <a:r>
              <a:rPr lang="en-US" sz="1900" dirty="0">
                <a:solidFill>
                  <a:schemeClr val="bg1"/>
                </a:solidFill>
              </a:rPr>
              <a:t>Water and food rations had to be sufficient for one week, due to being in a remote location. We ended up buying a pallet of water and boxes of high energy bars.</a:t>
            </a:r>
          </a:p>
          <a:p>
            <a:pPr marL="342900" indent="-228600">
              <a:lnSpc>
                <a:spcPct val="90000"/>
              </a:lnSpc>
              <a:spcAft>
                <a:spcPts val="600"/>
              </a:spcAft>
              <a:buFont typeface="Arial" panose="020B0604020202020204" pitchFamily="34" charset="0"/>
              <a:buChar char="•"/>
            </a:pPr>
            <a:r>
              <a:rPr lang="en-US" sz="1900" dirty="0">
                <a:solidFill>
                  <a:schemeClr val="bg1"/>
                </a:solidFill>
              </a:rPr>
              <a:t>Tools had to be bought for removal of built-up ice</a:t>
            </a:r>
          </a:p>
          <a:p>
            <a:pPr marL="342900" indent="-228600">
              <a:lnSpc>
                <a:spcPct val="90000"/>
              </a:lnSpc>
              <a:spcAft>
                <a:spcPts val="600"/>
              </a:spcAft>
              <a:buFont typeface="Arial" panose="020B0604020202020204" pitchFamily="34" charset="0"/>
              <a:buChar char="•"/>
            </a:pPr>
            <a:r>
              <a:rPr lang="en-US" sz="1900" dirty="0">
                <a:solidFill>
                  <a:schemeClr val="bg1"/>
                </a:solidFill>
              </a:rPr>
              <a:t>Abandon ship bags and additional cold weather gear was bought. (however not required )</a:t>
            </a:r>
          </a:p>
          <a:p>
            <a:pPr marL="342900" indent="-228600">
              <a:lnSpc>
                <a:spcPct val="90000"/>
              </a:lnSpc>
              <a:spcAft>
                <a:spcPts val="600"/>
              </a:spcAft>
              <a:buFont typeface="Arial" panose="020B0604020202020204" pitchFamily="34" charset="0"/>
              <a:buChar char="•"/>
            </a:pPr>
            <a:r>
              <a:rPr lang="en-US" sz="1900" dirty="0">
                <a:solidFill>
                  <a:schemeClr val="bg1"/>
                </a:solidFill>
              </a:rPr>
              <a:t>Radio for aircraft frequencies.</a:t>
            </a:r>
          </a:p>
          <a:p>
            <a:pPr marL="342900" indent="-228600">
              <a:lnSpc>
                <a:spcPct val="90000"/>
              </a:lnSpc>
              <a:spcAft>
                <a:spcPts val="600"/>
              </a:spcAft>
              <a:buFont typeface="Arial" panose="020B0604020202020204" pitchFamily="34" charset="0"/>
              <a:buChar char="•"/>
            </a:pPr>
            <a:r>
              <a:rPr lang="en-US" sz="1900" dirty="0" err="1">
                <a:solidFill>
                  <a:schemeClr val="bg1"/>
                </a:solidFill>
              </a:rPr>
              <a:t>Penray</a:t>
            </a:r>
            <a:r>
              <a:rPr lang="en-US" sz="1900" dirty="0">
                <a:solidFill>
                  <a:schemeClr val="bg1"/>
                </a:solidFill>
              </a:rPr>
              <a:t> Winter Blend (bulk) Diesel Fuel Treatment 55 gal drum Prevents fuel gelling, prevents wax crystal formation.  (800) 748-7788.  A 55 gal drum treats 165,000 gallons. location)</a:t>
            </a:r>
          </a:p>
          <a:p>
            <a:pPr marL="342900" indent="-228600">
              <a:lnSpc>
                <a:spcPct val="90000"/>
              </a:lnSpc>
              <a:spcAft>
                <a:spcPts val="600"/>
              </a:spcAft>
              <a:buFont typeface="Arial" panose="020B0604020202020204" pitchFamily="34" charset="0"/>
              <a:buChar char="•"/>
            </a:pPr>
            <a:endParaRPr lang="en-US" sz="1900" dirty="0">
              <a:solidFill>
                <a:schemeClr val="bg1"/>
              </a:solidFill>
            </a:endParaRPr>
          </a:p>
        </p:txBody>
      </p:sp>
      <p:sp>
        <p:nvSpPr>
          <p:cNvPr id="28" name="Rectangle 27">
            <a:extLst>
              <a:ext uri="{FF2B5EF4-FFF2-40B4-BE49-F238E27FC236}">
                <a16:creationId xmlns:a16="http://schemas.microsoft.com/office/drawing/2014/main" id="{9DD005C1-8C51-42D6-9BEE-B9B8384974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a:extLst>
              <a:ext uri="{FF2B5EF4-FFF2-40B4-BE49-F238E27FC236}">
                <a16:creationId xmlns:a16="http://schemas.microsoft.com/office/drawing/2014/main" id="{58D03C9B-84EA-25D4-A2DA-764B79992700}"/>
              </a:ext>
            </a:extLst>
          </p:cNvPr>
          <p:cNvCxnSpPr/>
          <p:nvPr/>
        </p:nvCxnSpPr>
        <p:spPr>
          <a:xfrm flipV="1">
            <a:off x="5871369" y="1428750"/>
            <a:ext cx="4730750" cy="1279924"/>
          </a:xfrm>
          <a:prstGeom prst="straightConnector1">
            <a:avLst/>
          </a:prstGeom>
          <a:ln w="76200">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7952458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dolphins swimming in the water&#10;&#10;Description automatically generated with medium confidence">
            <a:extLst>
              <a:ext uri="{FF2B5EF4-FFF2-40B4-BE49-F238E27FC236}">
                <a16:creationId xmlns:a16="http://schemas.microsoft.com/office/drawing/2014/main" id="{84B66FBC-2304-B61E-29AF-3542038DDBC0}"/>
              </a:ext>
            </a:extLst>
          </p:cNvPr>
          <p:cNvPicPr>
            <a:picLocks noChangeAspect="1"/>
          </p:cNvPicPr>
          <p:nvPr/>
        </p:nvPicPr>
        <p:blipFill>
          <a:blip r:embed="rId2">
            <a:alphaModFix amt="46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descr="A picture containing logo&#10;&#10;Description automatically generated">
            <a:extLst>
              <a:ext uri="{FF2B5EF4-FFF2-40B4-BE49-F238E27FC236}">
                <a16:creationId xmlns:a16="http://schemas.microsoft.com/office/drawing/2014/main" id="{2C79A8F0-4148-0958-E81F-FD61E33620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137" y="6043612"/>
            <a:ext cx="2143125" cy="752475"/>
          </a:xfrm>
          <a:prstGeom prst="rect">
            <a:avLst/>
          </a:prstGeom>
        </p:spPr>
      </p:pic>
      <p:sp>
        <p:nvSpPr>
          <p:cNvPr id="4" name="TextBox 3">
            <a:extLst>
              <a:ext uri="{FF2B5EF4-FFF2-40B4-BE49-F238E27FC236}">
                <a16:creationId xmlns:a16="http://schemas.microsoft.com/office/drawing/2014/main" id="{66164154-2860-081F-239F-52576A8984A6}"/>
              </a:ext>
            </a:extLst>
          </p:cNvPr>
          <p:cNvSpPr txBox="1"/>
          <p:nvPr/>
        </p:nvSpPr>
        <p:spPr>
          <a:xfrm>
            <a:off x="129321" y="191796"/>
            <a:ext cx="5475767" cy="584775"/>
          </a:xfrm>
          <a:prstGeom prst="rect">
            <a:avLst/>
          </a:prstGeom>
          <a:noFill/>
        </p:spPr>
        <p:txBody>
          <a:bodyPr wrap="square" rtlCol="0">
            <a:spAutoFit/>
          </a:bodyPr>
          <a:lstStyle/>
          <a:p>
            <a:r>
              <a:rPr lang="en-US" sz="3200" kern="1200" dirty="0">
                <a:solidFill>
                  <a:schemeClr val="tx1"/>
                </a:solidFill>
                <a:latin typeface="Source Sans Pro Black" panose="020B0803030403020204" pitchFamily="34" charset="0"/>
              </a:rPr>
              <a:t>What is the Polar Code?</a:t>
            </a:r>
          </a:p>
        </p:txBody>
      </p:sp>
      <p:sp>
        <p:nvSpPr>
          <p:cNvPr id="12" name="TextBox 11">
            <a:extLst>
              <a:ext uri="{FF2B5EF4-FFF2-40B4-BE49-F238E27FC236}">
                <a16:creationId xmlns:a16="http://schemas.microsoft.com/office/drawing/2014/main" id="{4315F84A-CA7B-E2CE-6663-B7B99CA661E0}"/>
              </a:ext>
            </a:extLst>
          </p:cNvPr>
          <p:cNvSpPr txBox="1"/>
          <p:nvPr/>
        </p:nvSpPr>
        <p:spPr>
          <a:xfrm>
            <a:off x="410675" y="939772"/>
            <a:ext cx="10897584" cy="2523768"/>
          </a:xfrm>
          <a:prstGeom prst="rect">
            <a:avLst/>
          </a:prstGeom>
          <a:noFill/>
        </p:spPr>
        <p:txBody>
          <a:bodyPr wrap="square">
            <a:spAutoFit/>
          </a:bodyPr>
          <a:lstStyle/>
          <a:p>
            <a:r>
              <a:rPr lang="en-US" sz="2800" b="1" i="0" dirty="0">
                <a:solidFill>
                  <a:srgbClr val="202122"/>
                </a:solidFill>
                <a:effectLst/>
                <a:latin typeface="Source Sans Pro" panose="020B0503030403020204" pitchFamily="34" charset="0"/>
              </a:rPr>
              <a:t>The polar code is </a:t>
            </a:r>
            <a:r>
              <a:rPr lang="en-US" sz="2800" b="1" i="0" u="sng" dirty="0">
                <a:solidFill>
                  <a:srgbClr val="202122"/>
                </a:solidFill>
                <a:effectLst/>
                <a:latin typeface="Source Sans Pro" panose="020B0503030403020204" pitchFamily="34" charset="0"/>
              </a:rPr>
              <a:t>Chapter XIV - Safety measures for ships operating in polar waters</a:t>
            </a:r>
            <a:r>
              <a:rPr lang="en-US" sz="2800" b="1" i="0" dirty="0">
                <a:solidFill>
                  <a:srgbClr val="202122"/>
                </a:solidFill>
                <a:effectLst/>
                <a:latin typeface="Source Sans Pro" panose="020B0503030403020204" pitchFamily="34" charset="0"/>
              </a:rPr>
              <a:t> in the International Convention for the Safety of Life at Sea (SOLAS). </a:t>
            </a:r>
          </a:p>
          <a:p>
            <a:r>
              <a:rPr lang="en-US" sz="2800" b="1" i="0" dirty="0">
                <a:solidFill>
                  <a:srgbClr val="202122"/>
                </a:solidFill>
                <a:effectLst/>
                <a:latin typeface="Source Sans Pro" panose="020B0503030403020204" pitchFamily="34" charset="0"/>
              </a:rPr>
              <a:t>The U.S.A ratified the code on Oct 7 1977 and the code entered into force on May 25 1980. All SOLAS vessels are to comply with the code. </a:t>
            </a:r>
          </a:p>
          <a:p>
            <a:endParaRPr lang="en-US" dirty="0">
              <a:latin typeface="Source Sans Pro" panose="020B0503030403020204" pitchFamily="34" charset="0"/>
            </a:endParaRPr>
          </a:p>
        </p:txBody>
      </p:sp>
      <p:graphicFrame>
        <p:nvGraphicFramePr>
          <p:cNvPr id="17" name="Diagram 16">
            <a:extLst>
              <a:ext uri="{FF2B5EF4-FFF2-40B4-BE49-F238E27FC236}">
                <a16:creationId xmlns:a16="http://schemas.microsoft.com/office/drawing/2014/main" id="{E977AFEE-62F5-BE1E-32F7-60001C9A6419}"/>
              </a:ext>
            </a:extLst>
          </p:cNvPr>
          <p:cNvGraphicFramePr/>
          <p:nvPr>
            <p:extLst>
              <p:ext uri="{D42A27DB-BD31-4B8C-83A1-F6EECF244321}">
                <p14:modId xmlns:p14="http://schemas.microsoft.com/office/powerpoint/2010/main" val="686039916"/>
              </p:ext>
            </p:extLst>
          </p:nvPr>
        </p:nvGraphicFramePr>
        <p:xfrm>
          <a:off x="3449170" y="3806331"/>
          <a:ext cx="7782559" cy="285987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8675231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6" name="Picture 5" descr="A bird flying in the sky&#10;&#10;Description automatically generated">
            <a:extLst>
              <a:ext uri="{FF2B5EF4-FFF2-40B4-BE49-F238E27FC236}">
                <a16:creationId xmlns:a16="http://schemas.microsoft.com/office/drawing/2014/main" id="{91089C1D-0C46-B296-0322-1CBCE26C34D0}"/>
              </a:ext>
            </a:extLst>
          </p:cNvPr>
          <p:cNvPicPr>
            <a:picLocks noChangeAspect="1"/>
          </p:cNvPicPr>
          <p:nvPr/>
        </p:nvPicPr>
        <p:blipFill rotWithShape="1">
          <a:blip r:embed="rId3">
            <a:duotone>
              <a:prstClr val="black"/>
              <a:schemeClr val="tx2">
                <a:tint val="45000"/>
                <a:satMod val="400000"/>
              </a:schemeClr>
            </a:duotone>
            <a:alphaModFix amt="25000"/>
            <a:extLst>
              <a:ext uri="{28A0092B-C50C-407E-A947-70E740481C1C}">
                <a14:useLocalDpi xmlns:a14="http://schemas.microsoft.com/office/drawing/2010/main" val="0"/>
              </a:ext>
            </a:extLst>
          </a:blip>
          <a:srcRect b="15730"/>
          <a:stretch/>
        </p:blipFill>
        <p:spPr>
          <a:xfrm>
            <a:off x="20" y="10"/>
            <a:ext cx="12191980" cy="6857990"/>
          </a:xfrm>
          <a:prstGeom prst="rect">
            <a:avLst/>
          </a:prstGeom>
        </p:spPr>
      </p:pic>
      <p:sp>
        <p:nvSpPr>
          <p:cNvPr id="2" name="TextBox 1">
            <a:extLst>
              <a:ext uri="{FF2B5EF4-FFF2-40B4-BE49-F238E27FC236}">
                <a16:creationId xmlns:a16="http://schemas.microsoft.com/office/drawing/2014/main" id="{08FAD89D-4ABA-BE5E-61B3-D3510EB508DA}"/>
              </a:ext>
            </a:extLst>
          </p:cNvPr>
          <p:cNvSpPr txBox="1"/>
          <p:nvPr/>
        </p:nvSpPr>
        <p:spPr>
          <a:xfrm>
            <a:off x="838200" y="365125"/>
            <a:ext cx="10515600" cy="1325563"/>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400" dirty="0">
                <a:latin typeface="Source Sans Pro Black" panose="020B0803030403020204" pitchFamily="34" charset="0"/>
                <a:ea typeface="+mj-ea"/>
                <a:cs typeface="+mj-cs"/>
              </a:rPr>
              <a:t>Procedural changes</a:t>
            </a:r>
          </a:p>
        </p:txBody>
      </p:sp>
      <p:graphicFrame>
        <p:nvGraphicFramePr>
          <p:cNvPr id="3" name="Diagram 2">
            <a:extLst>
              <a:ext uri="{FF2B5EF4-FFF2-40B4-BE49-F238E27FC236}">
                <a16:creationId xmlns:a16="http://schemas.microsoft.com/office/drawing/2014/main" id="{34BCAE25-67CC-2EDF-9469-567B822B648C}"/>
              </a:ext>
            </a:extLst>
          </p:cNvPr>
          <p:cNvGraphicFramePr/>
          <p:nvPr>
            <p:extLst>
              <p:ext uri="{D42A27DB-BD31-4B8C-83A1-F6EECF244321}">
                <p14:modId xmlns:p14="http://schemas.microsoft.com/office/powerpoint/2010/main" val="4070536929"/>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051443565"/>
      </p:ext>
    </p:extLst>
  </p:cSld>
  <p:clrMapOvr>
    <a:overrideClrMapping bg1="dk1" tx1="lt1" bg2="dk2" tx2="lt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21">
            <a:extLst>
              <a:ext uri="{FF2B5EF4-FFF2-40B4-BE49-F238E27FC236}">
                <a16:creationId xmlns:a16="http://schemas.microsoft.com/office/drawing/2014/main" id="{6B5E2835-4E47-45B3-9CFE-732FF7B054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6B2A6E8B-F357-5A73-CC44-5DA65F8A6FC7}"/>
              </a:ext>
            </a:extLst>
          </p:cNvPr>
          <p:cNvPicPr>
            <a:picLocks noChangeAspect="1"/>
          </p:cNvPicPr>
          <p:nvPr/>
        </p:nvPicPr>
        <p:blipFill rotWithShape="1">
          <a:blip r:embed="rId3">
            <a:extLst>
              <a:ext uri="{28A0092B-C50C-407E-A947-70E740481C1C}">
                <a14:useLocalDpi xmlns:a14="http://schemas.microsoft.com/office/drawing/2010/main" val="0"/>
              </a:ext>
            </a:extLst>
          </a:blip>
          <a:srcRect l="16483" r="10114"/>
          <a:stretch/>
        </p:blipFill>
        <p:spPr>
          <a:xfrm>
            <a:off x="3242695" y="10"/>
            <a:ext cx="8949307" cy="6857990"/>
          </a:xfrm>
          <a:custGeom>
            <a:avLst/>
            <a:gdLst/>
            <a:ahLst/>
            <a:cxnLst/>
            <a:rect l="l" t="t" r="r" b="b"/>
            <a:pathLst>
              <a:path w="8949307" h="6858000">
                <a:moveTo>
                  <a:pt x="0" y="0"/>
                </a:moveTo>
                <a:lnTo>
                  <a:pt x="8949307" y="0"/>
                </a:lnTo>
                <a:lnTo>
                  <a:pt x="8949307" y="6858000"/>
                </a:lnTo>
                <a:lnTo>
                  <a:pt x="0" y="6858000"/>
                </a:lnTo>
                <a:lnTo>
                  <a:pt x="62983" y="6788730"/>
                </a:lnTo>
                <a:cubicBezTo>
                  <a:pt x="773509" y="5928900"/>
                  <a:pt x="1212979" y="4741056"/>
                  <a:pt x="1212979" y="3429000"/>
                </a:cubicBezTo>
                <a:cubicBezTo>
                  <a:pt x="1212979" y="2116944"/>
                  <a:pt x="773509" y="929100"/>
                  <a:pt x="62983" y="69271"/>
                </a:cubicBezTo>
                <a:close/>
              </a:path>
            </a:pathLst>
          </a:custGeom>
        </p:spPr>
      </p:pic>
      <p:sp useBgFill="1">
        <p:nvSpPr>
          <p:cNvPr id="37" name="Freeform: Shape 23">
            <a:extLst>
              <a:ext uri="{FF2B5EF4-FFF2-40B4-BE49-F238E27FC236}">
                <a16:creationId xmlns:a16="http://schemas.microsoft.com/office/drawing/2014/main" id="{5B45AD5D-AA52-4F7B-9362-576A39AD9E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455673" cy="6858000"/>
          </a:xfrm>
          <a:custGeom>
            <a:avLst/>
            <a:gdLst>
              <a:gd name="connsiteX0" fmla="*/ 0 w 4455673"/>
              <a:gd name="connsiteY0" fmla="*/ 0 h 6858000"/>
              <a:gd name="connsiteX1" fmla="*/ 3242695 w 4455673"/>
              <a:gd name="connsiteY1" fmla="*/ 0 h 6858000"/>
              <a:gd name="connsiteX2" fmla="*/ 3305678 w 4455673"/>
              <a:gd name="connsiteY2" fmla="*/ 69271 h 6858000"/>
              <a:gd name="connsiteX3" fmla="*/ 4455673 w 4455673"/>
              <a:gd name="connsiteY3" fmla="*/ 3429000 h 6858000"/>
              <a:gd name="connsiteX4" fmla="*/ 3305678 w 4455673"/>
              <a:gd name="connsiteY4" fmla="*/ 6788730 h 6858000"/>
              <a:gd name="connsiteX5" fmla="*/ 3242695 w 4455673"/>
              <a:gd name="connsiteY5" fmla="*/ 6858000 h 6858000"/>
              <a:gd name="connsiteX6" fmla="*/ 0 w 445567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5673" h="6858000">
                <a:moveTo>
                  <a:pt x="0" y="0"/>
                </a:moveTo>
                <a:lnTo>
                  <a:pt x="3242695" y="0"/>
                </a:lnTo>
                <a:lnTo>
                  <a:pt x="3305678" y="69271"/>
                </a:lnTo>
                <a:cubicBezTo>
                  <a:pt x="4016204" y="929100"/>
                  <a:pt x="4455673" y="2116944"/>
                  <a:pt x="4455673" y="3429000"/>
                </a:cubicBezTo>
                <a:cubicBezTo>
                  <a:pt x="4455673" y="4741056"/>
                  <a:pt x="4016204" y="5928900"/>
                  <a:pt x="3305678" y="6788730"/>
                </a:cubicBezTo>
                <a:lnTo>
                  <a:pt x="3242695" y="6858000"/>
                </a:lnTo>
                <a:lnTo>
                  <a:pt x="0" y="6858000"/>
                </a:lnTo>
                <a:close/>
              </a:path>
            </a:pathLst>
          </a:custGeom>
          <a:ln w="9525">
            <a:solidFill>
              <a:srgbClr val="D5D5D5"/>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38" name="Freeform: Shape 25">
            <a:extLst>
              <a:ext uri="{FF2B5EF4-FFF2-40B4-BE49-F238E27FC236}">
                <a16:creationId xmlns:a16="http://schemas.microsoft.com/office/drawing/2014/main" id="{AEDD7960-4866-4399-BEF6-DD1431AB4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446529" cy="6858000"/>
          </a:xfrm>
          <a:custGeom>
            <a:avLst/>
            <a:gdLst>
              <a:gd name="connsiteX0" fmla="*/ 0 w 4446529"/>
              <a:gd name="connsiteY0" fmla="*/ 0 h 6858000"/>
              <a:gd name="connsiteX1" fmla="*/ 3233551 w 4446529"/>
              <a:gd name="connsiteY1" fmla="*/ 0 h 6858000"/>
              <a:gd name="connsiteX2" fmla="*/ 3296534 w 4446529"/>
              <a:gd name="connsiteY2" fmla="*/ 69271 h 6858000"/>
              <a:gd name="connsiteX3" fmla="*/ 4446529 w 4446529"/>
              <a:gd name="connsiteY3" fmla="*/ 3429000 h 6858000"/>
              <a:gd name="connsiteX4" fmla="*/ 3296534 w 4446529"/>
              <a:gd name="connsiteY4" fmla="*/ 6788730 h 6858000"/>
              <a:gd name="connsiteX5" fmla="*/ 3233551 w 4446529"/>
              <a:gd name="connsiteY5" fmla="*/ 6858000 h 6858000"/>
              <a:gd name="connsiteX6" fmla="*/ 0 w 444652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6529" h="685800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66164154-2860-081F-239F-52576A8984A6}"/>
              </a:ext>
            </a:extLst>
          </p:cNvPr>
          <p:cNvSpPr txBox="1"/>
          <p:nvPr/>
        </p:nvSpPr>
        <p:spPr>
          <a:xfrm>
            <a:off x="5548992" y="5214978"/>
            <a:ext cx="4374675" cy="1204871"/>
          </a:xfrm>
          <a:prstGeom prst="rect">
            <a:avLst/>
          </a:prstGeom>
        </p:spPr>
        <p:txBody>
          <a:bodyPr vert="horz" lIns="91440" tIns="45720" rIns="91440" bIns="45720" rtlCol="0" anchor="b">
            <a:normAutofit fontScale="85000" lnSpcReduction="10000"/>
          </a:bodyPr>
          <a:lstStyle/>
          <a:p>
            <a:pPr>
              <a:lnSpc>
                <a:spcPct val="90000"/>
              </a:lnSpc>
              <a:spcBef>
                <a:spcPct val="0"/>
              </a:spcBef>
              <a:spcAft>
                <a:spcPts val="600"/>
              </a:spcAft>
            </a:pPr>
            <a:r>
              <a:rPr lang="en-US" sz="6500" dirty="0">
                <a:solidFill>
                  <a:schemeClr val="bg1"/>
                </a:solidFill>
                <a:latin typeface="Source Sans Pro Black" panose="020B0803030403020204" pitchFamily="34" charset="0"/>
                <a:ea typeface="+mj-ea"/>
                <a:cs typeface="+mj-cs"/>
              </a:rPr>
              <a:t>Enforcement</a:t>
            </a:r>
            <a:endParaRPr lang="en-US" sz="2800" dirty="0">
              <a:latin typeface="+mj-lt"/>
              <a:ea typeface="+mj-ea"/>
              <a:cs typeface="+mj-cs"/>
            </a:endParaRPr>
          </a:p>
        </p:txBody>
      </p:sp>
      <p:sp>
        <p:nvSpPr>
          <p:cNvPr id="39" name="Rectangle 27">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0" name="Rectangle 29">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375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6" name="TextBox 5">
            <a:extLst>
              <a:ext uri="{FF2B5EF4-FFF2-40B4-BE49-F238E27FC236}">
                <a16:creationId xmlns:a16="http://schemas.microsoft.com/office/drawing/2014/main" id="{C190B884-A0D9-DD6B-93DB-5232DC354A08}"/>
              </a:ext>
            </a:extLst>
          </p:cNvPr>
          <p:cNvSpPr txBox="1"/>
          <p:nvPr/>
        </p:nvSpPr>
        <p:spPr>
          <a:xfrm>
            <a:off x="290280" y="1045432"/>
            <a:ext cx="3438906" cy="3207258"/>
          </a:xfrm>
          <a:prstGeom prst="rect">
            <a:avLst/>
          </a:prstGeom>
        </p:spPr>
        <p:txBody>
          <a:bodyPr vert="horz" lIns="91440" tIns="45720" rIns="91440" bIns="45720" rtlCol="0" anchor="t">
            <a:normAutofit/>
          </a:bodyPr>
          <a:lstStyle/>
          <a:p>
            <a:pPr>
              <a:lnSpc>
                <a:spcPct val="90000"/>
              </a:lnSpc>
              <a:spcAft>
                <a:spcPts val="600"/>
              </a:spcAft>
            </a:pPr>
            <a:r>
              <a:rPr lang="en-US" sz="1700" dirty="0">
                <a:latin typeface="Source Sans Pro" panose="020B0503030403020204" pitchFamily="34" charset="0"/>
              </a:rPr>
              <a:t>On </a:t>
            </a:r>
            <a:r>
              <a:rPr lang="en-US" sz="1700" i="1" dirty="0">
                <a:latin typeface="Source Sans Pro" panose="020B0503030403020204" pitchFamily="34" charset="0"/>
              </a:rPr>
              <a:t>Roger </a:t>
            </a:r>
            <a:r>
              <a:rPr lang="en-US" sz="1700" i="1" dirty="0" err="1">
                <a:latin typeface="Source Sans Pro" panose="020B0503030403020204" pitchFamily="34" charset="0"/>
              </a:rPr>
              <a:t>Revelle</a:t>
            </a:r>
            <a:r>
              <a:rPr lang="en-US" sz="1700" dirty="0" err="1">
                <a:latin typeface="Source Sans Pro" panose="020B0503030403020204" pitchFamily="34" charset="0"/>
              </a:rPr>
              <a:t>’s</a:t>
            </a:r>
            <a:r>
              <a:rPr lang="en-US" sz="1700" dirty="0">
                <a:latin typeface="Source Sans Pro" panose="020B0503030403020204" pitchFamily="34" charset="0"/>
              </a:rPr>
              <a:t> first port of call after the GEOTRACES cruise in Antarctic waters, port state control boarded the vessel in Punta Arenas, Chile.  </a:t>
            </a:r>
          </a:p>
        </p:txBody>
      </p:sp>
      <p:pic>
        <p:nvPicPr>
          <p:cNvPr id="3" name="Picture 2" descr="A picture containing logo&#10;&#10;Description automatically generated">
            <a:extLst>
              <a:ext uri="{FF2B5EF4-FFF2-40B4-BE49-F238E27FC236}">
                <a16:creationId xmlns:a16="http://schemas.microsoft.com/office/drawing/2014/main" id="{2C79A8F0-4148-0958-E81F-FD61E33620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137" y="6043612"/>
            <a:ext cx="2143125" cy="752475"/>
          </a:xfrm>
          <a:prstGeom prst="rect">
            <a:avLst/>
          </a:prstGeom>
        </p:spPr>
      </p:pic>
      <p:pic>
        <p:nvPicPr>
          <p:cNvPr id="12" name="Picture 11">
            <a:extLst>
              <a:ext uri="{FF2B5EF4-FFF2-40B4-BE49-F238E27FC236}">
                <a16:creationId xmlns:a16="http://schemas.microsoft.com/office/drawing/2014/main" id="{6482EF5D-059D-7075-62A7-BEDB1093D3E2}"/>
              </a:ext>
            </a:extLst>
          </p:cNvPr>
          <p:cNvPicPr>
            <a:picLocks noChangeAspect="1"/>
          </p:cNvPicPr>
          <p:nvPr/>
        </p:nvPicPr>
        <p:blipFill>
          <a:blip r:embed="rId5"/>
          <a:stretch>
            <a:fillRect/>
          </a:stretch>
        </p:blipFill>
        <p:spPr>
          <a:xfrm>
            <a:off x="59935" y="2443480"/>
            <a:ext cx="4115337" cy="2387817"/>
          </a:xfrm>
          <a:prstGeom prst="rect">
            <a:avLst/>
          </a:prstGeom>
        </p:spPr>
      </p:pic>
    </p:spTree>
    <p:extLst>
      <p:ext uri="{BB962C8B-B14F-4D97-AF65-F5344CB8AC3E}">
        <p14:creationId xmlns:p14="http://schemas.microsoft.com/office/powerpoint/2010/main" val="41644069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logo&#10;&#10;Description automatically generated">
            <a:extLst>
              <a:ext uri="{FF2B5EF4-FFF2-40B4-BE49-F238E27FC236}">
                <a16:creationId xmlns:a16="http://schemas.microsoft.com/office/drawing/2014/main" id="{2C79A8F0-4148-0958-E81F-FD61E33620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137" y="6043612"/>
            <a:ext cx="2143125" cy="752475"/>
          </a:xfrm>
          <a:prstGeom prst="rect">
            <a:avLst/>
          </a:prstGeom>
        </p:spPr>
      </p:pic>
      <p:pic>
        <p:nvPicPr>
          <p:cNvPr id="7" name="Picture 6">
            <a:extLst>
              <a:ext uri="{FF2B5EF4-FFF2-40B4-BE49-F238E27FC236}">
                <a16:creationId xmlns:a16="http://schemas.microsoft.com/office/drawing/2014/main" id="{3675AAC6-A52E-22C6-AA7B-4D8212BF5237}"/>
              </a:ext>
            </a:extLst>
          </p:cNvPr>
          <p:cNvPicPr>
            <a:picLocks noChangeAspect="1"/>
          </p:cNvPicPr>
          <p:nvPr/>
        </p:nvPicPr>
        <p:blipFill>
          <a:blip r:embed="rId4"/>
          <a:stretch>
            <a:fillRect/>
          </a:stretch>
        </p:blipFill>
        <p:spPr>
          <a:xfrm>
            <a:off x="6951712" y="0"/>
            <a:ext cx="5020681" cy="6773935"/>
          </a:xfrm>
          <a:prstGeom prst="rect">
            <a:avLst/>
          </a:prstGeom>
        </p:spPr>
      </p:pic>
      <p:sp>
        <p:nvSpPr>
          <p:cNvPr id="8" name="Rectangle 7">
            <a:extLst>
              <a:ext uri="{FF2B5EF4-FFF2-40B4-BE49-F238E27FC236}">
                <a16:creationId xmlns:a16="http://schemas.microsoft.com/office/drawing/2014/main" id="{14673C73-81B1-C168-D233-E574B3D60485}"/>
              </a:ext>
            </a:extLst>
          </p:cNvPr>
          <p:cNvSpPr/>
          <p:nvPr/>
        </p:nvSpPr>
        <p:spPr>
          <a:xfrm>
            <a:off x="6894917" y="4339140"/>
            <a:ext cx="5020681" cy="89168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D1217141-F3D5-50B3-6BAD-1BCAE81B1949}"/>
              </a:ext>
            </a:extLst>
          </p:cNvPr>
          <p:cNvSpPr txBox="1"/>
          <p:nvPr/>
        </p:nvSpPr>
        <p:spPr>
          <a:xfrm>
            <a:off x="84138" y="313661"/>
            <a:ext cx="6518682" cy="923330"/>
          </a:xfrm>
          <a:prstGeom prst="rect">
            <a:avLst/>
          </a:prstGeom>
          <a:noFill/>
        </p:spPr>
        <p:txBody>
          <a:bodyPr wrap="square" rtlCol="0">
            <a:spAutoFit/>
          </a:bodyPr>
          <a:lstStyle/>
          <a:p>
            <a:r>
              <a:rPr lang="en-US" dirty="0"/>
              <a:t>We were issued one deficiency for not having the master chief and other Officers in charge to be certified in accordance with STCW chapter V and the polar code. </a:t>
            </a:r>
          </a:p>
        </p:txBody>
      </p:sp>
      <p:pic>
        <p:nvPicPr>
          <p:cNvPr id="9" name="Picture 8">
            <a:extLst>
              <a:ext uri="{FF2B5EF4-FFF2-40B4-BE49-F238E27FC236}">
                <a16:creationId xmlns:a16="http://schemas.microsoft.com/office/drawing/2014/main" id="{7FA7F514-C302-5364-01EA-B3617DFC55C3}"/>
              </a:ext>
            </a:extLst>
          </p:cNvPr>
          <p:cNvPicPr>
            <a:picLocks noChangeAspect="1"/>
          </p:cNvPicPr>
          <p:nvPr/>
        </p:nvPicPr>
        <p:blipFill rotWithShape="1">
          <a:blip r:embed="rId5"/>
          <a:srcRect t="3162" b="272"/>
          <a:stretch/>
        </p:blipFill>
        <p:spPr>
          <a:xfrm>
            <a:off x="219607" y="1309106"/>
            <a:ext cx="5543421" cy="3118170"/>
          </a:xfrm>
          <a:prstGeom prst="rect">
            <a:avLst/>
          </a:prstGeom>
        </p:spPr>
      </p:pic>
      <p:sp>
        <p:nvSpPr>
          <p:cNvPr id="11" name="Oval 10">
            <a:extLst>
              <a:ext uri="{FF2B5EF4-FFF2-40B4-BE49-F238E27FC236}">
                <a16:creationId xmlns:a16="http://schemas.microsoft.com/office/drawing/2014/main" id="{942A3287-D138-24D4-9713-9F47A283282C}"/>
              </a:ext>
            </a:extLst>
          </p:cNvPr>
          <p:cNvSpPr/>
          <p:nvPr/>
        </p:nvSpPr>
        <p:spPr>
          <a:xfrm>
            <a:off x="4144403" y="2611632"/>
            <a:ext cx="1341997" cy="69731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424B8830-5714-8362-76E6-BE66234E61C0}"/>
              </a:ext>
            </a:extLst>
          </p:cNvPr>
          <p:cNvSpPr txBox="1"/>
          <p:nvPr/>
        </p:nvSpPr>
        <p:spPr>
          <a:xfrm>
            <a:off x="84138" y="4611470"/>
            <a:ext cx="6518682" cy="1200329"/>
          </a:xfrm>
          <a:prstGeom prst="rect">
            <a:avLst/>
          </a:prstGeom>
          <a:noFill/>
        </p:spPr>
        <p:txBody>
          <a:bodyPr wrap="square" rtlCol="0">
            <a:spAutoFit/>
          </a:bodyPr>
          <a:lstStyle/>
          <a:p>
            <a:r>
              <a:rPr lang="en-US" dirty="0"/>
              <a:t>It was a mistake by the port state control officer; he assumed we were navigating in ice concentrations exceeding 10%. We called our ABS representative, and a local surveyor discussed the matter with port state control. The finding was then cleared. </a:t>
            </a:r>
          </a:p>
        </p:txBody>
      </p:sp>
    </p:spTree>
    <p:extLst>
      <p:ext uri="{BB962C8B-B14F-4D97-AF65-F5344CB8AC3E}">
        <p14:creationId xmlns:p14="http://schemas.microsoft.com/office/powerpoint/2010/main" val="25100162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99F1FFA9-D672-408C-9220-ADEEC6ABD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66164154-2860-081F-239F-52576A8984A6}"/>
              </a:ext>
            </a:extLst>
          </p:cNvPr>
          <p:cNvSpPr txBox="1"/>
          <p:nvPr/>
        </p:nvSpPr>
        <p:spPr>
          <a:xfrm>
            <a:off x="838201" y="365125"/>
            <a:ext cx="3816095" cy="1938076"/>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400" kern="1200" dirty="0">
                <a:solidFill>
                  <a:schemeClr val="tx1"/>
                </a:solidFill>
                <a:latin typeface="Source Sans Pro" panose="020B0503030403020204" pitchFamily="34" charset="0"/>
                <a:ea typeface="+mj-ea"/>
                <a:cs typeface="+mj-cs"/>
              </a:rPr>
              <a:t>How was UCSG involved?</a:t>
            </a:r>
          </a:p>
        </p:txBody>
      </p:sp>
      <p:sp>
        <p:nvSpPr>
          <p:cNvPr id="2" name="TextBox 1">
            <a:extLst>
              <a:ext uri="{FF2B5EF4-FFF2-40B4-BE49-F238E27FC236}">
                <a16:creationId xmlns:a16="http://schemas.microsoft.com/office/drawing/2014/main" id="{F13406DE-1B18-4D63-B53F-8336A9F90C45}"/>
              </a:ext>
            </a:extLst>
          </p:cNvPr>
          <p:cNvSpPr txBox="1"/>
          <p:nvPr/>
        </p:nvSpPr>
        <p:spPr>
          <a:xfrm>
            <a:off x="373334" y="2828871"/>
            <a:ext cx="4280962" cy="1829700"/>
          </a:xfrm>
          <a:prstGeom prst="rect">
            <a:avLst/>
          </a:prstGeom>
        </p:spPr>
        <p:txBody>
          <a:bodyPr vert="horz" lIns="91440" tIns="45720" rIns="91440" bIns="45720" rtlCol="0">
            <a:normAutofit/>
          </a:bodyPr>
          <a:lstStyle/>
          <a:p>
            <a:pPr>
              <a:lnSpc>
                <a:spcPct val="90000"/>
              </a:lnSpc>
              <a:spcAft>
                <a:spcPts val="600"/>
              </a:spcAft>
            </a:pPr>
            <a:r>
              <a:rPr lang="en-US" sz="2800" dirty="0"/>
              <a:t>Minimal. The whole process was between ABS and us. (We did seek input) </a:t>
            </a:r>
          </a:p>
        </p:txBody>
      </p:sp>
      <p:pic>
        <p:nvPicPr>
          <p:cNvPr id="6" name="Picture 5" descr="A large iceberg in the ocean&#10;&#10;Description automatically generated with low confidence">
            <a:extLst>
              <a:ext uri="{FF2B5EF4-FFF2-40B4-BE49-F238E27FC236}">
                <a16:creationId xmlns:a16="http://schemas.microsoft.com/office/drawing/2014/main" id="{403C5A54-E6A3-034E-C62F-841ACA9CB5D8}"/>
              </a:ext>
            </a:extLst>
          </p:cNvPr>
          <p:cNvPicPr>
            <a:picLocks noChangeAspect="1"/>
          </p:cNvPicPr>
          <p:nvPr/>
        </p:nvPicPr>
        <p:blipFill rotWithShape="1">
          <a:blip r:embed="rId3">
            <a:extLst>
              <a:ext uri="{28A0092B-C50C-407E-A947-70E740481C1C}">
                <a14:useLocalDpi xmlns:a14="http://schemas.microsoft.com/office/drawing/2010/main" val="0"/>
              </a:ext>
            </a:extLst>
          </a:blip>
          <a:srcRect t="24055" r="-1" b="-1"/>
          <a:stretch/>
        </p:blipFill>
        <p:spPr>
          <a:xfrm>
            <a:off x="4904316" y="-4"/>
            <a:ext cx="7287684" cy="3694372"/>
          </a:xfrm>
          <a:custGeom>
            <a:avLst/>
            <a:gdLst/>
            <a:ahLst/>
            <a:cxnLst/>
            <a:rect l="l" t="t" r="r" b="b"/>
            <a:pathLst>
              <a:path w="7287684" h="3694372">
                <a:moveTo>
                  <a:pt x="1047969" y="0"/>
                </a:moveTo>
                <a:lnTo>
                  <a:pt x="7287684" y="0"/>
                </a:lnTo>
                <a:lnTo>
                  <a:pt x="7287684" y="814388"/>
                </a:lnTo>
                <a:lnTo>
                  <a:pt x="7287684" y="3694372"/>
                </a:lnTo>
                <a:lnTo>
                  <a:pt x="471411" y="3694372"/>
                </a:lnTo>
                <a:lnTo>
                  <a:pt x="470992" y="3686621"/>
                </a:lnTo>
                <a:cubicBezTo>
                  <a:pt x="458999" y="3642419"/>
                  <a:pt x="427907" y="3602236"/>
                  <a:pt x="376383" y="3554015"/>
                </a:cubicBezTo>
                <a:cubicBezTo>
                  <a:pt x="315976" y="3500438"/>
                  <a:pt x="255568" y="3454003"/>
                  <a:pt x="170288" y="3407569"/>
                </a:cubicBezTo>
                <a:cubicBezTo>
                  <a:pt x="365723" y="3382565"/>
                  <a:pt x="163181" y="3296841"/>
                  <a:pt x="230695" y="3243263"/>
                </a:cubicBezTo>
                <a:cubicBezTo>
                  <a:pt x="369276" y="3221831"/>
                  <a:pt x="479431" y="3393282"/>
                  <a:pt x="667759" y="3343275"/>
                </a:cubicBezTo>
                <a:cubicBezTo>
                  <a:pt x="440344" y="3196828"/>
                  <a:pt x="184501" y="3150393"/>
                  <a:pt x="17493" y="2953940"/>
                </a:cubicBezTo>
                <a:cubicBezTo>
                  <a:pt x="56580" y="2911078"/>
                  <a:pt x="95667" y="2953940"/>
                  <a:pt x="127647" y="2936081"/>
                </a:cubicBezTo>
                <a:cubicBezTo>
                  <a:pt x="127647" y="2925365"/>
                  <a:pt x="500751" y="2993232"/>
                  <a:pt x="522071" y="2714625"/>
                </a:cubicBezTo>
                <a:cubicBezTo>
                  <a:pt x="529178" y="2714625"/>
                  <a:pt x="536285" y="2714625"/>
                  <a:pt x="543391" y="2703909"/>
                </a:cubicBezTo>
                <a:cubicBezTo>
                  <a:pt x="582478" y="2664619"/>
                  <a:pt x="546945" y="2571750"/>
                  <a:pt x="610905" y="2564606"/>
                </a:cubicBezTo>
                <a:cubicBezTo>
                  <a:pt x="681973" y="2557462"/>
                  <a:pt x="749487" y="2525315"/>
                  <a:pt x="824107" y="2543175"/>
                </a:cubicBezTo>
                <a:cubicBezTo>
                  <a:pt x="880961" y="2557462"/>
                  <a:pt x="941368" y="2575322"/>
                  <a:pt x="1001776" y="2575322"/>
                </a:cubicBezTo>
                <a:cubicBezTo>
                  <a:pt x="1065736" y="2575322"/>
                  <a:pt x="1154570" y="2696766"/>
                  <a:pt x="1193658" y="2536031"/>
                </a:cubicBezTo>
                <a:cubicBezTo>
                  <a:pt x="1193658" y="2528888"/>
                  <a:pt x="1303812" y="2546747"/>
                  <a:pt x="1364219" y="2553891"/>
                </a:cubicBezTo>
                <a:cubicBezTo>
                  <a:pt x="1413966" y="2561035"/>
                  <a:pt x="1474374" y="2593181"/>
                  <a:pt x="1509907" y="2528888"/>
                </a:cubicBezTo>
                <a:cubicBezTo>
                  <a:pt x="1527674" y="2489596"/>
                  <a:pt x="1442393" y="2418159"/>
                  <a:pt x="1367772" y="2411015"/>
                </a:cubicBezTo>
                <a:cubicBezTo>
                  <a:pt x="1300259" y="2403872"/>
                  <a:pt x="1232745" y="2396728"/>
                  <a:pt x="1168784" y="2411015"/>
                </a:cubicBezTo>
                <a:cubicBezTo>
                  <a:pt x="1090610" y="2428875"/>
                  <a:pt x="1047969" y="2400300"/>
                  <a:pt x="1026649" y="2336007"/>
                </a:cubicBezTo>
                <a:cubicBezTo>
                  <a:pt x="1001776" y="2268141"/>
                  <a:pt x="955582" y="2232422"/>
                  <a:pt x="891621" y="2200275"/>
                </a:cubicBezTo>
                <a:cubicBezTo>
                  <a:pt x="735273" y="2121694"/>
                  <a:pt x="586032" y="2028825"/>
                  <a:pt x="415470" y="1982390"/>
                </a:cubicBezTo>
                <a:cubicBezTo>
                  <a:pt x="383490" y="1975246"/>
                  <a:pt x="344403" y="1960959"/>
                  <a:pt x="330189" y="1900238"/>
                </a:cubicBezTo>
                <a:cubicBezTo>
                  <a:pt x="792127" y="1993106"/>
                  <a:pt x="1211424" y="2232422"/>
                  <a:pt x="1687576" y="2218135"/>
                </a:cubicBezTo>
                <a:cubicBezTo>
                  <a:pt x="1559654" y="2143125"/>
                  <a:pt x="1406860" y="2139554"/>
                  <a:pt x="1268278" y="2085975"/>
                </a:cubicBezTo>
                <a:cubicBezTo>
                  <a:pt x="1367772" y="2046685"/>
                  <a:pt x="1460160" y="2089547"/>
                  <a:pt x="1552548" y="2110978"/>
                </a:cubicBezTo>
                <a:cubicBezTo>
                  <a:pt x="1630722" y="2128837"/>
                  <a:pt x="1701789" y="2132410"/>
                  <a:pt x="1708896" y="2021681"/>
                </a:cubicBezTo>
                <a:cubicBezTo>
                  <a:pt x="1708896" y="2010965"/>
                  <a:pt x="1708896" y="2003821"/>
                  <a:pt x="1708896" y="1993106"/>
                </a:cubicBezTo>
                <a:cubicBezTo>
                  <a:pt x="1680469" y="1946672"/>
                  <a:pt x="1641382" y="1925240"/>
                  <a:pt x="1591635" y="1910953"/>
                </a:cubicBezTo>
                <a:cubicBezTo>
                  <a:pt x="1563208" y="1903809"/>
                  <a:pt x="1524121" y="1889522"/>
                  <a:pt x="1524121" y="1857375"/>
                </a:cubicBezTo>
                <a:cubicBezTo>
                  <a:pt x="1527674" y="1735931"/>
                  <a:pt x="1431733" y="1700212"/>
                  <a:pt x="1339346" y="1664493"/>
                </a:cubicBezTo>
                <a:cubicBezTo>
                  <a:pt x="1389093" y="1603772"/>
                  <a:pt x="1431733" y="1646635"/>
                  <a:pt x="1470820" y="1643062"/>
                </a:cubicBezTo>
                <a:cubicBezTo>
                  <a:pt x="1495694" y="1639491"/>
                  <a:pt x="1520567" y="1635919"/>
                  <a:pt x="1520567" y="1603772"/>
                </a:cubicBezTo>
                <a:cubicBezTo>
                  <a:pt x="1520567" y="1578769"/>
                  <a:pt x="1509907" y="1546622"/>
                  <a:pt x="1485034" y="1546622"/>
                </a:cubicBezTo>
                <a:cubicBezTo>
                  <a:pt x="1328686" y="1543050"/>
                  <a:pt x="1239851" y="1371600"/>
                  <a:pt x="1076396" y="1371600"/>
                </a:cubicBezTo>
                <a:cubicBezTo>
                  <a:pt x="976902" y="1371600"/>
                  <a:pt x="1126144" y="1275159"/>
                  <a:pt x="1044416" y="1235869"/>
                </a:cubicBezTo>
                <a:cubicBezTo>
                  <a:pt x="1026649" y="1225153"/>
                  <a:pt x="1094163" y="1210866"/>
                  <a:pt x="1122590" y="1214437"/>
                </a:cubicBezTo>
                <a:cubicBezTo>
                  <a:pt x="1151017" y="1218009"/>
                  <a:pt x="1175891" y="1243013"/>
                  <a:pt x="1211424" y="1225153"/>
                </a:cubicBezTo>
                <a:cubicBezTo>
                  <a:pt x="1229191" y="1160860"/>
                  <a:pt x="1182997" y="1135856"/>
                  <a:pt x="1140357" y="1117997"/>
                </a:cubicBezTo>
                <a:cubicBezTo>
                  <a:pt x="1047969" y="1075135"/>
                  <a:pt x="955582" y="1025129"/>
                  <a:pt x="852534" y="1010841"/>
                </a:cubicBezTo>
                <a:cubicBezTo>
                  <a:pt x="817001" y="1007269"/>
                  <a:pt x="795680" y="989409"/>
                  <a:pt x="799234" y="953690"/>
                </a:cubicBezTo>
                <a:cubicBezTo>
                  <a:pt x="806340" y="907256"/>
                  <a:pt x="841874" y="921544"/>
                  <a:pt x="870301" y="925115"/>
                </a:cubicBezTo>
                <a:cubicBezTo>
                  <a:pt x="888068" y="928688"/>
                  <a:pt x="905835" y="939403"/>
                  <a:pt x="923602" y="914400"/>
                </a:cubicBezTo>
                <a:cubicBezTo>
                  <a:pt x="611794" y="724198"/>
                  <a:pt x="409919" y="684684"/>
                  <a:pt x="132090" y="589415"/>
                </a:cubicBezTo>
                <a:lnTo>
                  <a:pt x="31922" y="552917"/>
                </a:lnTo>
                <a:lnTo>
                  <a:pt x="26859" y="541335"/>
                </a:lnTo>
                <a:cubicBezTo>
                  <a:pt x="20137" y="534929"/>
                  <a:pt x="8953" y="532232"/>
                  <a:pt x="0" y="527681"/>
                </a:cubicBezTo>
                <a:cubicBezTo>
                  <a:pt x="5969" y="516305"/>
                  <a:pt x="7617" y="502963"/>
                  <a:pt x="17905" y="493550"/>
                </a:cubicBezTo>
                <a:cubicBezTo>
                  <a:pt x="23947" y="488022"/>
                  <a:pt x="35344" y="487159"/>
                  <a:pt x="44763" y="486724"/>
                </a:cubicBezTo>
                <a:lnTo>
                  <a:pt x="165722" y="483650"/>
                </a:lnTo>
                <a:lnTo>
                  <a:pt x="193385" y="498723"/>
                </a:lnTo>
                <a:cubicBezTo>
                  <a:pt x="210263" y="511671"/>
                  <a:pt x="227142" y="525066"/>
                  <a:pt x="315976" y="535781"/>
                </a:cubicBezTo>
                <a:cubicBezTo>
                  <a:pt x="401257" y="546497"/>
                  <a:pt x="479431" y="582216"/>
                  <a:pt x="575372" y="525066"/>
                </a:cubicBezTo>
                <a:cubicBezTo>
                  <a:pt x="639332" y="485775"/>
                  <a:pt x="742380" y="528637"/>
                  <a:pt x="820554" y="560785"/>
                </a:cubicBezTo>
                <a:cubicBezTo>
                  <a:pt x="884515" y="589360"/>
                  <a:pt x="948475" y="596503"/>
                  <a:pt x="1033756" y="560785"/>
                </a:cubicBezTo>
                <a:cubicBezTo>
                  <a:pt x="955582" y="539354"/>
                  <a:pt x="895175" y="521494"/>
                  <a:pt x="834767" y="507206"/>
                </a:cubicBezTo>
                <a:cubicBezTo>
                  <a:pt x="785020" y="496491"/>
                  <a:pt x="756593" y="471488"/>
                  <a:pt x="760147" y="417909"/>
                </a:cubicBezTo>
                <a:cubicBezTo>
                  <a:pt x="760147" y="389334"/>
                  <a:pt x="749487" y="350044"/>
                  <a:pt x="785020" y="335757"/>
                </a:cubicBezTo>
                <a:cubicBezTo>
                  <a:pt x="813447" y="321469"/>
                  <a:pt x="852534" y="335757"/>
                  <a:pt x="866748" y="360759"/>
                </a:cubicBezTo>
                <a:cubicBezTo>
                  <a:pt x="884515" y="407194"/>
                  <a:pt x="902281" y="450056"/>
                  <a:pt x="962689" y="453629"/>
                </a:cubicBezTo>
                <a:cubicBezTo>
                  <a:pt x="1044416" y="460771"/>
                  <a:pt x="998222" y="432197"/>
                  <a:pt x="984009" y="396478"/>
                </a:cubicBezTo>
                <a:cubicBezTo>
                  <a:pt x="969795" y="357188"/>
                  <a:pt x="1012436" y="346472"/>
                  <a:pt x="1040863" y="353615"/>
                </a:cubicBezTo>
                <a:cubicBezTo>
                  <a:pt x="1147464" y="385763"/>
                  <a:pt x="1257618" y="328613"/>
                  <a:pt x="1367772" y="375047"/>
                </a:cubicBezTo>
                <a:cubicBezTo>
                  <a:pt x="1339346" y="260747"/>
                  <a:pt x="1278938" y="210741"/>
                  <a:pt x="1151017" y="192881"/>
                </a:cubicBezTo>
                <a:cubicBezTo>
                  <a:pt x="1104823" y="189310"/>
                  <a:pt x="1055076" y="196453"/>
                  <a:pt x="1012436" y="164306"/>
                </a:cubicBezTo>
                <a:cubicBezTo>
                  <a:pt x="987562" y="146447"/>
                  <a:pt x="962689" y="125016"/>
                  <a:pt x="980456" y="89297"/>
                </a:cubicBezTo>
                <a:cubicBezTo>
                  <a:pt x="991116" y="64294"/>
                  <a:pt x="1019542" y="64294"/>
                  <a:pt x="1044416" y="71437"/>
                </a:cubicBezTo>
                <a:cubicBezTo>
                  <a:pt x="1147464" y="110728"/>
                  <a:pt x="1257618" y="121444"/>
                  <a:pt x="1364219" y="135731"/>
                </a:cubicBezTo>
                <a:cubicBezTo>
                  <a:pt x="1381986" y="139303"/>
                  <a:pt x="1399753" y="146447"/>
                  <a:pt x="1417520" y="110728"/>
                </a:cubicBezTo>
                <a:cubicBezTo>
                  <a:pt x="1293152" y="78581"/>
                  <a:pt x="1172337" y="35719"/>
                  <a:pt x="1047969" y="0"/>
                </a:cubicBezTo>
                <a:close/>
              </a:path>
            </a:pathLst>
          </a:custGeom>
        </p:spPr>
      </p:pic>
      <p:pic>
        <p:nvPicPr>
          <p:cNvPr id="8" name="Picture 7">
            <a:extLst>
              <a:ext uri="{FF2B5EF4-FFF2-40B4-BE49-F238E27FC236}">
                <a16:creationId xmlns:a16="http://schemas.microsoft.com/office/drawing/2014/main" id="{466B7274-6FF9-C1D8-BE19-F333C5D6DF0C}"/>
              </a:ext>
            </a:extLst>
          </p:cNvPr>
          <p:cNvPicPr>
            <a:picLocks noChangeAspect="1"/>
          </p:cNvPicPr>
          <p:nvPr/>
        </p:nvPicPr>
        <p:blipFill rotWithShape="1">
          <a:blip r:embed="rId4"/>
          <a:srcRect t="282"/>
          <a:stretch/>
        </p:blipFill>
        <p:spPr>
          <a:xfrm>
            <a:off x="4726728" y="3802961"/>
            <a:ext cx="7472381" cy="3055043"/>
          </a:xfrm>
          <a:custGeom>
            <a:avLst/>
            <a:gdLst/>
            <a:ahLst/>
            <a:cxnLst/>
            <a:rect l="l" t="t" r="r" b="b"/>
            <a:pathLst>
              <a:path w="7472381" h="3055043">
                <a:moveTo>
                  <a:pt x="638975" y="0"/>
                </a:moveTo>
                <a:lnTo>
                  <a:pt x="7472381" y="0"/>
                </a:lnTo>
                <a:lnTo>
                  <a:pt x="7472381" y="2579984"/>
                </a:lnTo>
                <a:lnTo>
                  <a:pt x="7472381" y="3055043"/>
                </a:lnTo>
                <a:lnTo>
                  <a:pt x="6992676" y="3055043"/>
                </a:lnTo>
                <a:lnTo>
                  <a:pt x="1946893" y="3055043"/>
                </a:lnTo>
                <a:cubicBezTo>
                  <a:pt x="1801205" y="2983605"/>
                  <a:pt x="1662624" y="2897880"/>
                  <a:pt x="1506276" y="2855018"/>
                </a:cubicBezTo>
                <a:cubicBezTo>
                  <a:pt x="1399675" y="2826443"/>
                  <a:pt x="1296627" y="2776437"/>
                  <a:pt x="1314394" y="2626417"/>
                </a:cubicBezTo>
                <a:cubicBezTo>
                  <a:pt x="1317947" y="2583555"/>
                  <a:pt x="1289520" y="2551409"/>
                  <a:pt x="1246880" y="2562124"/>
                </a:cubicBezTo>
                <a:cubicBezTo>
                  <a:pt x="1165153" y="2583555"/>
                  <a:pt x="1126065" y="2522833"/>
                  <a:pt x="1079872" y="2476399"/>
                </a:cubicBezTo>
                <a:cubicBezTo>
                  <a:pt x="998144" y="2394247"/>
                  <a:pt x="919970" y="2308520"/>
                  <a:pt x="788495" y="2294233"/>
                </a:cubicBezTo>
                <a:cubicBezTo>
                  <a:pt x="813369" y="2229939"/>
                  <a:pt x="856009" y="2237083"/>
                  <a:pt x="895097" y="2251371"/>
                </a:cubicBezTo>
                <a:cubicBezTo>
                  <a:pt x="998144" y="2287090"/>
                  <a:pt x="1101192" y="2326380"/>
                  <a:pt x="1204239" y="2362099"/>
                </a:cubicBezTo>
                <a:cubicBezTo>
                  <a:pt x="1271754" y="2383530"/>
                  <a:pt x="1339267" y="2415677"/>
                  <a:pt x="1428102" y="2390674"/>
                </a:cubicBezTo>
                <a:cubicBezTo>
                  <a:pt x="1349928" y="2262087"/>
                  <a:pt x="1218453" y="2237083"/>
                  <a:pt x="1111852" y="2197793"/>
                </a:cubicBezTo>
                <a:cubicBezTo>
                  <a:pt x="980377" y="2147787"/>
                  <a:pt x="902203" y="2054918"/>
                  <a:pt x="806262" y="1947762"/>
                </a:cubicBezTo>
                <a:cubicBezTo>
                  <a:pt x="902203" y="1919187"/>
                  <a:pt x="962610" y="1997768"/>
                  <a:pt x="1040785" y="1994196"/>
                </a:cubicBezTo>
                <a:cubicBezTo>
                  <a:pt x="1044338" y="1983480"/>
                  <a:pt x="1051445" y="1962049"/>
                  <a:pt x="1051445" y="1962049"/>
                </a:cubicBezTo>
                <a:cubicBezTo>
                  <a:pt x="923523" y="1904899"/>
                  <a:pt x="866670" y="1797743"/>
                  <a:pt x="845349" y="1665583"/>
                </a:cubicBezTo>
                <a:cubicBezTo>
                  <a:pt x="838243" y="1597718"/>
                  <a:pt x="792049" y="1576287"/>
                  <a:pt x="745855" y="1544140"/>
                </a:cubicBezTo>
                <a:cubicBezTo>
                  <a:pt x="589507" y="1433411"/>
                  <a:pt x="422499" y="1333399"/>
                  <a:pt x="291024" y="1183381"/>
                </a:cubicBezTo>
                <a:cubicBezTo>
                  <a:pt x="443819" y="1201239"/>
                  <a:pt x="564633" y="1301252"/>
                  <a:pt x="724535" y="1344115"/>
                </a:cubicBezTo>
                <a:cubicBezTo>
                  <a:pt x="596614" y="1179808"/>
                  <a:pt x="429605" y="1094083"/>
                  <a:pt x="276811" y="994071"/>
                </a:cubicBezTo>
                <a:cubicBezTo>
                  <a:pt x="205743" y="947637"/>
                  <a:pt x="141783" y="890486"/>
                  <a:pt x="60055" y="865484"/>
                </a:cubicBezTo>
                <a:cubicBezTo>
                  <a:pt x="31628" y="858340"/>
                  <a:pt x="-18119" y="840481"/>
                  <a:pt x="6755" y="790474"/>
                </a:cubicBezTo>
                <a:cubicBezTo>
                  <a:pt x="28075" y="747612"/>
                  <a:pt x="67162" y="761900"/>
                  <a:pt x="102696" y="772614"/>
                </a:cubicBezTo>
                <a:cubicBezTo>
                  <a:pt x="187976" y="801190"/>
                  <a:pt x="280364" y="801190"/>
                  <a:pt x="397625" y="801190"/>
                </a:cubicBezTo>
                <a:cubicBezTo>
                  <a:pt x="298131" y="665458"/>
                  <a:pt x="116909" y="708321"/>
                  <a:pt x="31628" y="565446"/>
                </a:cubicBezTo>
                <a:cubicBezTo>
                  <a:pt x="138229" y="540444"/>
                  <a:pt x="219957" y="590450"/>
                  <a:pt x="305237" y="601165"/>
                </a:cubicBezTo>
                <a:cubicBezTo>
                  <a:pt x="383412" y="611881"/>
                  <a:pt x="401178" y="586877"/>
                  <a:pt x="383412" y="508296"/>
                </a:cubicBezTo>
                <a:cubicBezTo>
                  <a:pt x="354985" y="386853"/>
                  <a:pt x="397625" y="326130"/>
                  <a:pt x="511333" y="358278"/>
                </a:cubicBezTo>
                <a:cubicBezTo>
                  <a:pt x="617934" y="390424"/>
                  <a:pt x="628594" y="343990"/>
                  <a:pt x="600167" y="276124"/>
                </a:cubicBezTo>
                <a:cubicBezTo>
                  <a:pt x="557527" y="176112"/>
                  <a:pt x="603720" y="97531"/>
                  <a:pt x="635701" y="11805"/>
                </a:cubicBezTo>
                <a:close/>
              </a:path>
            </a:pathLst>
          </a:custGeom>
        </p:spPr>
      </p:pic>
      <p:pic>
        <p:nvPicPr>
          <p:cNvPr id="3" name="Picture 2" descr="A picture containing logo&#10;&#10;Description automatically generated">
            <a:extLst>
              <a:ext uri="{FF2B5EF4-FFF2-40B4-BE49-F238E27FC236}">
                <a16:creationId xmlns:a16="http://schemas.microsoft.com/office/drawing/2014/main" id="{2C79A8F0-4148-0958-E81F-FD61E33620A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137" y="6043612"/>
            <a:ext cx="2143125" cy="752475"/>
          </a:xfrm>
          <a:prstGeom prst="rect">
            <a:avLst/>
          </a:prstGeom>
        </p:spPr>
      </p:pic>
    </p:spTree>
    <p:extLst>
      <p:ext uri="{BB962C8B-B14F-4D97-AF65-F5344CB8AC3E}">
        <p14:creationId xmlns:p14="http://schemas.microsoft.com/office/powerpoint/2010/main" val="3832676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group of dolphins swimming in the ocean&#10;&#10;Description automatically generated with medium confidence">
            <a:extLst>
              <a:ext uri="{FF2B5EF4-FFF2-40B4-BE49-F238E27FC236}">
                <a16:creationId xmlns:a16="http://schemas.microsoft.com/office/drawing/2014/main" id="{82A6DA6D-6E5F-627E-FBBD-3706AA8AA2D9}"/>
              </a:ext>
            </a:extLst>
          </p:cNvPr>
          <p:cNvPicPr>
            <a:picLocks noGrp="1" noRot="1" noChangeAspect="1" noMove="1" noResize="1" noEditPoints="1" noAdjustHandles="1" noChangeArrowheads="1" noChangeShapeType="1" noCrop="1"/>
          </p:cNvPicPr>
          <p:nvPr/>
        </p:nvPicPr>
        <p:blipFill rotWithShape="1">
          <a:blip r:embed="rId2">
            <a:alphaModFix amt="50000"/>
            <a:extLst>
              <a:ext uri="{28A0092B-C50C-407E-A947-70E740481C1C}">
                <a14:useLocalDpi xmlns:a14="http://schemas.microsoft.com/office/drawing/2010/main" val="0"/>
              </a:ext>
            </a:extLst>
          </a:blip>
          <a:srcRect t="11674" b="4056"/>
          <a:stretch/>
        </p:blipFill>
        <p:spPr>
          <a:xfrm>
            <a:off x="20" y="1"/>
            <a:ext cx="12191980" cy="6857999"/>
          </a:xfrm>
          <a:prstGeom prst="rect">
            <a:avLst/>
          </a:prstGeom>
        </p:spPr>
      </p:pic>
      <p:sp>
        <p:nvSpPr>
          <p:cNvPr id="5" name="TextBox 4">
            <a:extLst>
              <a:ext uri="{FF2B5EF4-FFF2-40B4-BE49-F238E27FC236}">
                <a16:creationId xmlns:a16="http://schemas.microsoft.com/office/drawing/2014/main" id="{95EF0FDB-1E26-DC67-B7FC-86D006AC83F2}"/>
              </a:ext>
            </a:extLst>
          </p:cNvPr>
          <p:cNvSpPr txBox="1"/>
          <p:nvPr/>
        </p:nvSpPr>
        <p:spPr>
          <a:xfrm>
            <a:off x="1524000" y="573529"/>
            <a:ext cx="9144000" cy="1220162"/>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7200" dirty="0">
                <a:solidFill>
                  <a:srgbClr val="FFFFFF"/>
                </a:solidFill>
                <a:latin typeface="Source Sans Pro Black" panose="020B0803030403020204" pitchFamily="34" charset="0"/>
                <a:ea typeface="+mj-ea"/>
                <a:cs typeface="+mj-cs"/>
              </a:rPr>
              <a:t>Costs</a:t>
            </a:r>
            <a:endParaRPr lang="en-US" sz="6000" dirty="0">
              <a:solidFill>
                <a:srgbClr val="FFFFFF"/>
              </a:solidFill>
              <a:latin typeface="Source Sans Pro Black" panose="020B0803030403020204" pitchFamily="34" charset="0"/>
              <a:ea typeface="+mj-ea"/>
              <a:cs typeface="+mj-cs"/>
            </a:endParaRPr>
          </a:p>
        </p:txBody>
      </p:sp>
      <p:sp>
        <p:nvSpPr>
          <p:cNvPr id="9" name="TextBox 8">
            <a:extLst>
              <a:ext uri="{FF2B5EF4-FFF2-40B4-BE49-F238E27FC236}">
                <a16:creationId xmlns:a16="http://schemas.microsoft.com/office/drawing/2014/main" id="{02EA06AA-1D1B-E102-EF11-7ABB32984857}"/>
              </a:ext>
            </a:extLst>
          </p:cNvPr>
          <p:cNvSpPr txBox="1"/>
          <p:nvPr/>
        </p:nvSpPr>
        <p:spPr>
          <a:xfrm>
            <a:off x="4792033" y="3884848"/>
            <a:ext cx="5367365" cy="769441"/>
          </a:xfrm>
          <a:prstGeom prst="rect">
            <a:avLst/>
          </a:prstGeom>
          <a:noFill/>
        </p:spPr>
        <p:txBody>
          <a:bodyPr wrap="square" rtlCol="0">
            <a:spAutoFit/>
          </a:bodyPr>
          <a:lstStyle/>
          <a:p>
            <a:r>
              <a:rPr lang="en-US" sz="1800" b="0" i="0" u="none" strike="noStrike" dirty="0">
                <a:solidFill>
                  <a:srgbClr val="FFFFFF"/>
                </a:solidFill>
                <a:effectLst/>
                <a:latin typeface="Calibri" panose="020F0502020204030204" pitchFamily="34" charset="0"/>
              </a:rPr>
              <a:t> </a:t>
            </a:r>
            <a:r>
              <a:rPr lang="en-US" sz="4400" b="0" i="0" u="none" strike="noStrike" dirty="0">
                <a:solidFill>
                  <a:srgbClr val="FFFFFF"/>
                </a:solidFill>
                <a:effectLst/>
                <a:latin typeface="Calibri" panose="020F0502020204030204" pitchFamily="34" charset="0"/>
              </a:rPr>
              <a:t>Material</a:t>
            </a:r>
            <a:r>
              <a:rPr lang="en-US" sz="1800" b="0" i="0" u="none" strike="noStrike" dirty="0">
                <a:solidFill>
                  <a:srgbClr val="FFFFFF"/>
                </a:solidFill>
                <a:effectLst/>
                <a:latin typeface="Calibri" panose="020F0502020204030204" pitchFamily="34" charset="0"/>
              </a:rPr>
              <a:t> </a:t>
            </a:r>
            <a:r>
              <a:rPr lang="en-US" sz="4400" dirty="0">
                <a:solidFill>
                  <a:srgbClr val="FFFFFF"/>
                </a:solidFill>
                <a:latin typeface="Calibri" panose="020F0502020204030204" pitchFamily="34" charset="0"/>
              </a:rPr>
              <a:t>costs: 20%</a:t>
            </a:r>
          </a:p>
        </p:txBody>
      </p:sp>
      <p:sp>
        <p:nvSpPr>
          <p:cNvPr id="11" name="TextBox 10">
            <a:extLst>
              <a:ext uri="{FF2B5EF4-FFF2-40B4-BE49-F238E27FC236}">
                <a16:creationId xmlns:a16="http://schemas.microsoft.com/office/drawing/2014/main" id="{6BDFD077-35AB-FF55-1CEF-5931612A7FD2}"/>
              </a:ext>
            </a:extLst>
          </p:cNvPr>
          <p:cNvSpPr txBox="1"/>
          <p:nvPr/>
        </p:nvSpPr>
        <p:spPr>
          <a:xfrm>
            <a:off x="826928" y="1905451"/>
            <a:ext cx="5367365" cy="1600438"/>
          </a:xfrm>
          <a:prstGeom prst="rect">
            <a:avLst/>
          </a:prstGeom>
          <a:noFill/>
        </p:spPr>
        <p:txBody>
          <a:bodyPr wrap="square" rtlCol="0">
            <a:spAutoFit/>
          </a:bodyPr>
          <a:lstStyle/>
          <a:p>
            <a:r>
              <a:rPr lang="en-US" sz="1800" b="0" i="0" u="none" strike="noStrike" dirty="0">
                <a:solidFill>
                  <a:srgbClr val="FFFFFF"/>
                </a:solidFill>
                <a:effectLst/>
                <a:latin typeface="Calibri" panose="020F0502020204030204" pitchFamily="34" charset="0"/>
              </a:rPr>
              <a:t> $90,297.83 - </a:t>
            </a:r>
            <a:r>
              <a:rPr lang="en-US" sz="8000" b="0" i="0" u="none" strike="noStrike" dirty="0">
                <a:solidFill>
                  <a:srgbClr val="FFFFFF"/>
                </a:solidFill>
                <a:effectLst/>
                <a:latin typeface="Calibri" panose="020F0502020204030204" pitchFamily="34" charset="0"/>
              </a:rPr>
              <a:t>~$100,000</a:t>
            </a:r>
            <a:endParaRPr lang="en-US" dirty="0"/>
          </a:p>
        </p:txBody>
      </p:sp>
      <p:sp>
        <p:nvSpPr>
          <p:cNvPr id="12" name="TextBox 11">
            <a:extLst>
              <a:ext uri="{FF2B5EF4-FFF2-40B4-BE49-F238E27FC236}">
                <a16:creationId xmlns:a16="http://schemas.microsoft.com/office/drawing/2014/main" id="{ABB06A7C-1184-4737-8926-1657EC9D66F3}"/>
              </a:ext>
            </a:extLst>
          </p:cNvPr>
          <p:cNvSpPr txBox="1"/>
          <p:nvPr/>
        </p:nvSpPr>
        <p:spPr>
          <a:xfrm>
            <a:off x="4840729" y="4601982"/>
            <a:ext cx="6236243" cy="769441"/>
          </a:xfrm>
          <a:prstGeom prst="rect">
            <a:avLst/>
          </a:prstGeom>
          <a:noFill/>
        </p:spPr>
        <p:txBody>
          <a:bodyPr wrap="square" rtlCol="0">
            <a:spAutoFit/>
          </a:bodyPr>
          <a:lstStyle/>
          <a:p>
            <a:r>
              <a:rPr lang="en-US" sz="4400" dirty="0">
                <a:solidFill>
                  <a:srgbClr val="FFFFFF"/>
                </a:solidFill>
                <a:latin typeface="Calibri" panose="020F0502020204030204" pitchFamily="34" charset="0"/>
              </a:rPr>
              <a:t>Manhours in Design : 80%</a:t>
            </a:r>
          </a:p>
        </p:txBody>
      </p:sp>
    </p:spTree>
    <p:extLst>
      <p:ext uri="{BB962C8B-B14F-4D97-AF65-F5344CB8AC3E}">
        <p14:creationId xmlns:p14="http://schemas.microsoft.com/office/powerpoint/2010/main" val="686077755"/>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cx1="http://schemas.microsoft.com/office/drawing/2015/9/8/chartex">
        <mc:Choice Requires="cx1">
          <p:graphicFrame>
            <p:nvGraphicFramePr>
              <p:cNvPr id="6" name="Chart 5">
                <a:extLst>
                  <a:ext uri="{FF2B5EF4-FFF2-40B4-BE49-F238E27FC236}">
                    <a16:creationId xmlns:a16="http://schemas.microsoft.com/office/drawing/2014/main" id="{505664B2-2316-0B84-0760-D401B95A2A99}"/>
                  </a:ext>
                </a:extLst>
              </p:cNvPr>
              <p:cNvGraphicFramePr/>
              <p:nvPr>
                <p:extLst>
                  <p:ext uri="{D42A27DB-BD31-4B8C-83A1-F6EECF244321}">
                    <p14:modId xmlns:p14="http://schemas.microsoft.com/office/powerpoint/2010/main" val="1037764516"/>
                  </p:ext>
                </p:extLst>
              </p:nvPr>
            </p:nvGraphicFramePr>
            <p:xfrm>
              <a:off x="370390" y="231494"/>
              <a:ext cx="11632557" cy="6331353"/>
            </p:xfrm>
            <a:graphic>
              <a:graphicData uri="http://schemas.microsoft.com/office/drawing/2014/chartex">
                <cx:chart xmlns:cx="http://schemas.microsoft.com/office/drawing/2014/chartex" xmlns:r="http://schemas.openxmlformats.org/officeDocument/2006/relationships" r:id="rId2"/>
              </a:graphicData>
            </a:graphic>
          </p:graphicFrame>
        </mc:Choice>
        <mc:Fallback xmlns="">
          <p:pic>
            <p:nvPicPr>
              <p:cNvPr id="6" name="Chart 5">
                <a:extLst>
                  <a:ext uri="{FF2B5EF4-FFF2-40B4-BE49-F238E27FC236}">
                    <a16:creationId xmlns:a16="http://schemas.microsoft.com/office/drawing/2014/main" id="{505664B2-2316-0B84-0760-D401B95A2A99}"/>
                  </a:ext>
                </a:extLst>
              </p:cNvPr>
              <p:cNvPicPr>
                <a:picLocks noGrp="1" noRot="1" noChangeAspect="1" noMove="1" noResize="1" noEditPoints="1" noAdjustHandles="1" noChangeArrowheads="1" noChangeShapeType="1"/>
              </p:cNvPicPr>
              <p:nvPr/>
            </p:nvPicPr>
            <p:blipFill>
              <a:blip r:embed="rId3"/>
              <a:stretch>
                <a:fillRect/>
              </a:stretch>
            </p:blipFill>
            <p:spPr>
              <a:xfrm>
                <a:off x="370390" y="231494"/>
                <a:ext cx="11632557" cy="6331353"/>
              </a:xfrm>
              <a:prstGeom prst="rect">
                <a:avLst/>
              </a:prstGeom>
            </p:spPr>
          </p:pic>
        </mc:Fallback>
      </mc:AlternateContent>
      <p:sp>
        <p:nvSpPr>
          <p:cNvPr id="7" name="Rectangle 6">
            <a:extLst>
              <a:ext uri="{FF2B5EF4-FFF2-40B4-BE49-F238E27FC236}">
                <a16:creationId xmlns:a16="http://schemas.microsoft.com/office/drawing/2014/main" id="{A75CD0FA-A7AA-AD88-054A-B6B5E2167E4F}"/>
              </a:ext>
            </a:extLst>
          </p:cNvPr>
          <p:cNvSpPr/>
          <p:nvPr/>
        </p:nvSpPr>
        <p:spPr>
          <a:xfrm>
            <a:off x="3246391" y="2142618"/>
            <a:ext cx="4907460" cy="26999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To facilitate a smoother transfer of information and utilizing the additional bandwidth through Glosten, a significant part of these Glosten costs are subcontracting costs with ABS. </a:t>
            </a:r>
          </a:p>
        </p:txBody>
      </p:sp>
    </p:spTree>
    <p:extLst>
      <p:ext uri="{BB962C8B-B14F-4D97-AF65-F5344CB8AC3E}">
        <p14:creationId xmlns:p14="http://schemas.microsoft.com/office/powerpoint/2010/main" val="11275448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view of the ocean from a window&#10;&#10;Description automatically generated with low confidence">
            <a:extLst>
              <a:ext uri="{FF2B5EF4-FFF2-40B4-BE49-F238E27FC236}">
                <a16:creationId xmlns:a16="http://schemas.microsoft.com/office/drawing/2014/main" id="{50F0207F-5717-F144-E0FC-E348C5103767}"/>
              </a:ext>
            </a:extLst>
          </p:cNvPr>
          <p:cNvPicPr>
            <a:picLocks noGrp="1" noRot="1" noChangeAspect="1" noMove="1" noResize="1" noEditPoints="1" noAdjustHandles="1" noChangeArrowheads="1" noChangeShapeType="1" noCrop="1"/>
          </p:cNvPicPr>
          <p:nvPr/>
        </p:nvPicPr>
        <p:blipFill rotWithShape="1">
          <a:blip r:embed="rId3">
            <a:duotone>
              <a:prstClr val="black"/>
              <a:prstClr val="white"/>
            </a:duotone>
            <a:extLst>
              <a:ext uri="{28A0092B-C50C-407E-A947-70E740481C1C}">
                <a14:useLocalDpi xmlns:a14="http://schemas.microsoft.com/office/drawing/2010/main" val="0"/>
              </a:ext>
            </a:extLst>
          </a:blip>
          <a:srcRect t="14959" b="772"/>
          <a:stretch/>
        </p:blipFill>
        <p:spPr>
          <a:xfrm>
            <a:off x="20" y="10"/>
            <a:ext cx="12191980" cy="6857990"/>
          </a:xfrm>
          <a:prstGeom prst="rect">
            <a:avLst/>
          </a:prstGeom>
        </p:spPr>
      </p:pic>
      <p:pic>
        <p:nvPicPr>
          <p:cNvPr id="3" name="Picture 2" descr="A picture containing logo&#10;&#10;Description automatically generated">
            <a:extLst>
              <a:ext uri="{FF2B5EF4-FFF2-40B4-BE49-F238E27FC236}">
                <a16:creationId xmlns:a16="http://schemas.microsoft.com/office/drawing/2014/main" id="{2C79A8F0-4148-0958-E81F-FD61E33620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70107" y="5987909"/>
            <a:ext cx="2143125" cy="752475"/>
          </a:xfrm>
          <a:prstGeom prst="rect">
            <a:avLst/>
          </a:prstGeom>
        </p:spPr>
      </p:pic>
      <p:sp>
        <p:nvSpPr>
          <p:cNvPr id="4" name="TextBox 3">
            <a:extLst>
              <a:ext uri="{FF2B5EF4-FFF2-40B4-BE49-F238E27FC236}">
                <a16:creationId xmlns:a16="http://schemas.microsoft.com/office/drawing/2014/main" id="{66164154-2860-081F-239F-52576A8984A6}"/>
              </a:ext>
            </a:extLst>
          </p:cNvPr>
          <p:cNvSpPr txBox="1"/>
          <p:nvPr/>
        </p:nvSpPr>
        <p:spPr>
          <a:xfrm>
            <a:off x="151528" y="196982"/>
            <a:ext cx="4206995" cy="707886"/>
          </a:xfrm>
          <a:prstGeom prst="rect">
            <a:avLst/>
          </a:prstGeom>
          <a:noFill/>
        </p:spPr>
        <p:txBody>
          <a:bodyPr wrap="square" rtlCol="0">
            <a:spAutoFit/>
          </a:bodyPr>
          <a:lstStyle/>
          <a:p>
            <a:pPr>
              <a:spcAft>
                <a:spcPts val="600"/>
              </a:spcAft>
            </a:pPr>
            <a:r>
              <a:rPr lang="en-US" sz="4000" dirty="0">
                <a:solidFill>
                  <a:schemeClr val="bg1"/>
                </a:solidFill>
                <a:latin typeface="Source Sans Pro Black" panose="020B0803030403020204" pitchFamily="34" charset="0"/>
              </a:rPr>
              <a:t>Key</a:t>
            </a:r>
            <a:r>
              <a:rPr lang="en-US" sz="3200" dirty="0">
                <a:latin typeface="Source Sans Pro Black" panose="020B0803030403020204" pitchFamily="34" charset="0"/>
              </a:rPr>
              <a:t> </a:t>
            </a:r>
            <a:r>
              <a:rPr lang="en-US" sz="4000" dirty="0">
                <a:solidFill>
                  <a:schemeClr val="bg1"/>
                </a:solidFill>
                <a:latin typeface="Source Sans Pro Black" panose="020B0803030403020204" pitchFamily="34" charset="0"/>
              </a:rPr>
              <a:t>Stakeholders</a:t>
            </a:r>
            <a:endParaRPr lang="en-US" sz="3200" dirty="0">
              <a:solidFill>
                <a:schemeClr val="bg1"/>
              </a:solidFill>
              <a:latin typeface="Source Sans Pro Black" panose="020B0803030403020204" pitchFamily="34" charset="0"/>
            </a:endParaRPr>
          </a:p>
        </p:txBody>
      </p:sp>
      <p:graphicFrame>
        <p:nvGraphicFramePr>
          <p:cNvPr id="5" name="Diagram 4">
            <a:extLst>
              <a:ext uri="{FF2B5EF4-FFF2-40B4-BE49-F238E27FC236}">
                <a16:creationId xmlns:a16="http://schemas.microsoft.com/office/drawing/2014/main" id="{D4D40370-E42C-A1F7-6C3F-FFB180DE26A8}"/>
              </a:ext>
            </a:extLst>
          </p:cNvPr>
          <p:cNvGraphicFramePr/>
          <p:nvPr>
            <p:extLst>
              <p:ext uri="{D42A27DB-BD31-4B8C-83A1-F6EECF244321}">
                <p14:modId xmlns:p14="http://schemas.microsoft.com/office/powerpoint/2010/main" val="4121955912"/>
              </p:ext>
            </p:extLst>
          </p:nvPr>
        </p:nvGraphicFramePr>
        <p:xfrm>
          <a:off x="254331" y="1206626"/>
          <a:ext cx="8851824" cy="503185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7880440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5FA59D6E-A800-8FC1-7085-D305A716BF8C}"/>
              </a:ext>
            </a:extLst>
          </p:cNvPr>
          <p:cNvGrpSpPr/>
          <p:nvPr/>
        </p:nvGrpSpPr>
        <p:grpSpPr>
          <a:xfrm>
            <a:off x="1231850" y="4449313"/>
            <a:ext cx="9857769" cy="2302208"/>
            <a:chOff x="249327" y="4487188"/>
            <a:chExt cx="9857769" cy="2302208"/>
          </a:xfrm>
        </p:grpSpPr>
        <p:pic>
          <p:nvPicPr>
            <p:cNvPr id="3" name="Picture 2" descr="A black and white logo of a ship&#10;&#10;Description automatically generated with low confidence">
              <a:extLst>
                <a:ext uri="{FF2B5EF4-FFF2-40B4-BE49-F238E27FC236}">
                  <a16:creationId xmlns:a16="http://schemas.microsoft.com/office/drawing/2014/main" id="{96ACF1A0-FA89-8C2D-0CF4-A9FD781F87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9327" y="4632234"/>
              <a:ext cx="2043630" cy="2052753"/>
            </a:xfrm>
            <a:prstGeom prst="rect">
              <a:avLst/>
            </a:prstGeom>
          </p:spPr>
        </p:pic>
        <p:pic>
          <p:nvPicPr>
            <p:cNvPr id="1026" name="Picture 2" descr="NSF-Logo-1efvspb | Computer Science">
              <a:extLst>
                <a:ext uri="{FF2B5EF4-FFF2-40B4-BE49-F238E27FC236}">
                  <a16:creationId xmlns:a16="http://schemas.microsoft.com/office/drawing/2014/main" id="{9FF3EFD4-1522-7933-1C02-D5B6E1A91D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9231" y="4487188"/>
              <a:ext cx="2236730" cy="225506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UNOLS - YouTube">
              <a:extLst>
                <a:ext uri="{FF2B5EF4-FFF2-40B4-BE49-F238E27FC236}">
                  <a16:creationId xmlns:a16="http://schemas.microsoft.com/office/drawing/2014/main" id="{563F5E2B-8D0D-3F91-F756-A4979157AC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82235" y="4636795"/>
              <a:ext cx="2043630" cy="204363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AD884C9B-5118-A20B-382A-3076D558A24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52139" y="4633424"/>
              <a:ext cx="2854957" cy="130179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8A1F95C1-77FD-616E-B09F-95E1CB3FDC58}"/>
                </a:ext>
              </a:extLst>
            </p:cNvPr>
            <p:cNvPicPr>
              <a:picLocks noChangeAspect="1"/>
            </p:cNvPicPr>
            <p:nvPr/>
          </p:nvPicPr>
          <p:blipFill>
            <a:blip r:embed="rId6"/>
            <a:stretch>
              <a:fillRect/>
            </a:stretch>
          </p:blipFill>
          <p:spPr>
            <a:xfrm>
              <a:off x="7252139" y="6088634"/>
              <a:ext cx="2854957" cy="700762"/>
            </a:xfrm>
            <a:prstGeom prst="rect">
              <a:avLst/>
            </a:prstGeom>
          </p:spPr>
        </p:pic>
      </p:grpSp>
      <p:sp>
        <p:nvSpPr>
          <p:cNvPr id="6" name="TextBox 5">
            <a:extLst>
              <a:ext uri="{FF2B5EF4-FFF2-40B4-BE49-F238E27FC236}">
                <a16:creationId xmlns:a16="http://schemas.microsoft.com/office/drawing/2014/main" id="{2416966B-50BD-4584-1FDD-494D90C43EAE}"/>
              </a:ext>
            </a:extLst>
          </p:cNvPr>
          <p:cNvSpPr txBox="1"/>
          <p:nvPr/>
        </p:nvSpPr>
        <p:spPr>
          <a:xfrm>
            <a:off x="599100" y="1871244"/>
            <a:ext cx="6191267" cy="1754326"/>
          </a:xfrm>
          <a:prstGeom prst="rect">
            <a:avLst/>
          </a:prstGeom>
          <a:noFill/>
        </p:spPr>
        <p:txBody>
          <a:bodyPr wrap="square" rtlCol="0">
            <a:spAutoFit/>
          </a:bodyPr>
          <a:lstStyle/>
          <a:p>
            <a:r>
              <a:rPr lang="en-US" dirty="0">
                <a:latin typeface="Source Sans Pro Black" panose="020B0803030403020204" pitchFamily="34" charset="0"/>
              </a:rPr>
              <a:t>Credits:</a:t>
            </a:r>
          </a:p>
          <a:p>
            <a:pPr marL="285750" indent="-285750">
              <a:buFont typeface="Arial" panose="020B0604020202020204" pitchFamily="34" charset="0"/>
              <a:buChar char="•"/>
            </a:pPr>
            <a:r>
              <a:rPr lang="en-US" dirty="0">
                <a:latin typeface="Source Sans Pro Black" panose="020B0803030403020204" pitchFamily="34" charset="0"/>
              </a:rPr>
              <a:t>Pictures taken by </a:t>
            </a:r>
            <a:r>
              <a:rPr lang="en-US" dirty="0" err="1">
                <a:latin typeface="Source Sans Pro Black" panose="020B0803030403020204" pitchFamily="34" charset="0"/>
              </a:rPr>
              <a:t>ResTech</a:t>
            </a:r>
            <a:r>
              <a:rPr lang="en-US" dirty="0">
                <a:latin typeface="Source Sans Pro Black" panose="020B0803030403020204" pitchFamily="34" charset="0"/>
              </a:rPr>
              <a:t> </a:t>
            </a:r>
            <a:r>
              <a:rPr lang="en-US" b="0" i="0" dirty="0">
                <a:solidFill>
                  <a:srgbClr val="202124"/>
                </a:solidFill>
                <a:effectLst/>
                <a:latin typeface="Source Sans Pro Black" panose="020B0803030403020204" pitchFamily="34" charset="0"/>
              </a:rPr>
              <a:t>Nicholas Benz </a:t>
            </a:r>
            <a:r>
              <a:rPr lang="en-US" b="0" i="0" dirty="0">
                <a:solidFill>
                  <a:srgbClr val="202124"/>
                </a:solidFill>
                <a:effectLst/>
                <a:latin typeface="Source Sans Pro Black" panose="020B0803030403020204" pitchFamily="34" charset="0"/>
                <a:hlinkClick r:id="rId7"/>
              </a:rPr>
              <a:t>nbenz@ucsd.edu</a:t>
            </a:r>
            <a:endParaRPr lang="en-US" b="0" i="0" dirty="0">
              <a:solidFill>
                <a:srgbClr val="202124"/>
              </a:solidFill>
              <a:effectLst/>
              <a:latin typeface="Source Sans Pro Black" panose="020B0803030403020204" pitchFamily="34" charset="0"/>
            </a:endParaRPr>
          </a:p>
          <a:p>
            <a:endParaRPr lang="en-US" dirty="0">
              <a:latin typeface="Source Sans Pro Black" panose="020B0803030403020204" pitchFamily="34" charset="0"/>
            </a:endParaRPr>
          </a:p>
          <a:p>
            <a:pPr marL="285750" indent="-285750">
              <a:buFont typeface="Arial" panose="020B0604020202020204" pitchFamily="34" charset="0"/>
              <a:buChar char="•"/>
            </a:pPr>
            <a:r>
              <a:rPr lang="en-US" dirty="0">
                <a:latin typeface="Source Sans Pro Black" panose="020B0803030403020204" pitchFamily="34" charset="0"/>
              </a:rPr>
              <a:t>Slide 15 and 22 contain screenshots derived from DNV </a:t>
            </a:r>
            <a:r>
              <a:rPr lang="en-US" i="1" dirty="0">
                <a:latin typeface="Source Sans Pro Black" panose="020B0803030403020204" pitchFamily="34" charset="0"/>
              </a:rPr>
              <a:t>https://www.dnv.com/maritime/polar/index.html</a:t>
            </a:r>
            <a:endParaRPr lang="en-US" dirty="0">
              <a:latin typeface="Source Sans Pro Black" panose="020B0803030403020204" pitchFamily="34" charset="0"/>
            </a:endParaRPr>
          </a:p>
        </p:txBody>
      </p:sp>
      <p:grpSp>
        <p:nvGrpSpPr>
          <p:cNvPr id="8" name="Group 7">
            <a:extLst>
              <a:ext uri="{FF2B5EF4-FFF2-40B4-BE49-F238E27FC236}">
                <a16:creationId xmlns:a16="http://schemas.microsoft.com/office/drawing/2014/main" id="{8BA8935C-728C-FFD3-74CE-E8DC230A016D}"/>
              </a:ext>
            </a:extLst>
          </p:cNvPr>
          <p:cNvGrpSpPr/>
          <p:nvPr/>
        </p:nvGrpSpPr>
        <p:grpSpPr>
          <a:xfrm>
            <a:off x="97439" y="293328"/>
            <a:ext cx="7914760" cy="848252"/>
            <a:chOff x="2822923" y="435641"/>
            <a:chExt cx="7914760" cy="848252"/>
          </a:xfrm>
        </p:grpSpPr>
        <p:sp>
          <p:nvSpPr>
            <p:cNvPr id="7" name="TextBox 6">
              <a:extLst>
                <a:ext uri="{FF2B5EF4-FFF2-40B4-BE49-F238E27FC236}">
                  <a16:creationId xmlns:a16="http://schemas.microsoft.com/office/drawing/2014/main" id="{D6161132-8FE8-75C3-A33A-BB69D4937199}"/>
                </a:ext>
              </a:extLst>
            </p:cNvPr>
            <p:cNvSpPr txBox="1"/>
            <p:nvPr/>
          </p:nvSpPr>
          <p:spPr>
            <a:xfrm>
              <a:off x="4148376" y="637561"/>
              <a:ext cx="6589307" cy="646331"/>
            </a:xfrm>
            <a:prstGeom prst="rect">
              <a:avLst/>
            </a:prstGeom>
            <a:noFill/>
          </p:spPr>
          <p:txBody>
            <a:bodyPr wrap="square" rtlCol="0">
              <a:spAutoFit/>
            </a:bodyPr>
            <a:lstStyle/>
            <a:p>
              <a:r>
                <a:rPr lang="en-US" dirty="0">
                  <a:latin typeface="Source Sans Pro Black" panose="020B0803030403020204" pitchFamily="34" charset="0"/>
                </a:rPr>
                <a:t>Thank you for your attention, and a thank you to our funding agencies! </a:t>
              </a:r>
            </a:p>
          </p:txBody>
        </p:sp>
        <p:pic>
          <p:nvPicPr>
            <p:cNvPr id="1034" name="Picture 10" descr="vector two hands placed together thank you or pray emoji icon Stock Vector  | Adobe Stock">
              <a:extLst>
                <a:ext uri="{FF2B5EF4-FFF2-40B4-BE49-F238E27FC236}">
                  <a16:creationId xmlns:a16="http://schemas.microsoft.com/office/drawing/2014/main" id="{23B81081-9C4C-3251-952F-BCCA2B4D3CBF}"/>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b="20083"/>
            <a:stretch/>
          </p:blipFill>
          <p:spPr bwMode="auto">
            <a:xfrm>
              <a:off x="2822923" y="435641"/>
              <a:ext cx="1325453" cy="848252"/>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Rectangle 8">
            <a:extLst>
              <a:ext uri="{FF2B5EF4-FFF2-40B4-BE49-F238E27FC236}">
                <a16:creationId xmlns:a16="http://schemas.microsoft.com/office/drawing/2014/main" id="{7A1995D6-3331-60B8-EAA9-1F8E14D6F4B5}"/>
              </a:ext>
            </a:extLst>
          </p:cNvPr>
          <p:cNvSpPr/>
          <p:nvPr/>
        </p:nvSpPr>
        <p:spPr>
          <a:xfrm>
            <a:off x="8092805" y="1800786"/>
            <a:ext cx="3397341"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Questions?</a:t>
            </a:r>
          </a:p>
        </p:txBody>
      </p:sp>
    </p:spTree>
    <p:extLst>
      <p:ext uri="{BB962C8B-B14F-4D97-AF65-F5344CB8AC3E}">
        <p14:creationId xmlns:p14="http://schemas.microsoft.com/office/powerpoint/2010/main" val="6682931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n iceberg in the ocean&#10;&#10;Description automatically generated with medium confidence">
            <a:extLst>
              <a:ext uri="{FF2B5EF4-FFF2-40B4-BE49-F238E27FC236}">
                <a16:creationId xmlns:a16="http://schemas.microsoft.com/office/drawing/2014/main" id="{6AE259F4-DADE-2E25-8822-D0249861C7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descr="A picture containing logo&#10;&#10;Description automatically generated">
            <a:extLst>
              <a:ext uri="{FF2B5EF4-FFF2-40B4-BE49-F238E27FC236}">
                <a16:creationId xmlns:a16="http://schemas.microsoft.com/office/drawing/2014/main" id="{2C79A8F0-4148-0958-E81F-FD61E33620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72822" y="157293"/>
            <a:ext cx="2143125" cy="752475"/>
          </a:xfrm>
          <a:prstGeom prst="rect">
            <a:avLst/>
          </a:prstGeom>
        </p:spPr>
      </p:pic>
      <p:sp>
        <p:nvSpPr>
          <p:cNvPr id="4" name="TextBox 3">
            <a:extLst>
              <a:ext uri="{FF2B5EF4-FFF2-40B4-BE49-F238E27FC236}">
                <a16:creationId xmlns:a16="http://schemas.microsoft.com/office/drawing/2014/main" id="{66164154-2860-081F-239F-52576A8984A6}"/>
              </a:ext>
            </a:extLst>
          </p:cNvPr>
          <p:cNvSpPr txBox="1"/>
          <p:nvPr/>
        </p:nvSpPr>
        <p:spPr>
          <a:xfrm>
            <a:off x="224966" y="73444"/>
            <a:ext cx="7501443" cy="1200329"/>
          </a:xfrm>
          <a:prstGeom prst="rect">
            <a:avLst/>
          </a:prstGeom>
          <a:noFill/>
        </p:spPr>
        <p:txBody>
          <a:bodyPr wrap="square" rtlCol="0">
            <a:spAutoFit/>
          </a:bodyPr>
          <a:lstStyle/>
          <a:p>
            <a:r>
              <a:rPr lang="en-US" sz="3600" kern="1200" dirty="0">
                <a:solidFill>
                  <a:schemeClr val="bg1"/>
                </a:solidFill>
                <a:latin typeface="Source Sans Pro Black" panose="020B0803030403020204" pitchFamily="34" charset="0"/>
              </a:rPr>
              <a:t>Why was the Polar Code developed?</a:t>
            </a:r>
          </a:p>
        </p:txBody>
      </p:sp>
      <p:sp>
        <p:nvSpPr>
          <p:cNvPr id="5" name="TextBox 4">
            <a:extLst>
              <a:ext uri="{FF2B5EF4-FFF2-40B4-BE49-F238E27FC236}">
                <a16:creationId xmlns:a16="http://schemas.microsoft.com/office/drawing/2014/main" id="{DFF4A3B9-26DB-0022-20A3-68E82E9AFA65}"/>
              </a:ext>
            </a:extLst>
          </p:cNvPr>
          <p:cNvSpPr txBox="1"/>
          <p:nvPr/>
        </p:nvSpPr>
        <p:spPr>
          <a:xfrm>
            <a:off x="224966" y="1470832"/>
            <a:ext cx="10446488" cy="1569660"/>
          </a:xfrm>
          <a:prstGeom prst="rect">
            <a:avLst/>
          </a:prstGeom>
          <a:noFill/>
        </p:spPr>
        <p:txBody>
          <a:bodyPr wrap="square" rtlCol="0">
            <a:spAutoFit/>
          </a:bodyPr>
          <a:lstStyle/>
          <a:p>
            <a:r>
              <a:rPr lang="en-US" sz="2400" b="1" kern="1200" dirty="0">
                <a:solidFill>
                  <a:schemeClr val="bg1"/>
                </a:solidFill>
                <a:latin typeface="Source Sans Pro" panose="020B0503030403020204" pitchFamily="34" charset="0"/>
              </a:rPr>
              <a:t>The Polar Code has been developed to supplement existing IMO instruments in order to increase the safety of ships' operation and mitigate the impact on the people and environment in the remote, vulnerable and potentially harsh polar waters. </a:t>
            </a:r>
          </a:p>
        </p:txBody>
      </p:sp>
      <p:graphicFrame>
        <p:nvGraphicFramePr>
          <p:cNvPr id="6" name="Diagram 5">
            <a:extLst>
              <a:ext uri="{FF2B5EF4-FFF2-40B4-BE49-F238E27FC236}">
                <a16:creationId xmlns:a16="http://schemas.microsoft.com/office/drawing/2014/main" id="{82AAF354-9E57-F3C0-F1BA-ADDBF611E917}"/>
              </a:ext>
            </a:extLst>
          </p:cNvPr>
          <p:cNvGraphicFramePr/>
          <p:nvPr>
            <p:extLst>
              <p:ext uri="{D42A27DB-BD31-4B8C-83A1-F6EECF244321}">
                <p14:modId xmlns:p14="http://schemas.microsoft.com/office/powerpoint/2010/main" val="3153490041"/>
              </p:ext>
            </p:extLst>
          </p:nvPr>
        </p:nvGraphicFramePr>
        <p:xfrm>
          <a:off x="3655035" y="2543222"/>
          <a:ext cx="8128000" cy="421416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5332546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11">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13">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reeform: Shape 19">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TextBox 4">
            <a:extLst>
              <a:ext uri="{FF2B5EF4-FFF2-40B4-BE49-F238E27FC236}">
                <a16:creationId xmlns:a16="http://schemas.microsoft.com/office/drawing/2014/main" id="{11633EF0-6500-3492-8DF2-3D8621530DD3}"/>
              </a:ext>
            </a:extLst>
          </p:cNvPr>
          <p:cNvSpPr txBox="1"/>
          <p:nvPr/>
        </p:nvSpPr>
        <p:spPr>
          <a:xfrm>
            <a:off x="295438" y="162045"/>
            <a:ext cx="2880828" cy="2971773"/>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sz="3600" dirty="0">
                <a:solidFill>
                  <a:schemeClr val="bg1"/>
                </a:solidFill>
                <a:latin typeface="Source Sans Pro Black" panose="020B0803030403020204" pitchFamily="34" charset="0"/>
              </a:rPr>
              <a:t>Where is it applicable in Arctic waters?</a:t>
            </a:r>
          </a:p>
        </p:txBody>
      </p:sp>
      <p:pic>
        <p:nvPicPr>
          <p:cNvPr id="7" name="Picture 6">
            <a:extLst>
              <a:ext uri="{FF2B5EF4-FFF2-40B4-BE49-F238E27FC236}">
                <a16:creationId xmlns:a16="http://schemas.microsoft.com/office/drawing/2014/main" id="{BE0F32DA-4BF3-5910-FC28-3F049638E063}"/>
              </a:ext>
            </a:extLst>
          </p:cNvPr>
          <p:cNvPicPr>
            <a:picLocks noChangeAspect="1"/>
          </p:cNvPicPr>
          <p:nvPr/>
        </p:nvPicPr>
        <p:blipFill>
          <a:blip r:embed="rId2"/>
          <a:stretch>
            <a:fillRect/>
          </a:stretch>
        </p:blipFill>
        <p:spPr>
          <a:xfrm>
            <a:off x="4502428" y="638055"/>
            <a:ext cx="7225748" cy="5581889"/>
          </a:xfrm>
          <a:prstGeom prst="rect">
            <a:avLst/>
          </a:prstGeom>
        </p:spPr>
      </p:pic>
      <p:pic>
        <p:nvPicPr>
          <p:cNvPr id="3" name="Picture 2" descr="A picture containing logo&#10;&#10;Description automatically generated">
            <a:extLst>
              <a:ext uri="{FF2B5EF4-FFF2-40B4-BE49-F238E27FC236}">
                <a16:creationId xmlns:a16="http://schemas.microsoft.com/office/drawing/2014/main" id="{2C79A8F0-4148-0958-E81F-FD61E33620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16963" y="6048316"/>
            <a:ext cx="2143125" cy="752475"/>
          </a:xfrm>
          <a:prstGeom prst="rect">
            <a:avLst/>
          </a:prstGeom>
        </p:spPr>
      </p:pic>
    </p:spTree>
    <p:extLst>
      <p:ext uri="{BB962C8B-B14F-4D97-AF65-F5344CB8AC3E}">
        <p14:creationId xmlns:p14="http://schemas.microsoft.com/office/powerpoint/2010/main" val="24859141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TextBox 4">
            <a:extLst>
              <a:ext uri="{FF2B5EF4-FFF2-40B4-BE49-F238E27FC236}">
                <a16:creationId xmlns:a16="http://schemas.microsoft.com/office/drawing/2014/main" id="{11633EF0-6500-3492-8DF2-3D8621530DD3}"/>
              </a:ext>
            </a:extLst>
          </p:cNvPr>
          <p:cNvSpPr txBox="1"/>
          <p:nvPr/>
        </p:nvSpPr>
        <p:spPr>
          <a:xfrm>
            <a:off x="216382" y="61913"/>
            <a:ext cx="2880828" cy="3071906"/>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sz="3600" dirty="0">
                <a:solidFill>
                  <a:schemeClr val="bg1"/>
                </a:solidFill>
                <a:latin typeface="Source Sans Pro Black" panose="020B0803030403020204" pitchFamily="34" charset="0"/>
              </a:rPr>
              <a:t>Where is it applicable in Antarctic waters?</a:t>
            </a:r>
          </a:p>
        </p:txBody>
      </p:sp>
      <p:pic>
        <p:nvPicPr>
          <p:cNvPr id="4" name="Picture 3">
            <a:extLst>
              <a:ext uri="{FF2B5EF4-FFF2-40B4-BE49-F238E27FC236}">
                <a16:creationId xmlns:a16="http://schemas.microsoft.com/office/drawing/2014/main" id="{5BEC520D-718D-B3B8-1857-28270AB50C4D}"/>
              </a:ext>
            </a:extLst>
          </p:cNvPr>
          <p:cNvPicPr>
            <a:picLocks noChangeAspect="1"/>
          </p:cNvPicPr>
          <p:nvPr/>
        </p:nvPicPr>
        <p:blipFill>
          <a:blip r:embed="rId2"/>
          <a:stretch>
            <a:fillRect/>
          </a:stretch>
        </p:blipFill>
        <p:spPr>
          <a:xfrm>
            <a:off x="4671358" y="467208"/>
            <a:ext cx="6887887" cy="5923584"/>
          </a:xfrm>
          <a:prstGeom prst="rect">
            <a:avLst/>
          </a:prstGeom>
        </p:spPr>
      </p:pic>
      <p:pic>
        <p:nvPicPr>
          <p:cNvPr id="3" name="Picture 2" descr="A picture containing logo&#10;&#10;Description automatically generated">
            <a:extLst>
              <a:ext uri="{FF2B5EF4-FFF2-40B4-BE49-F238E27FC236}">
                <a16:creationId xmlns:a16="http://schemas.microsoft.com/office/drawing/2014/main" id="{2C79A8F0-4148-0958-E81F-FD61E33620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79400" y="5962892"/>
            <a:ext cx="2143125" cy="752475"/>
          </a:xfrm>
          <a:prstGeom prst="rect">
            <a:avLst/>
          </a:prstGeom>
        </p:spPr>
      </p:pic>
    </p:spTree>
    <p:extLst>
      <p:ext uri="{BB962C8B-B14F-4D97-AF65-F5344CB8AC3E}">
        <p14:creationId xmlns:p14="http://schemas.microsoft.com/office/powerpoint/2010/main" val="18591344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bird flying over the water&#10;&#10;Description automatically generated with low confidence">
            <a:extLst>
              <a:ext uri="{FF2B5EF4-FFF2-40B4-BE49-F238E27FC236}">
                <a16:creationId xmlns:a16="http://schemas.microsoft.com/office/drawing/2014/main" id="{14804D2F-256B-13B7-A252-9923255C4A2D}"/>
              </a:ext>
            </a:extLst>
          </p:cNvPr>
          <p:cNvPicPr>
            <a:picLocks noChangeAspect="1"/>
          </p:cNvPicPr>
          <p:nvPr/>
        </p:nvPicPr>
        <p:blipFill rotWithShape="1">
          <a:blip r:embed="rId2">
            <a:extLst>
              <a:ext uri="{28A0092B-C50C-407E-A947-70E740481C1C}">
                <a14:useLocalDpi xmlns:a14="http://schemas.microsoft.com/office/drawing/2010/main" val="0"/>
              </a:ext>
            </a:extLst>
          </a:blip>
          <a:srcRect l="393" t="9091" r="22906"/>
          <a:stretch/>
        </p:blipFill>
        <p:spPr>
          <a:xfrm>
            <a:off x="3523488" y="10"/>
            <a:ext cx="8668512" cy="6857990"/>
          </a:xfrm>
          <a:prstGeom prst="rect">
            <a:avLst/>
          </a:prstGeom>
        </p:spPr>
      </p:pic>
      <p:sp>
        <p:nvSpPr>
          <p:cNvPr id="13" name="Rectangle 12">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C63042C3-9EDB-7ACD-ABBA-0AB6E6B1CE91}"/>
              </a:ext>
            </a:extLst>
          </p:cNvPr>
          <p:cNvSpPr txBox="1"/>
          <p:nvPr/>
        </p:nvSpPr>
        <p:spPr>
          <a:xfrm>
            <a:off x="316485" y="625683"/>
            <a:ext cx="4023360" cy="2787815"/>
          </a:xfrm>
          <a:prstGeom prst="rect">
            <a:avLst/>
          </a:prstGeom>
        </p:spPr>
        <p:txBody>
          <a:bodyPr vert="horz" lIns="91440" tIns="45720" rIns="91440" bIns="45720" rtlCol="0" anchor="b">
            <a:normAutofit fontScale="92500" lnSpcReduction="10000"/>
          </a:bodyPr>
          <a:lstStyle/>
          <a:p>
            <a:pPr>
              <a:lnSpc>
                <a:spcPct val="90000"/>
              </a:lnSpc>
              <a:spcBef>
                <a:spcPct val="0"/>
              </a:spcBef>
              <a:spcAft>
                <a:spcPts val="600"/>
              </a:spcAft>
            </a:pPr>
            <a:endParaRPr lang="en-US" sz="3700" b="0" i="0" u="none" strike="noStrike" baseline="0" dirty="0">
              <a:latin typeface="+mj-lt"/>
              <a:ea typeface="+mj-ea"/>
              <a:cs typeface="+mj-cs"/>
            </a:endParaRPr>
          </a:p>
          <a:p>
            <a:pPr>
              <a:lnSpc>
                <a:spcPct val="90000"/>
              </a:lnSpc>
              <a:spcBef>
                <a:spcPct val="0"/>
              </a:spcBef>
              <a:spcAft>
                <a:spcPts val="600"/>
              </a:spcAft>
            </a:pPr>
            <a:r>
              <a:rPr lang="en-US" sz="3900" b="0" i="0" u="none" strike="noStrike" baseline="0" dirty="0">
                <a:latin typeface="Source Sans Pro Black" panose="020B0803030403020204" pitchFamily="34" charset="0"/>
                <a:ea typeface="+mj-ea"/>
                <a:cs typeface="+mj-cs"/>
              </a:rPr>
              <a:t>How is the Polar Code </a:t>
            </a:r>
            <a:r>
              <a:rPr lang="en-US" sz="3900" dirty="0">
                <a:latin typeface="Source Sans Pro Black" panose="020B0803030403020204" pitchFamily="34" charset="0"/>
                <a:ea typeface="+mj-ea"/>
                <a:cs typeface="+mj-cs"/>
              </a:rPr>
              <a:t>structured? (MEPC 68/21/Add.1 Annex 10 </a:t>
            </a:r>
          </a:p>
        </p:txBody>
      </p:sp>
      <p:sp>
        <p:nvSpPr>
          <p:cNvPr id="15" name="Rectangle 1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7" name="Rectangle 1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descr="A picture containing logo&#10;&#10;Description automatically generated">
            <a:extLst>
              <a:ext uri="{FF2B5EF4-FFF2-40B4-BE49-F238E27FC236}">
                <a16:creationId xmlns:a16="http://schemas.microsoft.com/office/drawing/2014/main" id="{0A649964-3321-A025-7904-A38D152473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48875" y="6016997"/>
            <a:ext cx="2143125" cy="752475"/>
          </a:xfrm>
          <a:prstGeom prst="rect">
            <a:avLst/>
          </a:prstGeom>
        </p:spPr>
      </p:pic>
      <p:pic>
        <p:nvPicPr>
          <p:cNvPr id="8" name="Picture 7">
            <a:extLst>
              <a:ext uri="{FF2B5EF4-FFF2-40B4-BE49-F238E27FC236}">
                <a16:creationId xmlns:a16="http://schemas.microsoft.com/office/drawing/2014/main" id="{6D23C82D-2738-6725-A319-3556AEE4F03D}"/>
              </a:ext>
            </a:extLst>
          </p:cNvPr>
          <p:cNvPicPr>
            <a:picLocks noChangeAspect="1"/>
          </p:cNvPicPr>
          <p:nvPr/>
        </p:nvPicPr>
        <p:blipFill>
          <a:blip r:embed="rId4"/>
          <a:stretch>
            <a:fillRect/>
          </a:stretch>
        </p:blipFill>
        <p:spPr>
          <a:xfrm>
            <a:off x="1059235" y="3778366"/>
            <a:ext cx="1886047" cy="2714765"/>
          </a:xfrm>
          <a:prstGeom prst="rect">
            <a:avLst/>
          </a:prstGeom>
        </p:spPr>
      </p:pic>
    </p:spTree>
    <p:extLst>
      <p:ext uri="{BB962C8B-B14F-4D97-AF65-F5344CB8AC3E}">
        <p14:creationId xmlns:p14="http://schemas.microsoft.com/office/powerpoint/2010/main" val="166045198"/>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dolphin swimming in the water&#10;&#10;Description automatically generated with low confidence">
            <a:extLst>
              <a:ext uri="{FF2B5EF4-FFF2-40B4-BE49-F238E27FC236}">
                <a16:creationId xmlns:a16="http://schemas.microsoft.com/office/drawing/2014/main" id="{F6B4D80A-201B-2082-6FB0-2B913577EC5D}"/>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1" y="6126"/>
            <a:ext cx="12191999" cy="6851874"/>
          </a:xfrm>
          <a:prstGeom prst="rect">
            <a:avLst/>
          </a:prstGeom>
        </p:spPr>
      </p:pic>
      <p:graphicFrame>
        <p:nvGraphicFramePr>
          <p:cNvPr id="3" name="Diagram 2">
            <a:extLst>
              <a:ext uri="{FF2B5EF4-FFF2-40B4-BE49-F238E27FC236}">
                <a16:creationId xmlns:a16="http://schemas.microsoft.com/office/drawing/2014/main" id="{3A33B862-AF95-F3D8-C196-0472913FF1A8}"/>
              </a:ext>
            </a:extLst>
          </p:cNvPr>
          <p:cNvGraphicFramePr>
            <a:graphicFrameLocks noGrp="1" noDrilldown="1" noMove="1" noResize="1"/>
          </p:cNvGraphicFramePr>
          <p:nvPr>
            <p:extLst>
              <p:ext uri="{D42A27DB-BD31-4B8C-83A1-F6EECF244321}">
                <p14:modId xmlns:p14="http://schemas.microsoft.com/office/powerpoint/2010/main" val="856936551"/>
              </p:ext>
            </p:extLst>
          </p:nvPr>
        </p:nvGraphicFramePr>
        <p:xfrm>
          <a:off x="137671" y="194783"/>
          <a:ext cx="11825278" cy="66632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a:extLst>
              <a:ext uri="{FF2B5EF4-FFF2-40B4-BE49-F238E27FC236}">
                <a16:creationId xmlns:a16="http://schemas.microsoft.com/office/drawing/2014/main" id="{D3DE97DD-565A-D552-D019-4CFDB372F3AD}"/>
              </a:ext>
            </a:extLst>
          </p:cNvPr>
          <p:cNvSpPr txBox="1"/>
          <p:nvPr/>
        </p:nvSpPr>
        <p:spPr>
          <a:xfrm>
            <a:off x="43285" y="4795897"/>
            <a:ext cx="4826301" cy="2062103"/>
          </a:xfrm>
          <a:prstGeom prst="rect">
            <a:avLst/>
          </a:prstGeom>
          <a:noFill/>
        </p:spPr>
        <p:txBody>
          <a:bodyPr wrap="square" rtlCol="0">
            <a:spAutoFit/>
          </a:bodyPr>
          <a:lstStyle/>
          <a:p>
            <a:r>
              <a:rPr lang="en-US" sz="3200" dirty="0">
                <a:solidFill>
                  <a:schemeClr val="bg1"/>
                </a:solidFill>
                <a:latin typeface="Source Sans Pro Black" panose="020B0803030403020204" pitchFamily="34" charset="0"/>
              </a:rPr>
              <a:t>It basically is about </a:t>
            </a:r>
            <a:r>
              <a:rPr lang="en-US" sz="3200" i="1" dirty="0">
                <a:solidFill>
                  <a:schemeClr val="bg1"/>
                </a:solidFill>
                <a:latin typeface="Source Sans Pro Black" panose="020B0803030403020204" pitchFamily="34" charset="0"/>
              </a:rPr>
              <a:t>everything </a:t>
            </a:r>
            <a:r>
              <a:rPr lang="en-US" sz="3200" dirty="0">
                <a:solidFill>
                  <a:schemeClr val="bg1"/>
                </a:solidFill>
                <a:latin typeface="Source Sans Pro Black" panose="020B0803030403020204" pitchFamily="34" charset="0"/>
              </a:rPr>
              <a:t>that impacts </a:t>
            </a:r>
            <a:r>
              <a:rPr lang="en-US" sz="3200" i="1" dirty="0">
                <a:solidFill>
                  <a:schemeClr val="bg1"/>
                </a:solidFill>
                <a:latin typeface="Source Sans Pro Black" panose="020B0803030403020204" pitchFamily="34" charset="0"/>
              </a:rPr>
              <a:t>anything on board the ship</a:t>
            </a:r>
            <a:r>
              <a:rPr lang="en-US" sz="3200" dirty="0">
                <a:solidFill>
                  <a:schemeClr val="bg1"/>
                </a:solidFill>
                <a:latin typeface="Source Sans Pro Black" panose="020B0803030403020204" pitchFamily="34" charset="0"/>
              </a:rPr>
              <a:t> </a:t>
            </a:r>
          </a:p>
        </p:txBody>
      </p:sp>
    </p:spTree>
    <p:extLst>
      <p:ext uri="{BB962C8B-B14F-4D97-AF65-F5344CB8AC3E}">
        <p14:creationId xmlns:p14="http://schemas.microsoft.com/office/powerpoint/2010/main" val="1324505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bird flying over the ocean&#10;&#10;Description automatically generated with low confidence">
            <a:extLst>
              <a:ext uri="{FF2B5EF4-FFF2-40B4-BE49-F238E27FC236}">
                <a16:creationId xmlns:a16="http://schemas.microsoft.com/office/drawing/2014/main" id="{865D8825-9EBE-292E-21D6-2BAF37A2F0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descr="A picture containing logo&#10;&#10;Description automatically generated">
            <a:extLst>
              <a:ext uri="{FF2B5EF4-FFF2-40B4-BE49-F238E27FC236}">
                <a16:creationId xmlns:a16="http://schemas.microsoft.com/office/drawing/2014/main" id="{2C79A8F0-4148-0958-E81F-FD61E33620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42343" y="152928"/>
            <a:ext cx="2143125" cy="752475"/>
          </a:xfrm>
          <a:prstGeom prst="rect">
            <a:avLst/>
          </a:prstGeom>
        </p:spPr>
      </p:pic>
      <p:sp>
        <p:nvSpPr>
          <p:cNvPr id="4" name="TextBox 3">
            <a:extLst>
              <a:ext uri="{FF2B5EF4-FFF2-40B4-BE49-F238E27FC236}">
                <a16:creationId xmlns:a16="http://schemas.microsoft.com/office/drawing/2014/main" id="{66164154-2860-081F-239F-52576A8984A6}"/>
              </a:ext>
            </a:extLst>
          </p:cNvPr>
          <p:cNvSpPr txBox="1"/>
          <p:nvPr/>
        </p:nvSpPr>
        <p:spPr>
          <a:xfrm>
            <a:off x="334926" y="377456"/>
            <a:ext cx="8436934" cy="584775"/>
          </a:xfrm>
          <a:prstGeom prst="rect">
            <a:avLst/>
          </a:prstGeom>
          <a:noFill/>
        </p:spPr>
        <p:txBody>
          <a:bodyPr wrap="square" rtlCol="0">
            <a:spAutoFit/>
          </a:bodyPr>
          <a:lstStyle/>
          <a:p>
            <a:r>
              <a:rPr lang="en-US" sz="3200" dirty="0">
                <a:latin typeface="Source Sans Pro Black" panose="020B0803030403020204" pitchFamily="34" charset="0"/>
              </a:rPr>
              <a:t>How does one comply with the polar code? </a:t>
            </a:r>
            <a:endParaRPr lang="en-US" sz="3200" kern="1200" dirty="0">
              <a:solidFill>
                <a:schemeClr val="tx1"/>
              </a:solidFill>
              <a:latin typeface="Source Sans Pro Black" panose="020B0803030403020204" pitchFamily="34" charset="0"/>
            </a:endParaRPr>
          </a:p>
        </p:txBody>
      </p:sp>
      <p:graphicFrame>
        <p:nvGraphicFramePr>
          <p:cNvPr id="2" name="Diagram 1">
            <a:extLst>
              <a:ext uri="{FF2B5EF4-FFF2-40B4-BE49-F238E27FC236}">
                <a16:creationId xmlns:a16="http://schemas.microsoft.com/office/drawing/2014/main" id="{817D2C4E-C05E-897A-3B45-7AC2B4B1F42A}"/>
              </a:ext>
            </a:extLst>
          </p:cNvPr>
          <p:cNvGraphicFramePr/>
          <p:nvPr>
            <p:extLst>
              <p:ext uri="{D42A27DB-BD31-4B8C-83A1-F6EECF244321}">
                <p14:modId xmlns:p14="http://schemas.microsoft.com/office/powerpoint/2010/main" val="893750143"/>
              </p:ext>
            </p:extLst>
          </p:nvPr>
        </p:nvGraphicFramePr>
        <p:xfrm>
          <a:off x="6164154" y="1420431"/>
          <a:ext cx="6495312" cy="40171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TextBox 4">
            <a:extLst>
              <a:ext uri="{FF2B5EF4-FFF2-40B4-BE49-F238E27FC236}">
                <a16:creationId xmlns:a16="http://schemas.microsoft.com/office/drawing/2014/main" id="{1F6E8602-C794-1C65-928A-C21F24A4D7F0}"/>
              </a:ext>
            </a:extLst>
          </p:cNvPr>
          <p:cNvSpPr txBox="1"/>
          <p:nvPr/>
        </p:nvSpPr>
        <p:spPr>
          <a:xfrm>
            <a:off x="43824" y="1065854"/>
            <a:ext cx="6627509" cy="2246769"/>
          </a:xfrm>
          <a:prstGeom prst="rect">
            <a:avLst/>
          </a:prstGeom>
          <a:noFill/>
        </p:spPr>
        <p:txBody>
          <a:bodyPr wrap="square" rtlCol="0">
            <a:spAutoFit/>
          </a:bodyPr>
          <a:lstStyle/>
          <a:p>
            <a:r>
              <a:rPr lang="en-US" sz="2000" dirty="0">
                <a:latin typeface="Source Sans Pro" panose="020B0503030403020204" pitchFamily="34" charset="0"/>
              </a:rPr>
              <a:t>The Polar Water Operations Manual with as output the Polar Ship Certificate serves two purposes:</a:t>
            </a:r>
          </a:p>
          <a:p>
            <a:r>
              <a:rPr lang="en-US" sz="2000" dirty="0">
                <a:latin typeface="Source Sans Pro" panose="020B0503030403020204" pitchFamily="34" charset="0"/>
              </a:rPr>
              <a:t>1. It is a risk mitigation tool. It identifies the equipment on board and its capabilities as it relates to the polar environment and location.</a:t>
            </a:r>
          </a:p>
          <a:p>
            <a:r>
              <a:rPr lang="en-US" sz="2000" dirty="0">
                <a:latin typeface="Source Sans Pro" panose="020B0503030403020204" pitchFamily="34" charset="0"/>
              </a:rPr>
              <a:t>2. It is a document for future reference for the crew that have certain strategies to cope with low temperatures and ice. </a:t>
            </a:r>
          </a:p>
        </p:txBody>
      </p:sp>
    </p:spTree>
    <p:extLst>
      <p:ext uri="{BB962C8B-B14F-4D97-AF65-F5344CB8AC3E}">
        <p14:creationId xmlns:p14="http://schemas.microsoft.com/office/powerpoint/2010/main" val="7684892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logo&#10;&#10;Description automatically generated">
            <a:extLst>
              <a:ext uri="{FF2B5EF4-FFF2-40B4-BE49-F238E27FC236}">
                <a16:creationId xmlns:a16="http://schemas.microsoft.com/office/drawing/2014/main" id="{1E9DA625-4843-4D8A-639E-B9B3766687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95490" y="240577"/>
            <a:ext cx="2143125" cy="752475"/>
          </a:xfrm>
          <a:prstGeom prst="rect">
            <a:avLst/>
          </a:prstGeom>
        </p:spPr>
      </p:pic>
      <p:sp>
        <p:nvSpPr>
          <p:cNvPr id="5" name="TextBox 4">
            <a:extLst>
              <a:ext uri="{FF2B5EF4-FFF2-40B4-BE49-F238E27FC236}">
                <a16:creationId xmlns:a16="http://schemas.microsoft.com/office/drawing/2014/main" id="{9A5836A3-76E3-6C8A-D076-FF24A7FF8B1A}"/>
              </a:ext>
            </a:extLst>
          </p:cNvPr>
          <p:cNvSpPr txBox="1"/>
          <p:nvPr/>
        </p:nvSpPr>
        <p:spPr>
          <a:xfrm>
            <a:off x="174906" y="156452"/>
            <a:ext cx="8436934" cy="584775"/>
          </a:xfrm>
          <a:prstGeom prst="rect">
            <a:avLst/>
          </a:prstGeom>
          <a:noFill/>
        </p:spPr>
        <p:txBody>
          <a:bodyPr wrap="square" rtlCol="0">
            <a:spAutoFit/>
          </a:bodyPr>
          <a:lstStyle/>
          <a:p>
            <a:r>
              <a:rPr lang="en-US" sz="3200" dirty="0">
                <a:latin typeface="Source Sans Pro Black" panose="020B0803030403020204" pitchFamily="34" charset="0"/>
              </a:rPr>
              <a:t>The Sequence of work</a:t>
            </a:r>
            <a:endParaRPr lang="en-US" sz="3200" kern="1200" dirty="0">
              <a:solidFill>
                <a:schemeClr val="tx1"/>
              </a:solidFill>
              <a:latin typeface="Source Sans Pro Black" panose="020B0803030403020204" pitchFamily="34" charset="0"/>
            </a:endParaRPr>
          </a:p>
        </p:txBody>
      </p:sp>
      <p:graphicFrame>
        <p:nvGraphicFramePr>
          <p:cNvPr id="6" name="Diagram 5">
            <a:extLst>
              <a:ext uri="{FF2B5EF4-FFF2-40B4-BE49-F238E27FC236}">
                <a16:creationId xmlns:a16="http://schemas.microsoft.com/office/drawing/2014/main" id="{166436D0-9146-E64A-D74B-536092BE45F1}"/>
              </a:ext>
            </a:extLst>
          </p:cNvPr>
          <p:cNvGraphicFramePr>
            <a:graphicFrameLocks noGrp="1" noDrilldown="1" noMove="1" noResize="1"/>
          </p:cNvGraphicFramePr>
          <p:nvPr>
            <p:extLst>
              <p:ext uri="{D42A27DB-BD31-4B8C-83A1-F6EECF244321}">
                <p14:modId xmlns:p14="http://schemas.microsoft.com/office/powerpoint/2010/main" val="1170232751"/>
              </p:ext>
            </p:extLst>
          </p:nvPr>
        </p:nvGraphicFramePr>
        <p:xfrm>
          <a:off x="56886" y="1065052"/>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TextBox 8">
            <a:extLst>
              <a:ext uri="{FF2B5EF4-FFF2-40B4-BE49-F238E27FC236}">
                <a16:creationId xmlns:a16="http://schemas.microsoft.com/office/drawing/2014/main" id="{FBDCB174-E8DA-757B-7C11-C31736ED76FA}"/>
              </a:ext>
            </a:extLst>
          </p:cNvPr>
          <p:cNvSpPr txBox="1"/>
          <p:nvPr/>
        </p:nvSpPr>
        <p:spPr>
          <a:xfrm>
            <a:off x="5302438" y="1196686"/>
            <a:ext cx="6832676" cy="3139321"/>
          </a:xfrm>
          <a:prstGeom prst="rect">
            <a:avLst/>
          </a:prstGeom>
          <a:noFill/>
          <a:ln>
            <a:solidFill>
              <a:schemeClr val="accent1"/>
            </a:solidFill>
          </a:ln>
        </p:spPr>
        <p:txBody>
          <a:bodyPr wrap="square" rtlCol="0">
            <a:spAutoFit/>
          </a:bodyPr>
          <a:lstStyle/>
          <a:p>
            <a:r>
              <a:rPr lang="en-US" dirty="0">
                <a:solidFill>
                  <a:srgbClr val="000000"/>
                </a:solidFill>
                <a:latin typeface="Arial" panose="020B0604020202020204" pitchFamily="34" charset="0"/>
              </a:rPr>
              <a:t>An ABS-POLARIS  (Polar Operational Limit Assessment Risk Index System) analysis for ice operational limitations based on the vessels’</a:t>
            </a:r>
          </a:p>
          <a:p>
            <a:r>
              <a:rPr lang="en-US" dirty="0">
                <a:solidFill>
                  <a:srgbClr val="000000"/>
                </a:solidFill>
                <a:latin typeface="Arial" panose="020B0604020202020204" pitchFamily="34" charset="0"/>
              </a:rPr>
              <a:t>approximate correspondence ice class (Ice Class IC);</a:t>
            </a:r>
          </a:p>
          <a:p>
            <a:r>
              <a:rPr lang="en-US" dirty="0">
                <a:solidFill>
                  <a:srgbClr val="000000"/>
                </a:solidFill>
                <a:latin typeface="Arial" panose="020B0604020202020204" pitchFamily="34" charset="0"/>
              </a:rPr>
              <a:t>• a temperature analysis for temperature limitations2 and determine applicability of low</a:t>
            </a:r>
          </a:p>
          <a:p>
            <a:r>
              <a:rPr lang="en-US" dirty="0">
                <a:solidFill>
                  <a:srgbClr val="000000"/>
                </a:solidFill>
                <a:latin typeface="Arial" panose="020B0604020202020204" pitchFamily="34" charset="0"/>
              </a:rPr>
              <a:t>temperature and ice accretion requirements.</a:t>
            </a:r>
          </a:p>
          <a:p>
            <a:r>
              <a:rPr lang="en-US" dirty="0">
                <a:solidFill>
                  <a:srgbClr val="000000"/>
                </a:solidFill>
                <a:latin typeface="Arial" panose="020B0604020202020204" pitchFamily="34" charset="0"/>
              </a:rPr>
              <a:t>• Ice Accretion analysis</a:t>
            </a:r>
          </a:p>
          <a:p>
            <a:r>
              <a:rPr lang="en-US" dirty="0">
                <a:solidFill>
                  <a:srgbClr val="000000"/>
                </a:solidFill>
                <a:latin typeface="Arial" panose="020B0604020202020204" pitchFamily="34" charset="0"/>
              </a:rPr>
              <a:t>• Sea Water Temperature analysis</a:t>
            </a:r>
          </a:p>
          <a:p>
            <a:r>
              <a:rPr lang="en-US" dirty="0">
                <a:solidFill>
                  <a:srgbClr val="000000"/>
                </a:solidFill>
                <a:latin typeface="Arial" panose="020B0604020202020204" pitchFamily="34" charset="0"/>
              </a:rPr>
              <a:t>Precipitation analysis</a:t>
            </a:r>
          </a:p>
          <a:p>
            <a:r>
              <a:rPr lang="en-US" dirty="0">
                <a:solidFill>
                  <a:srgbClr val="000000"/>
                </a:solidFill>
                <a:latin typeface="Arial" panose="020B0604020202020204" pitchFamily="34" charset="0"/>
              </a:rPr>
              <a:t>• Hours of daylight/darkness analysis</a:t>
            </a:r>
            <a:endParaRPr lang="en-US" sz="1800" b="0" i="0" u="none" strike="noStrike" baseline="0" dirty="0">
              <a:solidFill>
                <a:srgbClr val="000000"/>
              </a:solidFill>
              <a:latin typeface="Arial" panose="020B0604020202020204" pitchFamily="34" charset="0"/>
            </a:endParaRPr>
          </a:p>
        </p:txBody>
      </p:sp>
      <p:cxnSp>
        <p:nvCxnSpPr>
          <p:cNvPr id="13" name="Straight Arrow Connector 12">
            <a:extLst>
              <a:ext uri="{FF2B5EF4-FFF2-40B4-BE49-F238E27FC236}">
                <a16:creationId xmlns:a16="http://schemas.microsoft.com/office/drawing/2014/main" id="{C5B5ED27-8E0E-8B3E-B552-48E91AE51629}"/>
              </a:ext>
            </a:extLst>
          </p:cNvPr>
          <p:cNvCxnSpPr>
            <a:cxnSpLocks/>
            <a:stCxn id="9" idx="1"/>
          </p:cNvCxnSpPr>
          <p:nvPr/>
        </p:nvCxnSpPr>
        <p:spPr>
          <a:xfrm flipH="1" flipV="1">
            <a:off x="3158759" y="1737025"/>
            <a:ext cx="2143679" cy="1029322"/>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320204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Scripps</Template>
  <TotalTime>764</TotalTime>
  <Words>2038</Words>
  <Application>Microsoft Office PowerPoint</Application>
  <PresentationFormat>Widescreen</PresentationFormat>
  <Paragraphs>243</Paragraphs>
  <Slides>27</Slides>
  <Notes>6</Notes>
  <HiddenSlides>0</HiddenSlides>
  <MMClips>0</MMClips>
  <ScaleCrop>false</ScaleCrop>
  <HeadingPairs>
    <vt:vector size="4" baseType="variant">
      <vt:variant>
        <vt:lpstr>Theme</vt:lpstr>
      </vt:variant>
      <vt:variant>
        <vt:i4>1</vt:i4>
      </vt:variant>
      <vt:variant>
        <vt:lpstr>Slide Titles</vt:lpstr>
      </vt:variant>
      <vt:variant>
        <vt:i4>27</vt:i4>
      </vt:variant>
    </vt:vector>
  </HeadingPairs>
  <TitlesOfParts>
    <vt:vector size="28" baseType="lpstr">
      <vt:lpstr>Office Theme</vt:lpstr>
      <vt:lpstr>Polar Code on Roger Revelle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Van Der Zwaag, Joost</dc:creator>
  <cp:lastModifiedBy>Van Der Zwaag, Joost</cp:lastModifiedBy>
  <cp:revision>7</cp:revision>
  <dcterms:created xsi:type="dcterms:W3CDTF">2022-08-10T06:36:13Z</dcterms:created>
  <dcterms:modified xsi:type="dcterms:W3CDTF">2023-05-18T13:04:02Z</dcterms:modified>
</cp:coreProperties>
</file>