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  <p:sldMasterId id="2147483732" r:id="rId5"/>
  </p:sldMasterIdLst>
  <p:notesMasterIdLst>
    <p:notesMasterId r:id="rId7"/>
  </p:notesMasterIdLst>
  <p:handoutMasterIdLst>
    <p:handoutMasterId r:id="rId8"/>
  </p:handoutMasterIdLst>
  <p:sldIdLst>
    <p:sldId id="44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2"/>
  </p:normalViewPr>
  <p:slideViewPr>
    <p:cSldViewPr snapToGrid="0">
      <p:cViewPr varScale="1">
        <p:scale>
          <a:sx n="99" d="100"/>
          <a:sy n="99" d="100"/>
        </p:scale>
        <p:origin x="416" y="17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2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1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1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1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85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1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6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5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9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" b="18"/>
          <a:stretch/>
        </p:blipFill>
        <p:spPr>
          <a:xfrm>
            <a:off x="-200026" y="0"/>
            <a:ext cx="12392025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3188"/>
            <a:ext cx="11087100" cy="3243446"/>
          </a:xfrm>
        </p:spPr>
        <p:txBody>
          <a:bodyPr anchor="t" anchorCtr="0">
            <a:normAutofit/>
          </a:bodyPr>
          <a:lstStyle/>
          <a:p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E88F0-7E1E-A2D6-1C17-9D4A9E78D612}"/>
              </a:ext>
            </a:extLst>
          </p:cNvPr>
          <p:cNvSpPr txBox="1"/>
          <p:nvPr/>
        </p:nvSpPr>
        <p:spPr>
          <a:xfrm>
            <a:off x="1985963" y="414338"/>
            <a:ext cx="8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Crewing in the Academic Research Fleet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9D0FF-9106-7967-2F85-5A53739B50DF}"/>
              </a:ext>
            </a:extLst>
          </p:cNvPr>
          <p:cNvSpPr txBox="1"/>
          <p:nvPr/>
        </p:nvSpPr>
        <p:spPr>
          <a:xfrm>
            <a:off x="828675" y="1413451"/>
            <a:ext cx="107156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ARF Crewing Metric: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In November 2022,  16 of the 18 vessels, there were 71 open positions within 6 months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As of this week, 16 of the 17 vessels, there are 54 open positions within 6 months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That’s a 24% reduction in the last 6 months.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Actions over the last 9 months: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Met with all 14 institutions to discuss crewing and their vessels.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5 of the 6 maritime academies were attended this spring.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Giving presentations at the academies about the fleet. Highly effective.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UNOLS Crewing video about to premier.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Changed the UNOLS website to have emails sent to all hiring managers when someone applies. Information is stored in a searchable spreadsheet.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Visiting and creating relationships with maritime schools around the country.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Working on a robust cadet program throughout the Fleet.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&gt; Using tools such as LinkedIn and job boards to promote open positions.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190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Light</vt:lpstr>
      <vt:lpstr>Balancing Act</vt:lpstr>
      <vt:lpstr>Wellspring</vt:lpstr>
      <vt:lpstr>Star of the show</vt:lpstr>
      <vt:lpstr>Amusements</vt:lpstr>
      <vt:lpstr>Office Theme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2023-05-18T03:08:23Z</dcterms:modified>
</cp:coreProperties>
</file>