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1"/>
  </p:normalViewPr>
  <p:slideViewPr>
    <p:cSldViewPr snapToGrid="0" snapToObjects="1">
      <p:cViewPr>
        <p:scale>
          <a:sx n="78" d="100"/>
          <a:sy n="78" d="100"/>
        </p:scale>
        <p:origin x="65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753AA-CEBB-9A4E-8A15-34F610FAD92C}" type="datetimeFigureOut">
              <a:rPr lang="en-US" smtClean="0"/>
              <a:t>5/14/23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01A9E-93E0-E743-BAA3-BFF1AB109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8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19E75-BE74-024B-B316-44ED1C30114E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BC50F-7945-7F42-B050-415B215EA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7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3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2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3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4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9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4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0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704DC-60AA-8049-BC90-35E3B803433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DB78-433B-BD46-AC79-C6048E645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9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RVOC Safety Committee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16</a:t>
            </a:r>
            <a:r>
              <a:rPr lang="en-US" dirty="0" smtClean="0"/>
              <a:t>, 2023</a:t>
            </a:r>
            <a:endParaRPr lang="en-US" dirty="0" smtClean="0"/>
          </a:p>
          <a:p>
            <a:r>
              <a:rPr lang="en-US" dirty="0" smtClean="0"/>
              <a:t>University of Minnesota - Duluth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Safety Committee</a:t>
            </a:r>
            <a:br>
              <a:rPr lang="en-US" b="1" dirty="0" smtClean="0"/>
            </a:br>
            <a:r>
              <a:rPr lang="en-US" sz="3200" b="1" dirty="0" smtClean="0"/>
              <a:t>Recap – 16 May 2023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Actions since Apri</a:t>
            </a:r>
            <a:r>
              <a:rPr lang="en-US" dirty="0" smtClean="0"/>
              <a:t>l 2022 Meeting</a:t>
            </a:r>
          </a:p>
          <a:p>
            <a:r>
              <a:rPr lang="en-US" dirty="0" smtClean="0"/>
              <a:t>Appendix A Revisions – approved for forwarding</a:t>
            </a:r>
          </a:p>
          <a:p>
            <a:r>
              <a:rPr lang="en-US" dirty="0" smtClean="0"/>
              <a:t>Mishaps discussion </a:t>
            </a:r>
            <a:r>
              <a:rPr lang="en-US" smtClean="0"/>
              <a:t>– in-port </a:t>
            </a:r>
            <a:r>
              <a:rPr lang="en-US" dirty="0" smtClean="0"/>
              <a:t>galley smoke, wire parting</a:t>
            </a:r>
          </a:p>
          <a:p>
            <a:r>
              <a:rPr lang="en-US" dirty="0" smtClean="0"/>
              <a:t>Metric measurements in RVSS</a:t>
            </a:r>
          </a:p>
          <a:p>
            <a:r>
              <a:rPr lang="en-US" dirty="0" smtClean="0"/>
              <a:t>Equipment issues</a:t>
            </a:r>
          </a:p>
          <a:p>
            <a:r>
              <a:rPr lang="en-US" dirty="0" smtClean="0"/>
              <a:t>NSF Inspection team issues</a:t>
            </a:r>
          </a:p>
          <a:p>
            <a:r>
              <a:rPr lang="en-US" dirty="0" smtClean="0"/>
              <a:t>Additional issues</a:t>
            </a:r>
          </a:p>
          <a:p>
            <a:r>
              <a:rPr lang="en-US" dirty="0" smtClean="0"/>
              <a:t>Update of committee charge</a:t>
            </a:r>
          </a:p>
          <a:p>
            <a:r>
              <a:rPr lang="en-US" dirty="0" smtClean="0"/>
              <a:t>Membership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4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27467</TotalTime>
  <Words>53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RVOC Safety Committee</vt:lpstr>
      <vt:lpstr>Safety Committee Recap – 16 May 2023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RVOC Safety Committee</dc:title>
  <dc:creator>Jeffrey Garrett</dc:creator>
  <cp:lastModifiedBy>Jeffrey Garrett</cp:lastModifiedBy>
  <cp:revision>68</cp:revision>
  <cp:lastPrinted>2023-05-14T16:43:33Z</cp:lastPrinted>
  <dcterms:created xsi:type="dcterms:W3CDTF">2018-04-09T16:52:14Z</dcterms:created>
  <dcterms:modified xsi:type="dcterms:W3CDTF">2023-05-18T03:04:30Z</dcterms:modified>
</cp:coreProperties>
</file>