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7" r:id="rId5"/>
    <p:sldId id="274" r:id="rId6"/>
    <p:sldId id="288" r:id="rId7"/>
    <p:sldId id="275" r:id="rId8"/>
    <p:sldId id="289" r:id="rId9"/>
    <p:sldId id="273" r:id="rId10"/>
    <p:sldId id="279" r:id="rId11"/>
  </p:sldIdLst>
  <p:sldSz cx="9144000" cy="6858000" type="screen4x3"/>
  <p:notesSz cx="6858000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Bichy" initials="JB" lastIdx="0" clrIdx="0">
    <p:extLst>
      <p:ext uri="{19B8F6BF-5375-455C-9EA6-DF929625EA0E}">
        <p15:presenceInfo xmlns:p15="http://schemas.microsoft.com/office/powerpoint/2012/main" userId="John Bich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7A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Bichy" userId="409c3310-5bc4-44e1-82b6-40ba8bd2d01c" providerId="ADAL" clId="{5DF1EE6A-93EF-4CC9-9C40-5CAE14E9E85A}"/>
    <pc:docChg chg="delSld modSld sldOrd">
      <pc:chgData name="John Bichy" userId="409c3310-5bc4-44e1-82b6-40ba8bd2d01c" providerId="ADAL" clId="{5DF1EE6A-93EF-4CC9-9C40-5CAE14E9E85A}" dt="2023-05-02T17:02:37.898" v="7" actId="1076"/>
      <pc:docMkLst>
        <pc:docMk/>
      </pc:docMkLst>
      <pc:sldChg chg="modSp ord">
        <pc:chgData name="John Bichy" userId="409c3310-5bc4-44e1-82b6-40ba8bd2d01c" providerId="ADAL" clId="{5DF1EE6A-93EF-4CC9-9C40-5CAE14E9E85A}" dt="2023-05-02T17:02:37.898" v="7" actId="1076"/>
        <pc:sldMkLst>
          <pc:docMk/>
          <pc:sldMk cId="1719268633" sldId="274"/>
        </pc:sldMkLst>
        <pc:picChg chg="mod ord">
          <ac:chgData name="John Bichy" userId="409c3310-5bc4-44e1-82b6-40ba8bd2d01c" providerId="ADAL" clId="{5DF1EE6A-93EF-4CC9-9C40-5CAE14E9E85A}" dt="2023-05-02T17:02:37.898" v="7" actId="1076"/>
          <ac:picMkLst>
            <pc:docMk/>
            <pc:sldMk cId="1719268633" sldId="274"/>
            <ac:picMk id="133" creationId="{BC190B38-986F-4924-8C7A-406DC28EDB9A}"/>
          </ac:picMkLst>
        </pc:picChg>
      </pc:sldChg>
    </pc:docChg>
  </pc:docChgLst>
  <pc:docChgLst>
    <pc:chgData name="John Bichy" userId="409c3310-5bc4-44e1-82b6-40ba8bd2d01c" providerId="ADAL" clId="{225CDF6C-6DFF-4383-BB3D-7DC18ECDDFA4}"/>
    <pc:docChg chg="custSel modSld sldOrd">
      <pc:chgData name="John Bichy" userId="409c3310-5bc4-44e1-82b6-40ba8bd2d01c" providerId="ADAL" clId="{225CDF6C-6DFF-4383-BB3D-7DC18ECDDFA4}" dt="2023-05-15T16:42:13.273" v="149" actId="6549"/>
      <pc:docMkLst>
        <pc:docMk/>
      </pc:docMkLst>
      <pc:sldChg chg="modSp">
        <pc:chgData name="John Bichy" userId="409c3310-5bc4-44e1-82b6-40ba8bd2d01c" providerId="ADAL" clId="{225CDF6C-6DFF-4383-BB3D-7DC18ECDDFA4}" dt="2023-05-15T15:17:16.382" v="57" actId="1076"/>
        <pc:sldMkLst>
          <pc:docMk/>
          <pc:sldMk cId="1719268633" sldId="274"/>
        </pc:sldMkLst>
        <pc:spChg chg="mod">
          <ac:chgData name="John Bichy" userId="409c3310-5bc4-44e1-82b6-40ba8bd2d01c" providerId="ADAL" clId="{225CDF6C-6DFF-4383-BB3D-7DC18ECDDFA4}" dt="2023-05-15T15:17:16.382" v="57" actId="1076"/>
          <ac:spMkLst>
            <pc:docMk/>
            <pc:sldMk cId="1719268633" sldId="274"/>
            <ac:spMk id="45" creationId="{00000000-0000-0000-0000-000000000000}"/>
          </ac:spMkLst>
        </pc:spChg>
      </pc:sldChg>
      <pc:sldChg chg="modSp">
        <pc:chgData name="John Bichy" userId="409c3310-5bc4-44e1-82b6-40ba8bd2d01c" providerId="ADAL" clId="{225CDF6C-6DFF-4383-BB3D-7DC18ECDDFA4}" dt="2023-05-15T16:38:22.023" v="132" actId="20577"/>
        <pc:sldMkLst>
          <pc:docMk/>
          <pc:sldMk cId="3623534652" sldId="275"/>
        </pc:sldMkLst>
        <pc:spChg chg="mod">
          <ac:chgData name="John Bichy" userId="409c3310-5bc4-44e1-82b6-40ba8bd2d01c" providerId="ADAL" clId="{225CDF6C-6DFF-4383-BB3D-7DC18ECDDFA4}" dt="2023-05-15T16:38:22.023" v="132" actId="20577"/>
          <ac:spMkLst>
            <pc:docMk/>
            <pc:sldMk cId="3623534652" sldId="275"/>
            <ac:spMk id="11" creationId="{A7DCAE8B-A15B-4E01-8FFE-DDFB330F2477}"/>
          </ac:spMkLst>
        </pc:spChg>
      </pc:sldChg>
      <pc:sldChg chg="modSp ord">
        <pc:chgData name="John Bichy" userId="409c3310-5bc4-44e1-82b6-40ba8bd2d01c" providerId="ADAL" clId="{225CDF6C-6DFF-4383-BB3D-7DC18ECDDFA4}" dt="2023-05-15T16:42:13.273" v="149" actId="6549"/>
        <pc:sldMkLst>
          <pc:docMk/>
          <pc:sldMk cId="3806465216" sldId="288"/>
        </pc:sldMkLst>
        <pc:spChg chg="mod">
          <ac:chgData name="John Bichy" userId="409c3310-5bc4-44e1-82b6-40ba8bd2d01c" providerId="ADAL" clId="{225CDF6C-6DFF-4383-BB3D-7DC18ECDDFA4}" dt="2023-05-15T16:42:13.273" v="149" actId="6549"/>
          <ac:spMkLst>
            <pc:docMk/>
            <pc:sldMk cId="3806465216" sldId="288"/>
            <ac:spMk id="2" creationId="{9725CA7E-6356-4665-86D7-25309B93E038}"/>
          </ac:spMkLst>
        </pc:spChg>
        <pc:spChg chg="mod">
          <ac:chgData name="John Bichy" userId="409c3310-5bc4-44e1-82b6-40ba8bd2d01c" providerId="ADAL" clId="{225CDF6C-6DFF-4383-BB3D-7DC18ECDDFA4}" dt="2023-05-15T16:41:53.222" v="146" actId="6549"/>
          <ac:spMkLst>
            <pc:docMk/>
            <pc:sldMk cId="3806465216" sldId="288"/>
            <ac:spMk id="45" creationId="{00000000-0000-0000-0000-000000000000}"/>
          </ac:spMkLst>
        </pc:spChg>
      </pc:sldChg>
      <pc:sldChg chg="modSp">
        <pc:chgData name="John Bichy" userId="409c3310-5bc4-44e1-82b6-40ba8bd2d01c" providerId="ADAL" clId="{225CDF6C-6DFF-4383-BB3D-7DC18ECDDFA4}" dt="2023-05-15T16:38:53.115" v="134" actId="20578"/>
        <pc:sldMkLst>
          <pc:docMk/>
          <pc:sldMk cId="1564501860" sldId="289"/>
        </pc:sldMkLst>
        <pc:spChg chg="mod">
          <ac:chgData name="John Bichy" userId="409c3310-5bc4-44e1-82b6-40ba8bd2d01c" providerId="ADAL" clId="{225CDF6C-6DFF-4383-BB3D-7DC18ECDDFA4}" dt="2023-05-15T16:38:53.115" v="134" actId="20578"/>
          <ac:spMkLst>
            <pc:docMk/>
            <pc:sldMk cId="1564501860" sldId="289"/>
            <ac:spMk id="11" creationId="{A7DCAE8B-A15B-4E01-8FFE-DDFB330F2477}"/>
          </ac:spMkLst>
        </pc:spChg>
      </pc:sldChg>
    </pc:docChg>
  </pc:docChgLst>
  <pc:docChgLst>
    <pc:chgData name="John Bichy" userId="409c3310-5bc4-44e1-82b6-40ba8bd2d01c" providerId="ADAL" clId="{1061EF6F-F093-41C2-B563-0CFB19F9E3FF}"/>
    <pc:docChg chg="undo custSel addSld delSld modSld sldOrd">
      <pc:chgData name="John Bichy" userId="409c3310-5bc4-44e1-82b6-40ba8bd2d01c" providerId="ADAL" clId="{1061EF6F-F093-41C2-B563-0CFB19F9E3FF}" dt="2023-05-12T20:37:33.805" v="1669" actId="6549"/>
      <pc:docMkLst>
        <pc:docMk/>
      </pc:docMkLst>
      <pc:sldChg chg="addSp delSp modSp">
        <pc:chgData name="John Bichy" userId="409c3310-5bc4-44e1-82b6-40ba8bd2d01c" providerId="ADAL" clId="{1061EF6F-F093-41C2-B563-0CFB19F9E3FF}" dt="2023-05-04T20:35:25.006" v="1525" actId="20577"/>
        <pc:sldMkLst>
          <pc:docMk/>
          <pc:sldMk cId="2318128020" sldId="273"/>
        </pc:sldMkLst>
        <pc:spChg chg="add mod">
          <ac:chgData name="John Bichy" userId="409c3310-5bc4-44e1-82b6-40ba8bd2d01c" providerId="ADAL" clId="{1061EF6F-F093-41C2-B563-0CFB19F9E3FF}" dt="2023-05-04T20:35:25.006" v="1525" actId="20577"/>
          <ac:spMkLst>
            <pc:docMk/>
            <pc:sldMk cId="2318128020" sldId="273"/>
            <ac:spMk id="4" creationId="{57255269-9084-438F-BB98-760F62885B09}"/>
          </ac:spMkLst>
        </pc:spChg>
        <pc:graphicFrameChg chg="del modGraphic">
          <ac:chgData name="John Bichy" userId="409c3310-5bc4-44e1-82b6-40ba8bd2d01c" providerId="ADAL" clId="{1061EF6F-F093-41C2-B563-0CFB19F9E3FF}" dt="2023-05-04T20:33:41.744" v="1398" actId="478"/>
          <ac:graphicFrameMkLst>
            <pc:docMk/>
            <pc:sldMk cId="2318128020" sldId="273"/>
            <ac:graphicFrameMk id="2" creationId="{6B84661E-D882-44D4-8524-CFFAF5F38484}"/>
          </ac:graphicFrameMkLst>
        </pc:graphicFrameChg>
      </pc:sldChg>
      <pc:sldChg chg="delSp ord">
        <pc:chgData name="John Bichy" userId="409c3310-5bc4-44e1-82b6-40ba8bd2d01c" providerId="ADAL" clId="{1061EF6F-F093-41C2-B563-0CFB19F9E3FF}" dt="2023-05-04T20:33:00.039" v="1395"/>
        <pc:sldMkLst>
          <pc:docMk/>
          <pc:sldMk cId="1719268633" sldId="274"/>
        </pc:sldMkLst>
        <pc:picChg chg="del">
          <ac:chgData name="John Bichy" userId="409c3310-5bc4-44e1-82b6-40ba8bd2d01c" providerId="ADAL" clId="{1061EF6F-F093-41C2-B563-0CFB19F9E3FF}" dt="2023-05-04T19:42:15.111" v="0" actId="478"/>
          <ac:picMkLst>
            <pc:docMk/>
            <pc:sldMk cId="1719268633" sldId="274"/>
            <ac:picMk id="133" creationId="{BC190B38-986F-4924-8C7A-406DC28EDB9A}"/>
          </ac:picMkLst>
        </pc:picChg>
      </pc:sldChg>
      <pc:sldChg chg="addSp delSp modSp">
        <pc:chgData name="John Bichy" userId="409c3310-5bc4-44e1-82b6-40ba8bd2d01c" providerId="ADAL" clId="{1061EF6F-F093-41C2-B563-0CFB19F9E3FF}" dt="2023-05-04T20:31:58.429" v="1394" actId="313"/>
        <pc:sldMkLst>
          <pc:docMk/>
          <pc:sldMk cId="3623534652" sldId="275"/>
        </pc:sldMkLst>
        <pc:spChg chg="del mod">
          <ac:chgData name="John Bichy" userId="409c3310-5bc4-44e1-82b6-40ba8bd2d01c" providerId="ADAL" clId="{1061EF6F-F093-41C2-B563-0CFB19F9E3FF}" dt="2023-05-04T20:20:02.983" v="513" actId="478"/>
          <ac:spMkLst>
            <pc:docMk/>
            <pc:sldMk cId="3623534652" sldId="275"/>
            <ac:spMk id="4" creationId="{00000000-0000-0000-0000-000000000000}"/>
          </ac:spMkLst>
        </pc:spChg>
        <pc:spChg chg="add del mod">
          <ac:chgData name="John Bichy" userId="409c3310-5bc4-44e1-82b6-40ba8bd2d01c" providerId="ADAL" clId="{1061EF6F-F093-41C2-B563-0CFB19F9E3FF}" dt="2023-05-04T20:27:59.758" v="882" actId="478"/>
          <ac:spMkLst>
            <pc:docMk/>
            <pc:sldMk cId="3623534652" sldId="275"/>
            <ac:spMk id="6" creationId="{9B9637D2-B966-4350-818C-55CB53A0F01C}"/>
          </ac:spMkLst>
        </pc:spChg>
        <pc:spChg chg="del mod">
          <ac:chgData name="John Bichy" userId="409c3310-5bc4-44e1-82b6-40ba8bd2d01c" providerId="ADAL" clId="{1061EF6F-F093-41C2-B563-0CFB19F9E3FF}" dt="2023-05-04T20:20:00.499" v="512" actId="478"/>
          <ac:spMkLst>
            <pc:docMk/>
            <pc:sldMk cId="3623534652" sldId="275"/>
            <ac:spMk id="7" creationId="{00000000-0000-0000-0000-000000000000}"/>
          </ac:spMkLst>
        </pc:spChg>
        <pc:spChg chg="del">
          <ac:chgData name="John Bichy" userId="409c3310-5bc4-44e1-82b6-40ba8bd2d01c" providerId="ADAL" clId="{1061EF6F-F093-41C2-B563-0CFB19F9E3FF}" dt="2023-05-04T20:19:55.556" v="510" actId="478"/>
          <ac:spMkLst>
            <pc:docMk/>
            <pc:sldMk cId="3623534652" sldId="275"/>
            <ac:spMk id="8" creationId="{00000000-0000-0000-0000-000000000000}"/>
          </ac:spMkLst>
        </pc:spChg>
        <pc:spChg chg="del">
          <ac:chgData name="John Bichy" userId="409c3310-5bc4-44e1-82b6-40ba8bd2d01c" providerId="ADAL" clId="{1061EF6F-F093-41C2-B563-0CFB19F9E3FF}" dt="2023-05-04T20:19:57.290" v="511" actId="478"/>
          <ac:spMkLst>
            <pc:docMk/>
            <pc:sldMk cId="3623534652" sldId="275"/>
            <ac:spMk id="9" creationId="{00000000-0000-0000-0000-000000000000}"/>
          </ac:spMkLst>
        </pc:spChg>
        <pc:spChg chg="add mod">
          <ac:chgData name="John Bichy" userId="409c3310-5bc4-44e1-82b6-40ba8bd2d01c" providerId="ADAL" clId="{1061EF6F-F093-41C2-B563-0CFB19F9E3FF}" dt="2023-05-04T20:31:58.429" v="1394" actId="313"/>
          <ac:spMkLst>
            <pc:docMk/>
            <pc:sldMk cId="3623534652" sldId="275"/>
            <ac:spMk id="11" creationId="{A7DCAE8B-A15B-4E01-8FFE-DDFB330F2477}"/>
          </ac:spMkLst>
        </pc:spChg>
      </pc:sldChg>
      <pc:sldChg chg="modSp">
        <pc:chgData name="John Bichy" userId="409c3310-5bc4-44e1-82b6-40ba8bd2d01c" providerId="ADAL" clId="{1061EF6F-F093-41C2-B563-0CFB19F9E3FF}" dt="2023-05-04T20:34:05.957" v="1404" actId="1076"/>
        <pc:sldMkLst>
          <pc:docMk/>
          <pc:sldMk cId="2625019022" sldId="279"/>
        </pc:sldMkLst>
        <pc:spChg chg="mod">
          <ac:chgData name="John Bichy" userId="409c3310-5bc4-44e1-82b6-40ba8bd2d01c" providerId="ADAL" clId="{1061EF6F-F093-41C2-B563-0CFB19F9E3FF}" dt="2023-05-04T20:33:58.475" v="1403" actId="20577"/>
          <ac:spMkLst>
            <pc:docMk/>
            <pc:sldMk cId="2625019022" sldId="279"/>
            <ac:spMk id="3" creationId="{00000000-0000-0000-0000-000000000000}"/>
          </ac:spMkLst>
        </pc:spChg>
        <pc:graphicFrameChg chg="mod">
          <ac:chgData name="John Bichy" userId="409c3310-5bc4-44e1-82b6-40ba8bd2d01c" providerId="ADAL" clId="{1061EF6F-F093-41C2-B563-0CFB19F9E3FF}" dt="2023-05-04T20:34:05.957" v="1404" actId="1076"/>
          <ac:graphicFrameMkLst>
            <pc:docMk/>
            <pc:sldMk cId="2625019022" sldId="279"/>
            <ac:graphicFrameMk id="9" creationId="{0CA422CC-647B-4CCE-BF67-4B2EACBC52A4}"/>
          </ac:graphicFrameMkLst>
        </pc:graphicFrameChg>
      </pc:sldChg>
      <pc:sldChg chg="addSp delSp modSp add">
        <pc:chgData name="John Bichy" userId="409c3310-5bc4-44e1-82b6-40ba8bd2d01c" providerId="ADAL" clId="{1061EF6F-F093-41C2-B563-0CFB19F9E3FF}" dt="2023-05-04T19:52:33.481" v="60" actId="1076"/>
        <pc:sldMkLst>
          <pc:docMk/>
          <pc:sldMk cId="3530271305" sldId="287"/>
        </pc:sldMkLst>
        <pc:picChg chg="del">
          <ac:chgData name="John Bichy" userId="409c3310-5bc4-44e1-82b6-40ba8bd2d01c" providerId="ADAL" clId="{1061EF6F-F093-41C2-B563-0CFB19F9E3FF}" dt="2023-05-04T19:51:26.182" v="44" actId="478"/>
          <ac:picMkLst>
            <pc:docMk/>
            <pc:sldMk cId="3530271305" sldId="287"/>
            <ac:picMk id="3" creationId="{06E9B4B5-418E-4573-AF8A-B67774D28CA4}"/>
          </ac:picMkLst>
        </pc:picChg>
        <pc:picChg chg="mod ord">
          <ac:chgData name="John Bichy" userId="409c3310-5bc4-44e1-82b6-40ba8bd2d01c" providerId="ADAL" clId="{1061EF6F-F093-41C2-B563-0CFB19F9E3FF}" dt="2023-05-04T19:52:11.081" v="57" actId="1076"/>
          <ac:picMkLst>
            <pc:docMk/>
            <pc:sldMk cId="3530271305" sldId="287"/>
            <ac:picMk id="7" creationId="{00000000-0000-0000-0000-000000000000}"/>
          </ac:picMkLst>
        </pc:picChg>
        <pc:picChg chg="add mod">
          <ac:chgData name="John Bichy" userId="409c3310-5bc4-44e1-82b6-40ba8bd2d01c" providerId="ADAL" clId="{1061EF6F-F093-41C2-B563-0CFB19F9E3FF}" dt="2023-05-04T19:52:03.505" v="54" actId="1076"/>
          <ac:picMkLst>
            <pc:docMk/>
            <pc:sldMk cId="3530271305" sldId="287"/>
            <ac:picMk id="8" creationId="{4A049C5D-9EE5-4359-A74A-057237DCD147}"/>
          </ac:picMkLst>
        </pc:picChg>
        <pc:picChg chg="mod ord">
          <ac:chgData name="John Bichy" userId="409c3310-5bc4-44e1-82b6-40ba8bd2d01c" providerId="ADAL" clId="{1061EF6F-F093-41C2-B563-0CFB19F9E3FF}" dt="2023-05-04T19:52:33.481" v="60" actId="1076"/>
          <ac:picMkLst>
            <pc:docMk/>
            <pc:sldMk cId="3530271305" sldId="287"/>
            <ac:picMk id="14" creationId="{00000000-0000-0000-0000-000000000000}"/>
          </ac:picMkLst>
        </pc:picChg>
        <pc:picChg chg="mod ord">
          <ac:chgData name="John Bichy" userId="409c3310-5bc4-44e1-82b6-40ba8bd2d01c" providerId="ADAL" clId="{1061EF6F-F093-41C2-B563-0CFB19F9E3FF}" dt="2023-05-04T19:52:16.761" v="59" actId="1076"/>
          <ac:picMkLst>
            <pc:docMk/>
            <pc:sldMk cId="3530271305" sldId="287"/>
            <ac:picMk id="15" creationId="{00000000-0000-0000-0000-000000000000}"/>
          </ac:picMkLst>
        </pc:picChg>
      </pc:sldChg>
      <pc:sldChg chg="addSp modSp add">
        <pc:chgData name="John Bichy" userId="409c3310-5bc4-44e1-82b6-40ba8bd2d01c" providerId="ADAL" clId="{1061EF6F-F093-41C2-B563-0CFB19F9E3FF}" dt="2023-05-12T20:36:31.530" v="1668" actId="20577"/>
        <pc:sldMkLst>
          <pc:docMk/>
          <pc:sldMk cId="3806465216" sldId="288"/>
        </pc:sldMkLst>
        <pc:spChg chg="add mod">
          <ac:chgData name="John Bichy" userId="409c3310-5bc4-44e1-82b6-40ba8bd2d01c" providerId="ADAL" clId="{1061EF6F-F093-41C2-B563-0CFB19F9E3FF}" dt="2023-05-12T20:36:31.530" v="1668" actId="20577"/>
          <ac:spMkLst>
            <pc:docMk/>
            <pc:sldMk cId="3806465216" sldId="288"/>
            <ac:spMk id="2" creationId="{9725CA7E-6356-4665-86D7-25309B93E038}"/>
          </ac:spMkLst>
        </pc:spChg>
        <pc:spChg chg="mod">
          <ac:chgData name="John Bichy" userId="409c3310-5bc4-44e1-82b6-40ba8bd2d01c" providerId="ADAL" clId="{1061EF6F-F093-41C2-B563-0CFB19F9E3FF}" dt="2023-05-04T19:59:03.346" v="96" actId="20577"/>
          <ac:spMkLst>
            <pc:docMk/>
            <pc:sldMk cId="3806465216" sldId="288"/>
            <ac:spMk id="4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DF513-2BB6-4A7F-9F42-2F52FFE605C5}" type="datetimeFigureOut">
              <a:rPr lang="en-US" smtClean="0"/>
              <a:t>5/16/2023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FA1FB-0ACF-4F50-A7E6-ACE23279E9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300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DF513-2BB6-4A7F-9F42-2F52FFE605C5}" type="datetimeFigureOut">
              <a:rPr lang="en-US" smtClean="0"/>
              <a:t>5/16/2023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FA1FB-0ACF-4F50-A7E6-ACE23279E9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825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DF513-2BB6-4A7F-9F42-2F52FFE605C5}" type="datetimeFigureOut">
              <a:rPr lang="en-US" smtClean="0"/>
              <a:t>5/16/2023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FA1FB-0ACF-4F50-A7E6-ACE23279E9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980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DF513-2BB6-4A7F-9F42-2F52FFE605C5}" type="datetimeFigureOut">
              <a:rPr lang="en-US" smtClean="0"/>
              <a:t>5/16/2023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FA1FB-0ACF-4F50-A7E6-ACE23279E9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36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DF513-2BB6-4A7F-9F42-2F52FFE605C5}" type="datetimeFigureOut">
              <a:rPr lang="en-US" smtClean="0"/>
              <a:t>5/16/2023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FA1FB-0ACF-4F50-A7E6-ACE23279E9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50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DF513-2BB6-4A7F-9F42-2F52FFE605C5}" type="datetimeFigureOut">
              <a:rPr lang="en-US" smtClean="0"/>
              <a:t>5/16/2023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FA1FB-0ACF-4F50-A7E6-ACE23279E9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827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DF513-2BB6-4A7F-9F42-2F52FFE605C5}" type="datetimeFigureOut">
              <a:rPr lang="en-US" smtClean="0"/>
              <a:t>5/16/2023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FA1FB-0ACF-4F50-A7E6-ACE23279E9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616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DF513-2BB6-4A7F-9F42-2F52FFE605C5}" type="datetimeFigureOut">
              <a:rPr lang="en-US" smtClean="0"/>
              <a:t>5/16/2023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FA1FB-0ACF-4F50-A7E6-ACE23279E9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178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DF513-2BB6-4A7F-9F42-2F52FFE605C5}" type="datetimeFigureOut">
              <a:rPr lang="en-US" smtClean="0"/>
              <a:t>5/16/2023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FA1FB-0ACF-4F50-A7E6-ACE23279E9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034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DF513-2BB6-4A7F-9F42-2F52FFE605C5}" type="datetimeFigureOut">
              <a:rPr lang="en-US" smtClean="0"/>
              <a:t>5/16/2023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FA1FB-0ACF-4F50-A7E6-ACE23279E9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480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DF513-2BB6-4A7F-9F42-2F52FFE605C5}" type="datetimeFigureOut">
              <a:rPr lang="en-US" smtClean="0"/>
              <a:t>5/16/2023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FA1FB-0ACF-4F50-A7E6-ACE23279E9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406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DF513-2BB6-4A7F-9F42-2F52FFE605C5}" type="datetimeFigureOut">
              <a:rPr lang="en-US" smtClean="0"/>
              <a:t>5/16/2023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FA1FB-0ACF-4F50-A7E6-ACE23279E9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267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996386" y="235803"/>
            <a:ext cx="73192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FF00"/>
                </a:solidFill>
              </a:rPr>
              <a:t>R/V Savannah Mid-life Refit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A049C5D-9EE5-4359-A74A-057237DCD1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219200"/>
            <a:ext cx="6934200" cy="485094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371600"/>
            <a:ext cx="2716655" cy="635656"/>
          </a:xfrm>
          <a:prstGeom prst="rect">
            <a:avLst/>
          </a:prstGeom>
          <a:ln w="22225"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620000" y="6222544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bg1"/>
                </a:solidFill>
              </a:rPr>
              <a:t>May 2023</a:t>
            </a:r>
            <a:endParaRPr lang="en-US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27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Box 44"/>
          <p:cNvSpPr txBox="1"/>
          <p:nvPr/>
        </p:nvSpPr>
        <p:spPr>
          <a:xfrm>
            <a:off x="1038606" y="381000"/>
            <a:ext cx="71339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FFFF00"/>
                </a:solidFill>
              </a:rPr>
              <a:t>Timeline</a:t>
            </a:r>
          </a:p>
        </p:txBody>
      </p:sp>
      <p:pic>
        <p:nvPicPr>
          <p:cNvPr id="95" name="Picture 9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600200"/>
            <a:ext cx="8906328" cy="4017473"/>
          </a:xfrm>
          <a:prstGeom prst="rect">
            <a:avLst/>
          </a:prstGeom>
        </p:spPr>
      </p:pic>
      <p:sp>
        <p:nvSpPr>
          <p:cNvPr id="2" name="Down Arrow 1"/>
          <p:cNvSpPr/>
          <p:nvPr/>
        </p:nvSpPr>
        <p:spPr>
          <a:xfrm>
            <a:off x="228600" y="2667000"/>
            <a:ext cx="152400" cy="8382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916" y="2050197"/>
            <a:ext cx="17894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Steering committees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1926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Box 44"/>
          <p:cNvSpPr txBox="1"/>
          <p:nvPr/>
        </p:nvSpPr>
        <p:spPr>
          <a:xfrm>
            <a:off x="1005042" y="152400"/>
            <a:ext cx="71339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rgbClr val="FFFF00"/>
                </a:solidFill>
              </a:rPr>
              <a:t>Updates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725CA7E-6356-4665-86D7-25309B93E038}"/>
              </a:ext>
            </a:extLst>
          </p:cNvPr>
          <p:cNvSpPr txBox="1"/>
          <p:nvPr/>
        </p:nvSpPr>
        <p:spPr>
          <a:xfrm>
            <a:off x="914400" y="1143000"/>
            <a:ext cx="699595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Shipyard selected – total of 5 SY’s at site visit, 3 bids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Shipyard planned for October 2023 to April </a:t>
            </a:r>
            <a:r>
              <a:rPr lang="en-US" sz="2400" dirty="0" smtClean="0">
                <a:solidFill>
                  <a:schemeClr val="bg1"/>
                </a:solidFill>
              </a:rPr>
              <a:t>2024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SOW “Finalized”</a:t>
            </a:r>
            <a:endParaRPr lang="en-US" sz="2400" dirty="0">
              <a:solidFill>
                <a:schemeClr val="bg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Long lead items ordered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bg1"/>
                </a:solidFill>
              </a:rPr>
              <a:t>Main engines  - delivery in August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bg1"/>
                </a:solidFill>
              </a:rPr>
              <a:t>Generators – delivery in August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bg1"/>
                </a:solidFill>
              </a:rPr>
              <a:t>Transmissions/controls – delivery in </a:t>
            </a:r>
            <a:r>
              <a:rPr lang="en-US" sz="2400" dirty="0" smtClean="0">
                <a:solidFill>
                  <a:schemeClr val="bg1"/>
                </a:solidFill>
              </a:rPr>
              <a:t>December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bg1"/>
                </a:solidFill>
                <a:sym typeface="Wingdings" panose="05000000000000000000" pitchFamily="2" charset="2"/>
              </a:rPr>
              <a:t>Bow thruster – delivery by </a:t>
            </a:r>
            <a:r>
              <a:rPr lang="en-US" sz="2400" dirty="0" smtClean="0">
                <a:solidFill>
                  <a:schemeClr val="bg1"/>
                </a:solidFill>
                <a:sym typeface="Wingdings" panose="05000000000000000000" pitchFamily="2" charset="2"/>
              </a:rPr>
              <a:t>October</a:t>
            </a:r>
            <a:endParaRPr lang="en-US" sz="2400" dirty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endParaRPr lang="en-US" sz="2400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pPr lvl="1">
              <a:lnSpc>
                <a:spcPct val="150000"/>
              </a:lnSpc>
            </a:pPr>
            <a:endParaRPr lang="en-US" sz="2400" dirty="0">
              <a:solidFill>
                <a:schemeClr val="bg1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0646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3242" y="95889"/>
            <a:ext cx="8229600" cy="894711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FFFF00"/>
                </a:solidFill>
              </a:rPr>
              <a:t>Service Life Extension - Refit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A7DCAE8B-A15B-4E01-8FFE-DDFB330F24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3242" y="1156562"/>
            <a:ext cx="8442158" cy="524423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Resurface hull, decks, topsides, frames, bilges, tanks</a:t>
            </a:r>
          </a:p>
          <a:p>
            <a:r>
              <a:rPr lang="en-US" dirty="0">
                <a:solidFill>
                  <a:schemeClr val="bg1"/>
                </a:solidFill>
              </a:rPr>
              <a:t>Replace main engines, transmissions, and controls</a:t>
            </a:r>
          </a:p>
          <a:p>
            <a:r>
              <a:rPr lang="en-US" dirty="0">
                <a:solidFill>
                  <a:schemeClr val="bg1"/>
                </a:solidFill>
              </a:rPr>
              <a:t>Replace generators and </a:t>
            </a:r>
            <a:r>
              <a:rPr lang="en-US" dirty="0" smtClean="0">
                <a:solidFill>
                  <a:schemeClr val="bg1"/>
                </a:solidFill>
              </a:rPr>
              <a:t>switchboard  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Replace bow thruster – increase tunnel </a:t>
            </a:r>
            <a:r>
              <a:rPr lang="en-US" dirty="0" err="1" smtClean="0">
                <a:solidFill>
                  <a:schemeClr val="bg1"/>
                </a:solidFill>
              </a:rPr>
              <a:t>dia</a:t>
            </a:r>
            <a:r>
              <a:rPr lang="en-US" dirty="0" smtClean="0">
                <a:solidFill>
                  <a:schemeClr val="bg1"/>
                </a:solidFill>
              </a:rPr>
              <a:t> from </a:t>
            </a:r>
            <a:r>
              <a:rPr lang="en-US" dirty="0">
                <a:solidFill>
                  <a:schemeClr val="bg1"/>
                </a:solidFill>
              </a:rPr>
              <a:t>16” to 20”</a:t>
            </a:r>
          </a:p>
          <a:p>
            <a:r>
              <a:rPr lang="en-US" dirty="0">
                <a:solidFill>
                  <a:schemeClr val="bg1"/>
                </a:solidFill>
              </a:rPr>
              <a:t>Sea chest modifications/repairs</a:t>
            </a:r>
          </a:p>
          <a:p>
            <a:r>
              <a:rPr lang="en-US" dirty="0">
                <a:solidFill>
                  <a:schemeClr val="bg1"/>
                </a:solidFill>
              </a:rPr>
              <a:t>Replace </a:t>
            </a:r>
            <a:r>
              <a:rPr lang="en-US" dirty="0" smtClean="0">
                <a:solidFill>
                  <a:schemeClr val="bg1"/>
                </a:solidFill>
              </a:rPr>
              <a:t>MSD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LED navigation lights</a:t>
            </a:r>
          </a:p>
          <a:p>
            <a:r>
              <a:rPr lang="en-US" dirty="0">
                <a:solidFill>
                  <a:schemeClr val="bg1"/>
                </a:solidFill>
              </a:rPr>
              <a:t>Wheelhouse window replacement</a:t>
            </a:r>
          </a:p>
          <a:p>
            <a:r>
              <a:rPr lang="en-US" dirty="0">
                <a:solidFill>
                  <a:schemeClr val="bg1"/>
                </a:solidFill>
              </a:rPr>
              <a:t>Door replacements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endParaRPr lang="en-US" dirty="0">
              <a:solidFill>
                <a:srgbClr val="FFFF00"/>
              </a:solidFill>
            </a:endParaRPr>
          </a:p>
          <a:p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53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3242" y="95889"/>
            <a:ext cx="8229600" cy="894711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en-US" sz="4800" dirty="0" smtClean="0">
                <a:solidFill>
                  <a:srgbClr val="FFFF00"/>
                </a:solidFill>
              </a:rPr>
              <a:t>Science/Operation Enhancements</a:t>
            </a:r>
            <a:endParaRPr lang="en-US" sz="4800" dirty="0">
              <a:solidFill>
                <a:srgbClr val="FFFF00"/>
              </a:solidFill>
            </a:endParaRP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A7DCAE8B-A15B-4E01-8FFE-DDFB330F24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3242" y="1156562"/>
            <a:ext cx="8442158" cy="463463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/>
                </a:solidFill>
              </a:rPr>
              <a:t>Main deck extension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/>
                </a:solidFill>
              </a:rPr>
              <a:t>Increase A-frame vertical clearance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/>
                </a:solidFill>
              </a:rPr>
              <a:t>Main deck ceiling and lighting upgrades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/>
                </a:solidFill>
              </a:rPr>
              <a:t>Laboratory upgrades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chemeClr val="bg1"/>
                </a:solidFill>
              </a:rPr>
              <a:t>New bench design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chemeClr val="bg1"/>
                </a:solidFill>
              </a:rPr>
              <a:t>Dedicated Tech </a:t>
            </a:r>
            <a:r>
              <a:rPr lang="en-US" dirty="0" smtClean="0">
                <a:solidFill>
                  <a:schemeClr val="bg1"/>
                </a:solidFill>
              </a:rPr>
              <a:t>space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1"/>
                </a:solidFill>
              </a:rPr>
              <a:t>Uniform deck socket pattern</a:t>
            </a:r>
            <a:endParaRPr lang="en-US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rgbClr val="FFFF00"/>
              </a:solidFill>
            </a:endParaRPr>
          </a:p>
          <a:p>
            <a:endParaRPr lang="en-US" sz="2000" dirty="0">
              <a:solidFill>
                <a:srgbClr val="FFFF00"/>
              </a:solidFill>
            </a:endParaRPr>
          </a:p>
          <a:p>
            <a:endParaRPr lang="en-US" sz="2000" dirty="0">
              <a:solidFill>
                <a:srgbClr val="FFFF00"/>
              </a:solidFill>
            </a:endParaRPr>
          </a:p>
          <a:p>
            <a:endParaRPr lang="en-US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50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52600" y="304800"/>
            <a:ext cx="60486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FF00"/>
                </a:solidFill>
              </a:rPr>
              <a:t>Mid-life Cost Estimates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255269-9084-438F-BB98-760F62885B09}"/>
              </a:ext>
            </a:extLst>
          </p:cNvPr>
          <p:cNvSpPr txBox="1"/>
          <p:nvPr/>
        </p:nvSpPr>
        <p:spPr>
          <a:xfrm>
            <a:off x="1524000" y="1828800"/>
            <a:ext cx="510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219806"/>
              </p:ext>
            </p:extLst>
          </p:nvPr>
        </p:nvGraphicFramePr>
        <p:xfrm>
          <a:off x="1219200" y="1371600"/>
          <a:ext cx="6377122" cy="41342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18458">
                  <a:extLst>
                    <a:ext uri="{9D8B030D-6E8A-4147-A177-3AD203B41FA5}">
                      <a16:colId xmlns:a16="http://schemas.microsoft.com/office/drawing/2014/main" val="3677695067"/>
                    </a:ext>
                  </a:extLst>
                </a:gridCol>
                <a:gridCol w="2158664">
                  <a:extLst>
                    <a:ext uri="{9D8B030D-6E8A-4147-A177-3AD203B41FA5}">
                      <a16:colId xmlns:a16="http://schemas.microsoft.com/office/drawing/2014/main" val="4255870091"/>
                    </a:ext>
                  </a:extLst>
                </a:gridCol>
              </a:tblGrid>
              <a:tr h="4189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sng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Description</a:t>
                      </a:r>
                      <a:endParaRPr lang="en-US" sz="16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sng" strike="noStrike" dirty="0" smtClean="0">
                          <a:effectLst/>
                        </a:rPr>
                        <a:t>Total</a:t>
                      </a:r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67949594"/>
                  </a:ext>
                </a:extLst>
              </a:tr>
              <a:tr h="307076"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8421340"/>
                  </a:ext>
                </a:extLst>
              </a:tr>
              <a:tr h="4597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Condition Survey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 $                        35,000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44407603"/>
                  </a:ext>
                </a:extLst>
              </a:tr>
              <a:tr h="4597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Architects - C-Job/Glosten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 $                      456,404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9964712"/>
                  </a:ext>
                </a:extLst>
              </a:tr>
              <a:tr h="4597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Shipyard Purchase Order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 $                  3,263,506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21424900"/>
                  </a:ext>
                </a:extLst>
              </a:tr>
              <a:tr h="4597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Owner Furnished Equipment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 $                      683,446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21659381"/>
                  </a:ext>
                </a:extLst>
              </a:tr>
              <a:tr h="4597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Additional Costs (ABS, travel, gauging,etc..)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 $                      701,400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229276"/>
                  </a:ext>
                </a:extLst>
              </a:tr>
              <a:tr h="4597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Additional contingency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 $                      408,500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48314280"/>
                  </a:ext>
                </a:extLst>
              </a:tr>
              <a:tr h="26733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87732765"/>
                  </a:ext>
                </a:extLst>
              </a:tr>
              <a:tr h="38231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Total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 $   5,548,256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7801207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57622" y="5707228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Overall SY contingency of 30%</a:t>
            </a:r>
          </a:p>
        </p:txBody>
      </p:sp>
    </p:spTree>
    <p:extLst>
      <p:ext uri="{BB962C8B-B14F-4D97-AF65-F5344CB8AC3E}">
        <p14:creationId xmlns:p14="http://schemas.microsoft.com/office/powerpoint/2010/main" val="231812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0" y="533400"/>
            <a:ext cx="518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FF00"/>
                </a:solidFill>
              </a:rPr>
              <a:t>Acknowledgements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9687" y="1928437"/>
            <a:ext cx="4717997" cy="2677656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NSF – Rose Dufour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University of Georgia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State of Georgia </a:t>
            </a:r>
            <a:r>
              <a:rPr lang="en-US" sz="2400" dirty="0" smtClean="0">
                <a:solidFill>
                  <a:schemeClr val="bg1"/>
                </a:solidFill>
              </a:rPr>
              <a:t>–B-budget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University System of Georgia </a:t>
            </a:r>
            <a:endParaRPr lang="en-US" sz="2400" dirty="0" smtClean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003" y="1752600"/>
            <a:ext cx="1206095" cy="1213361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3150" y="3962400"/>
            <a:ext cx="2209800" cy="725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01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6308584D88BF41A2F6BEAFF9300877" ma:contentTypeVersion="16" ma:contentTypeDescription="Create a new document." ma:contentTypeScope="" ma:versionID="11b3431e057a3df47eae7d22e0f024f2">
  <xsd:schema xmlns:xsd="http://www.w3.org/2001/XMLSchema" xmlns:xs="http://www.w3.org/2001/XMLSchema" xmlns:p="http://schemas.microsoft.com/office/2006/metadata/properties" xmlns:ns1="http://schemas.microsoft.com/sharepoint/v3" xmlns:ns3="53677e3c-d0ac-43a1-8b1c-cd29d46c2c7f" xmlns:ns4="651d2549-4e8b-41ff-9ba5-602a5148d234" targetNamespace="http://schemas.microsoft.com/office/2006/metadata/properties" ma:root="true" ma:fieldsID="ab89e0e94f3d99bd781c5415bd3c8b96" ns1:_="" ns3:_="" ns4:_="">
    <xsd:import namespace="http://schemas.microsoft.com/sharepoint/v3"/>
    <xsd:import namespace="53677e3c-d0ac-43a1-8b1c-cd29d46c2c7f"/>
    <xsd:import namespace="651d2549-4e8b-41ff-9ba5-602a5148d23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677e3c-d0ac-43a1-8b1c-cd29d46c2c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1d2549-4e8b-41ff-9ba5-602a5148d23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B2DA7FC-1377-479C-861B-4456B62AE7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3677e3c-d0ac-43a1-8b1c-cd29d46c2c7f"/>
    <ds:schemaRef ds:uri="651d2549-4e8b-41ff-9ba5-602a5148d2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6265786-AFC8-448C-A41B-8A55FE5E880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741B4E-3EFD-4E20-9AAB-07D6670D8B66}">
  <ds:schemaRefs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infopath/2007/PartnerControls"/>
    <ds:schemaRef ds:uri="651d2549-4e8b-41ff-9ba5-602a5148d234"/>
    <ds:schemaRef ds:uri="http://purl.org/dc/elements/1.1/"/>
    <ds:schemaRef ds:uri="http://purl.org/dc/terms/"/>
    <ds:schemaRef ds:uri="http://schemas.microsoft.com/office/2006/metadata/properties"/>
    <ds:schemaRef ds:uri="53677e3c-d0ac-43a1-8b1c-cd29d46c2c7f"/>
    <ds:schemaRef ds:uri="http://schemas.openxmlformats.org/package/2006/metadata/core-propertie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6186</TotalTime>
  <Words>216</Words>
  <Application>Microsoft Office PowerPoint</Application>
  <PresentationFormat>On-screen Show (4:3)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Service Life Extension - Refit</vt:lpstr>
      <vt:lpstr>Science/Operation Enhancements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SKIO/UGA  Marine Operations</dc:title>
  <dc:creator>John Bichy</dc:creator>
  <cp:lastModifiedBy>John Bichy</cp:lastModifiedBy>
  <cp:revision>277</cp:revision>
  <cp:lastPrinted>2020-01-31T13:50:16Z</cp:lastPrinted>
  <dcterms:created xsi:type="dcterms:W3CDTF">2017-06-06T16:55:00Z</dcterms:created>
  <dcterms:modified xsi:type="dcterms:W3CDTF">2023-05-17T11:30:35Z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0x010100536308584D88BF41A2F6BEAFF9300877</vt:lpwstr>
  </property>
</Properties>
</file>