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2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4E18-A81F-8904-3AB2-7F535BB7F4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55A56C-EB27-F1E4-4274-DF5EE60536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148B41-EA7A-5268-D766-9AF19158EDF2}"/>
              </a:ext>
            </a:extLst>
          </p:cNvPr>
          <p:cNvSpPr>
            <a:spLocks noGrp="1"/>
          </p:cNvSpPr>
          <p:nvPr>
            <p:ph type="dt" sz="half" idx="10"/>
          </p:nvPr>
        </p:nvSpPr>
        <p:spPr/>
        <p:txBody>
          <a:bodyPr/>
          <a:lstStyle/>
          <a:p>
            <a:fld id="{D1A5DA79-12FD-459E-88E4-D344C216BCA1}" type="datetimeFigureOut">
              <a:rPr lang="en-US" smtClean="0"/>
              <a:t>5/16/2023</a:t>
            </a:fld>
            <a:endParaRPr lang="en-US"/>
          </a:p>
        </p:txBody>
      </p:sp>
      <p:sp>
        <p:nvSpPr>
          <p:cNvPr id="5" name="Footer Placeholder 4">
            <a:extLst>
              <a:ext uri="{FF2B5EF4-FFF2-40B4-BE49-F238E27FC236}">
                <a16:creationId xmlns:a16="http://schemas.microsoft.com/office/drawing/2014/main" id="{ECC25EF5-7BFF-660F-0000-FB008E5A8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5E2AD-8339-8F9A-7C90-C9D0C4E4B034}"/>
              </a:ext>
            </a:extLst>
          </p:cNvPr>
          <p:cNvSpPr>
            <a:spLocks noGrp="1"/>
          </p:cNvSpPr>
          <p:nvPr>
            <p:ph type="sldNum" sz="quarter" idx="12"/>
          </p:nvPr>
        </p:nvSpPr>
        <p:spPr/>
        <p:txBody>
          <a:bodyPr/>
          <a:lstStyle/>
          <a:p>
            <a:fld id="{36703C10-ECA6-4963-8DA5-75F0BE666366}" type="slidenum">
              <a:rPr lang="en-US" smtClean="0"/>
              <a:t>‹#›</a:t>
            </a:fld>
            <a:endParaRPr lang="en-US"/>
          </a:p>
        </p:txBody>
      </p:sp>
    </p:spTree>
    <p:extLst>
      <p:ext uri="{BB962C8B-B14F-4D97-AF65-F5344CB8AC3E}">
        <p14:creationId xmlns:p14="http://schemas.microsoft.com/office/powerpoint/2010/main" val="368290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4014-6160-76C7-41AA-74D60934C2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5565E3-5D73-2951-7489-CB4AE0FEC6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EE084-27AA-B2F3-04F0-C850CF9A4C31}"/>
              </a:ext>
            </a:extLst>
          </p:cNvPr>
          <p:cNvSpPr>
            <a:spLocks noGrp="1"/>
          </p:cNvSpPr>
          <p:nvPr>
            <p:ph type="dt" sz="half" idx="10"/>
          </p:nvPr>
        </p:nvSpPr>
        <p:spPr/>
        <p:txBody>
          <a:bodyPr/>
          <a:lstStyle/>
          <a:p>
            <a:fld id="{D1A5DA79-12FD-459E-88E4-D344C216BCA1}" type="datetimeFigureOut">
              <a:rPr lang="en-US" smtClean="0"/>
              <a:t>5/16/2023</a:t>
            </a:fld>
            <a:endParaRPr lang="en-US"/>
          </a:p>
        </p:txBody>
      </p:sp>
      <p:sp>
        <p:nvSpPr>
          <p:cNvPr id="5" name="Footer Placeholder 4">
            <a:extLst>
              <a:ext uri="{FF2B5EF4-FFF2-40B4-BE49-F238E27FC236}">
                <a16:creationId xmlns:a16="http://schemas.microsoft.com/office/drawing/2014/main" id="{FA6FEF48-4FE8-9A2D-7E60-F52FB2EF0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53A0B-0C30-CEE9-5D69-734166767E6C}"/>
              </a:ext>
            </a:extLst>
          </p:cNvPr>
          <p:cNvSpPr>
            <a:spLocks noGrp="1"/>
          </p:cNvSpPr>
          <p:nvPr>
            <p:ph type="sldNum" sz="quarter" idx="12"/>
          </p:nvPr>
        </p:nvSpPr>
        <p:spPr/>
        <p:txBody>
          <a:bodyPr/>
          <a:lstStyle/>
          <a:p>
            <a:fld id="{36703C10-ECA6-4963-8DA5-75F0BE666366}" type="slidenum">
              <a:rPr lang="en-US" smtClean="0"/>
              <a:t>‹#›</a:t>
            </a:fld>
            <a:endParaRPr lang="en-US"/>
          </a:p>
        </p:txBody>
      </p:sp>
    </p:spTree>
    <p:extLst>
      <p:ext uri="{BB962C8B-B14F-4D97-AF65-F5344CB8AC3E}">
        <p14:creationId xmlns:p14="http://schemas.microsoft.com/office/powerpoint/2010/main" val="368729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256DE3-896A-435B-2ED3-0AD079695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2794F8-3562-C0BD-2601-2D7D65696D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9DC81-51FB-5D3B-A9B7-B540A08F815E}"/>
              </a:ext>
            </a:extLst>
          </p:cNvPr>
          <p:cNvSpPr>
            <a:spLocks noGrp="1"/>
          </p:cNvSpPr>
          <p:nvPr>
            <p:ph type="dt" sz="half" idx="10"/>
          </p:nvPr>
        </p:nvSpPr>
        <p:spPr/>
        <p:txBody>
          <a:bodyPr/>
          <a:lstStyle/>
          <a:p>
            <a:fld id="{D1A5DA79-12FD-459E-88E4-D344C216BCA1}" type="datetimeFigureOut">
              <a:rPr lang="en-US" smtClean="0"/>
              <a:t>5/16/2023</a:t>
            </a:fld>
            <a:endParaRPr lang="en-US"/>
          </a:p>
        </p:txBody>
      </p:sp>
      <p:sp>
        <p:nvSpPr>
          <p:cNvPr id="5" name="Footer Placeholder 4">
            <a:extLst>
              <a:ext uri="{FF2B5EF4-FFF2-40B4-BE49-F238E27FC236}">
                <a16:creationId xmlns:a16="http://schemas.microsoft.com/office/drawing/2014/main" id="{CC589398-3988-2010-0A1E-1DAA1F119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ADD03-14DA-6D8E-0053-94B1B664AE70}"/>
              </a:ext>
            </a:extLst>
          </p:cNvPr>
          <p:cNvSpPr>
            <a:spLocks noGrp="1"/>
          </p:cNvSpPr>
          <p:nvPr>
            <p:ph type="sldNum" sz="quarter" idx="12"/>
          </p:nvPr>
        </p:nvSpPr>
        <p:spPr/>
        <p:txBody>
          <a:bodyPr/>
          <a:lstStyle/>
          <a:p>
            <a:fld id="{36703C10-ECA6-4963-8DA5-75F0BE666366}" type="slidenum">
              <a:rPr lang="en-US" smtClean="0"/>
              <a:t>‹#›</a:t>
            </a:fld>
            <a:endParaRPr lang="en-US"/>
          </a:p>
        </p:txBody>
      </p:sp>
    </p:spTree>
    <p:extLst>
      <p:ext uri="{BB962C8B-B14F-4D97-AF65-F5344CB8AC3E}">
        <p14:creationId xmlns:p14="http://schemas.microsoft.com/office/powerpoint/2010/main" val="63347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4A16-D208-E6A3-BE78-6FDB813A1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BADFA-0DEE-2E90-F3EB-A03B525C16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1CF5B-B3A2-1100-FE60-CED907318F53}"/>
              </a:ext>
            </a:extLst>
          </p:cNvPr>
          <p:cNvSpPr>
            <a:spLocks noGrp="1"/>
          </p:cNvSpPr>
          <p:nvPr>
            <p:ph type="dt" sz="half" idx="10"/>
          </p:nvPr>
        </p:nvSpPr>
        <p:spPr/>
        <p:txBody>
          <a:bodyPr/>
          <a:lstStyle/>
          <a:p>
            <a:fld id="{D1A5DA79-12FD-459E-88E4-D344C216BCA1}" type="datetimeFigureOut">
              <a:rPr lang="en-US" smtClean="0"/>
              <a:t>5/16/2023</a:t>
            </a:fld>
            <a:endParaRPr lang="en-US"/>
          </a:p>
        </p:txBody>
      </p:sp>
      <p:sp>
        <p:nvSpPr>
          <p:cNvPr id="5" name="Footer Placeholder 4">
            <a:extLst>
              <a:ext uri="{FF2B5EF4-FFF2-40B4-BE49-F238E27FC236}">
                <a16:creationId xmlns:a16="http://schemas.microsoft.com/office/drawing/2014/main" id="{13D19CCE-FCB7-8E10-60C4-71C2A2A84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68977-CF17-37F9-AFE7-EF5CE01298F9}"/>
              </a:ext>
            </a:extLst>
          </p:cNvPr>
          <p:cNvSpPr>
            <a:spLocks noGrp="1"/>
          </p:cNvSpPr>
          <p:nvPr>
            <p:ph type="sldNum" sz="quarter" idx="12"/>
          </p:nvPr>
        </p:nvSpPr>
        <p:spPr/>
        <p:txBody>
          <a:bodyPr/>
          <a:lstStyle/>
          <a:p>
            <a:fld id="{36703C10-ECA6-4963-8DA5-75F0BE666366}" type="slidenum">
              <a:rPr lang="en-US" smtClean="0"/>
              <a:t>‹#›</a:t>
            </a:fld>
            <a:endParaRPr lang="en-US"/>
          </a:p>
        </p:txBody>
      </p:sp>
    </p:spTree>
    <p:extLst>
      <p:ext uri="{BB962C8B-B14F-4D97-AF65-F5344CB8AC3E}">
        <p14:creationId xmlns:p14="http://schemas.microsoft.com/office/powerpoint/2010/main" val="329569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6E69E-3E39-DE5D-9E93-2810D958F9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CD3001-295C-5908-91B2-AC0D5C78EE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642E42-0777-AB30-8114-A733486313AF}"/>
              </a:ext>
            </a:extLst>
          </p:cNvPr>
          <p:cNvSpPr>
            <a:spLocks noGrp="1"/>
          </p:cNvSpPr>
          <p:nvPr>
            <p:ph type="dt" sz="half" idx="10"/>
          </p:nvPr>
        </p:nvSpPr>
        <p:spPr/>
        <p:txBody>
          <a:bodyPr/>
          <a:lstStyle/>
          <a:p>
            <a:fld id="{D1A5DA79-12FD-459E-88E4-D344C216BCA1}" type="datetimeFigureOut">
              <a:rPr lang="en-US" smtClean="0"/>
              <a:t>5/16/2023</a:t>
            </a:fld>
            <a:endParaRPr lang="en-US"/>
          </a:p>
        </p:txBody>
      </p:sp>
      <p:sp>
        <p:nvSpPr>
          <p:cNvPr id="5" name="Footer Placeholder 4">
            <a:extLst>
              <a:ext uri="{FF2B5EF4-FFF2-40B4-BE49-F238E27FC236}">
                <a16:creationId xmlns:a16="http://schemas.microsoft.com/office/drawing/2014/main" id="{08BDC6BA-9BF5-1E97-B9BC-2EB363649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2A12F-BE76-8355-9C2F-C06DCA6357E4}"/>
              </a:ext>
            </a:extLst>
          </p:cNvPr>
          <p:cNvSpPr>
            <a:spLocks noGrp="1"/>
          </p:cNvSpPr>
          <p:nvPr>
            <p:ph type="sldNum" sz="quarter" idx="12"/>
          </p:nvPr>
        </p:nvSpPr>
        <p:spPr/>
        <p:txBody>
          <a:bodyPr/>
          <a:lstStyle/>
          <a:p>
            <a:fld id="{36703C10-ECA6-4963-8DA5-75F0BE666366}" type="slidenum">
              <a:rPr lang="en-US" smtClean="0"/>
              <a:t>‹#›</a:t>
            </a:fld>
            <a:endParaRPr lang="en-US"/>
          </a:p>
        </p:txBody>
      </p:sp>
    </p:spTree>
    <p:extLst>
      <p:ext uri="{BB962C8B-B14F-4D97-AF65-F5344CB8AC3E}">
        <p14:creationId xmlns:p14="http://schemas.microsoft.com/office/powerpoint/2010/main" val="485337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87583-987B-6D4D-ED92-B3246156E0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03DDE3-40B3-2426-7D12-AFDBCBDD30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1969FB-476C-44C7-966A-EAC2FD73F3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B9FC75-BA12-ED8B-5CE7-81DD00CD5931}"/>
              </a:ext>
            </a:extLst>
          </p:cNvPr>
          <p:cNvSpPr>
            <a:spLocks noGrp="1"/>
          </p:cNvSpPr>
          <p:nvPr>
            <p:ph type="dt" sz="half" idx="10"/>
          </p:nvPr>
        </p:nvSpPr>
        <p:spPr/>
        <p:txBody>
          <a:bodyPr/>
          <a:lstStyle/>
          <a:p>
            <a:fld id="{D1A5DA79-12FD-459E-88E4-D344C216BCA1}" type="datetimeFigureOut">
              <a:rPr lang="en-US" smtClean="0"/>
              <a:t>5/16/2023</a:t>
            </a:fld>
            <a:endParaRPr lang="en-US"/>
          </a:p>
        </p:txBody>
      </p:sp>
      <p:sp>
        <p:nvSpPr>
          <p:cNvPr id="6" name="Footer Placeholder 5">
            <a:extLst>
              <a:ext uri="{FF2B5EF4-FFF2-40B4-BE49-F238E27FC236}">
                <a16:creationId xmlns:a16="http://schemas.microsoft.com/office/drawing/2014/main" id="{21615A1B-04F5-98B1-B526-D8027A094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AA49B-1C25-F1C9-64C6-F8467E04202C}"/>
              </a:ext>
            </a:extLst>
          </p:cNvPr>
          <p:cNvSpPr>
            <a:spLocks noGrp="1"/>
          </p:cNvSpPr>
          <p:nvPr>
            <p:ph type="sldNum" sz="quarter" idx="12"/>
          </p:nvPr>
        </p:nvSpPr>
        <p:spPr/>
        <p:txBody>
          <a:bodyPr/>
          <a:lstStyle/>
          <a:p>
            <a:fld id="{36703C10-ECA6-4963-8DA5-75F0BE666366}" type="slidenum">
              <a:rPr lang="en-US" smtClean="0"/>
              <a:t>‹#›</a:t>
            </a:fld>
            <a:endParaRPr lang="en-US"/>
          </a:p>
        </p:txBody>
      </p:sp>
    </p:spTree>
    <p:extLst>
      <p:ext uri="{BB962C8B-B14F-4D97-AF65-F5344CB8AC3E}">
        <p14:creationId xmlns:p14="http://schemas.microsoft.com/office/powerpoint/2010/main" val="294741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D365-DA30-F2A9-B346-F72D07712A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78478F-DE4A-DF52-84E6-6CF6186639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A3CCB7-1FE5-E0CF-D85E-D285D6826B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EB2FEC-C894-E65D-7052-FB013D56E7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4817FD-2891-BBF4-6D66-880219144D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6195D9-E05A-4D3F-3A08-3471DEC21A65}"/>
              </a:ext>
            </a:extLst>
          </p:cNvPr>
          <p:cNvSpPr>
            <a:spLocks noGrp="1"/>
          </p:cNvSpPr>
          <p:nvPr>
            <p:ph type="dt" sz="half" idx="10"/>
          </p:nvPr>
        </p:nvSpPr>
        <p:spPr/>
        <p:txBody>
          <a:bodyPr/>
          <a:lstStyle/>
          <a:p>
            <a:fld id="{D1A5DA79-12FD-459E-88E4-D344C216BCA1}" type="datetimeFigureOut">
              <a:rPr lang="en-US" smtClean="0"/>
              <a:t>5/16/2023</a:t>
            </a:fld>
            <a:endParaRPr lang="en-US"/>
          </a:p>
        </p:txBody>
      </p:sp>
      <p:sp>
        <p:nvSpPr>
          <p:cNvPr id="8" name="Footer Placeholder 7">
            <a:extLst>
              <a:ext uri="{FF2B5EF4-FFF2-40B4-BE49-F238E27FC236}">
                <a16:creationId xmlns:a16="http://schemas.microsoft.com/office/drawing/2014/main" id="{59A0C9BB-8BF1-8A24-F8C4-6C08920CF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34B6C2-F04A-055F-E143-E402D75E8CEB}"/>
              </a:ext>
            </a:extLst>
          </p:cNvPr>
          <p:cNvSpPr>
            <a:spLocks noGrp="1"/>
          </p:cNvSpPr>
          <p:nvPr>
            <p:ph type="sldNum" sz="quarter" idx="12"/>
          </p:nvPr>
        </p:nvSpPr>
        <p:spPr/>
        <p:txBody>
          <a:bodyPr/>
          <a:lstStyle/>
          <a:p>
            <a:fld id="{36703C10-ECA6-4963-8DA5-75F0BE666366}" type="slidenum">
              <a:rPr lang="en-US" smtClean="0"/>
              <a:t>‹#›</a:t>
            </a:fld>
            <a:endParaRPr lang="en-US"/>
          </a:p>
        </p:txBody>
      </p:sp>
    </p:spTree>
    <p:extLst>
      <p:ext uri="{BB962C8B-B14F-4D97-AF65-F5344CB8AC3E}">
        <p14:creationId xmlns:p14="http://schemas.microsoft.com/office/powerpoint/2010/main" val="398420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5B16-1D06-006E-092C-C3C62C7674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3A2A40-403E-D0B8-D852-B4CFA06E3B7E}"/>
              </a:ext>
            </a:extLst>
          </p:cNvPr>
          <p:cNvSpPr>
            <a:spLocks noGrp="1"/>
          </p:cNvSpPr>
          <p:nvPr>
            <p:ph type="dt" sz="half" idx="10"/>
          </p:nvPr>
        </p:nvSpPr>
        <p:spPr/>
        <p:txBody>
          <a:bodyPr/>
          <a:lstStyle/>
          <a:p>
            <a:fld id="{D1A5DA79-12FD-459E-88E4-D344C216BCA1}" type="datetimeFigureOut">
              <a:rPr lang="en-US" smtClean="0"/>
              <a:t>5/16/2023</a:t>
            </a:fld>
            <a:endParaRPr lang="en-US"/>
          </a:p>
        </p:txBody>
      </p:sp>
      <p:sp>
        <p:nvSpPr>
          <p:cNvPr id="4" name="Footer Placeholder 3">
            <a:extLst>
              <a:ext uri="{FF2B5EF4-FFF2-40B4-BE49-F238E27FC236}">
                <a16:creationId xmlns:a16="http://schemas.microsoft.com/office/drawing/2014/main" id="{7E6F3279-D532-A20D-C9A7-CD27BE4AAB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16FD6-3A6C-6AEC-B2C0-30988DA68783}"/>
              </a:ext>
            </a:extLst>
          </p:cNvPr>
          <p:cNvSpPr>
            <a:spLocks noGrp="1"/>
          </p:cNvSpPr>
          <p:nvPr>
            <p:ph type="sldNum" sz="quarter" idx="12"/>
          </p:nvPr>
        </p:nvSpPr>
        <p:spPr/>
        <p:txBody>
          <a:bodyPr/>
          <a:lstStyle/>
          <a:p>
            <a:fld id="{36703C10-ECA6-4963-8DA5-75F0BE666366}" type="slidenum">
              <a:rPr lang="en-US" smtClean="0"/>
              <a:t>‹#›</a:t>
            </a:fld>
            <a:endParaRPr lang="en-US"/>
          </a:p>
        </p:txBody>
      </p:sp>
    </p:spTree>
    <p:extLst>
      <p:ext uri="{BB962C8B-B14F-4D97-AF65-F5344CB8AC3E}">
        <p14:creationId xmlns:p14="http://schemas.microsoft.com/office/powerpoint/2010/main" val="392709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B5C34A-3A91-310F-9BA2-82BED767C012}"/>
              </a:ext>
            </a:extLst>
          </p:cNvPr>
          <p:cNvSpPr>
            <a:spLocks noGrp="1"/>
          </p:cNvSpPr>
          <p:nvPr>
            <p:ph type="dt" sz="half" idx="10"/>
          </p:nvPr>
        </p:nvSpPr>
        <p:spPr/>
        <p:txBody>
          <a:bodyPr/>
          <a:lstStyle/>
          <a:p>
            <a:fld id="{D1A5DA79-12FD-459E-88E4-D344C216BCA1}" type="datetimeFigureOut">
              <a:rPr lang="en-US" smtClean="0"/>
              <a:t>5/16/2023</a:t>
            </a:fld>
            <a:endParaRPr lang="en-US"/>
          </a:p>
        </p:txBody>
      </p:sp>
      <p:sp>
        <p:nvSpPr>
          <p:cNvPr id="3" name="Footer Placeholder 2">
            <a:extLst>
              <a:ext uri="{FF2B5EF4-FFF2-40B4-BE49-F238E27FC236}">
                <a16:creationId xmlns:a16="http://schemas.microsoft.com/office/drawing/2014/main" id="{A5FA9FD4-3A6C-32FB-07C3-E89BDA663D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28B594-179C-80E8-5B68-F25F3A4B891F}"/>
              </a:ext>
            </a:extLst>
          </p:cNvPr>
          <p:cNvSpPr>
            <a:spLocks noGrp="1"/>
          </p:cNvSpPr>
          <p:nvPr>
            <p:ph type="sldNum" sz="quarter" idx="12"/>
          </p:nvPr>
        </p:nvSpPr>
        <p:spPr/>
        <p:txBody>
          <a:bodyPr/>
          <a:lstStyle/>
          <a:p>
            <a:fld id="{36703C10-ECA6-4963-8DA5-75F0BE666366}" type="slidenum">
              <a:rPr lang="en-US" smtClean="0"/>
              <a:t>‹#›</a:t>
            </a:fld>
            <a:endParaRPr lang="en-US"/>
          </a:p>
        </p:txBody>
      </p:sp>
    </p:spTree>
    <p:extLst>
      <p:ext uri="{BB962C8B-B14F-4D97-AF65-F5344CB8AC3E}">
        <p14:creationId xmlns:p14="http://schemas.microsoft.com/office/powerpoint/2010/main" val="177347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8CD2D-61F6-FC3E-2EE9-BD42207EE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80F9C6-43A7-BDCF-DD9D-1D517F1415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2F962-0676-E1D2-98C8-8D68D912C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066E63-D389-12F8-1787-F050D2EED414}"/>
              </a:ext>
            </a:extLst>
          </p:cNvPr>
          <p:cNvSpPr>
            <a:spLocks noGrp="1"/>
          </p:cNvSpPr>
          <p:nvPr>
            <p:ph type="dt" sz="half" idx="10"/>
          </p:nvPr>
        </p:nvSpPr>
        <p:spPr/>
        <p:txBody>
          <a:bodyPr/>
          <a:lstStyle/>
          <a:p>
            <a:fld id="{D1A5DA79-12FD-459E-88E4-D344C216BCA1}" type="datetimeFigureOut">
              <a:rPr lang="en-US" smtClean="0"/>
              <a:t>5/16/2023</a:t>
            </a:fld>
            <a:endParaRPr lang="en-US"/>
          </a:p>
        </p:txBody>
      </p:sp>
      <p:sp>
        <p:nvSpPr>
          <p:cNvPr id="6" name="Footer Placeholder 5">
            <a:extLst>
              <a:ext uri="{FF2B5EF4-FFF2-40B4-BE49-F238E27FC236}">
                <a16:creationId xmlns:a16="http://schemas.microsoft.com/office/drawing/2014/main" id="{F793C15D-7D19-2B64-957F-CE075FB5A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E76EAB-9B48-6AEB-F6F0-80045A06FE31}"/>
              </a:ext>
            </a:extLst>
          </p:cNvPr>
          <p:cNvSpPr>
            <a:spLocks noGrp="1"/>
          </p:cNvSpPr>
          <p:nvPr>
            <p:ph type="sldNum" sz="quarter" idx="12"/>
          </p:nvPr>
        </p:nvSpPr>
        <p:spPr/>
        <p:txBody>
          <a:bodyPr/>
          <a:lstStyle/>
          <a:p>
            <a:fld id="{36703C10-ECA6-4963-8DA5-75F0BE666366}" type="slidenum">
              <a:rPr lang="en-US" smtClean="0"/>
              <a:t>‹#›</a:t>
            </a:fld>
            <a:endParaRPr lang="en-US"/>
          </a:p>
        </p:txBody>
      </p:sp>
    </p:spTree>
    <p:extLst>
      <p:ext uri="{BB962C8B-B14F-4D97-AF65-F5344CB8AC3E}">
        <p14:creationId xmlns:p14="http://schemas.microsoft.com/office/powerpoint/2010/main" val="81628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094B-399A-BA50-9062-6CD238B44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194056-ECC8-4F48-E188-741906E0E5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CFF13C-5FFC-E5F0-252C-54365B05D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AF237-F4E4-478C-A62B-CD2E470318BC}"/>
              </a:ext>
            </a:extLst>
          </p:cNvPr>
          <p:cNvSpPr>
            <a:spLocks noGrp="1"/>
          </p:cNvSpPr>
          <p:nvPr>
            <p:ph type="dt" sz="half" idx="10"/>
          </p:nvPr>
        </p:nvSpPr>
        <p:spPr/>
        <p:txBody>
          <a:bodyPr/>
          <a:lstStyle/>
          <a:p>
            <a:fld id="{D1A5DA79-12FD-459E-88E4-D344C216BCA1}" type="datetimeFigureOut">
              <a:rPr lang="en-US" smtClean="0"/>
              <a:t>5/16/2023</a:t>
            </a:fld>
            <a:endParaRPr lang="en-US"/>
          </a:p>
        </p:txBody>
      </p:sp>
      <p:sp>
        <p:nvSpPr>
          <p:cNvPr id="6" name="Footer Placeholder 5">
            <a:extLst>
              <a:ext uri="{FF2B5EF4-FFF2-40B4-BE49-F238E27FC236}">
                <a16:creationId xmlns:a16="http://schemas.microsoft.com/office/drawing/2014/main" id="{35290FFE-9504-05AA-1E5B-8B2804B95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62AA5-1217-9AC9-2BDB-2E8478D9D6ED}"/>
              </a:ext>
            </a:extLst>
          </p:cNvPr>
          <p:cNvSpPr>
            <a:spLocks noGrp="1"/>
          </p:cNvSpPr>
          <p:nvPr>
            <p:ph type="sldNum" sz="quarter" idx="12"/>
          </p:nvPr>
        </p:nvSpPr>
        <p:spPr/>
        <p:txBody>
          <a:bodyPr/>
          <a:lstStyle/>
          <a:p>
            <a:fld id="{36703C10-ECA6-4963-8DA5-75F0BE666366}" type="slidenum">
              <a:rPr lang="en-US" smtClean="0"/>
              <a:t>‹#›</a:t>
            </a:fld>
            <a:endParaRPr lang="en-US"/>
          </a:p>
        </p:txBody>
      </p:sp>
    </p:spTree>
    <p:extLst>
      <p:ext uri="{BB962C8B-B14F-4D97-AF65-F5344CB8AC3E}">
        <p14:creationId xmlns:p14="http://schemas.microsoft.com/office/powerpoint/2010/main" val="174211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524194-FE00-7849-7A7E-57601BDF1D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794C38-D08C-7938-D310-D384FE60D8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F8022-0974-99D2-5E30-6137881281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5DA79-12FD-459E-88E4-D344C216BCA1}" type="datetimeFigureOut">
              <a:rPr lang="en-US" smtClean="0"/>
              <a:t>5/16/2023</a:t>
            </a:fld>
            <a:endParaRPr lang="en-US"/>
          </a:p>
        </p:txBody>
      </p:sp>
      <p:sp>
        <p:nvSpPr>
          <p:cNvPr id="5" name="Footer Placeholder 4">
            <a:extLst>
              <a:ext uri="{FF2B5EF4-FFF2-40B4-BE49-F238E27FC236}">
                <a16:creationId xmlns:a16="http://schemas.microsoft.com/office/drawing/2014/main" id="{5A6FA97F-C563-A017-5F60-BD3FCCB12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63F808-C2FF-DD24-48C0-7F93B9D33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3C10-ECA6-4963-8DA5-75F0BE666366}" type="slidenum">
              <a:rPr lang="en-US" smtClean="0"/>
              <a:t>‹#›</a:t>
            </a:fld>
            <a:endParaRPr lang="en-US"/>
          </a:p>
        </p:txBody>
      </p:sp>
    </p:spTree>
    <p:extLst>
      <p:ext uri="{BB962C8B-B14F-4D97-AF65-F5344CB8AC3E}">
        <p14:creationId xmlns:p14="http://schemas.microsoft.com/office/powerpoint/2010/main" val="4185536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7F674F-EF11-9D83-1D8C-3FCD732C207E}"/>
              </a:ext>
            </a:extLst>
          </p:cNvPr>
          <p:cNvSpPr txBox="1"/>
          <p:nvPr/>
        </p:nvSpPr>
        <p:spPr>
          <a:xfrm>
            <a:off x="636998" y="565079"/>
            <a:ext cx="9585789" cy="6370975"/>
          </a:xfrm>
          <a:prstGeom prst="rect">
            <a:avLst/>
          </a:prstGeom>
          <a:noFill/>
        </p:spPr>
        <p:txBody>
          <a:bodyPr wrap="square" rtlCol="0">
            <a:spAutoFit/>
          </a:bodyPr>
          <a:lstStyle/>
          <a:p>
            <a:pPr marL="342900" marR="0" lvl="0" indent="-342900" algn="l">
              <a:lnSpc>
                <a:spcPct val="150000"/>
              </a:lnSpc>
              <a:spcBef>
                <a:spcPts val="0"/>
              </a:spcBef>
              <a:spcAft>
                <a:spcPts val="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Major marine equipment suppliers are from all over the world. </a:t>
            </a:r>
          </a:p>
          <a:p>
            <a:pPr marL="342900" marR="0" lvl="0" indent="-342900" algn="l">
              <a:lnSpc>
                <a:spcPct val="150000"/>
              </a:lnSpc>
              <a:spcBef>
                <a:spcPts val="0"/>
              </a:spcBef>
              <a:spcAft>
                <a:spcPts val="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Marine equipment is a specialty within the wider manufacturing industry due to the need to marinize products and systems to endure the harsh conditions found at sea.</a:t>
            </a:r>
          </a:p>
          <a:p>
            <a:pPr marL="342900" marR="0" lvl="0" indent="-342900" algn="l">
              <a:lnSpc>
                <a:spcPct val="150000"/>
              </a:lnSpc>
              <a:spcBef>
                <a:spcPts val="0"/>
              </a:spcBef>
              <a:spcAft>
                <a:spcPts val="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Supplying the international maritime industry is a global enterprise due to international rules and regulations that set standards for everything from machinery to navigation equipment to lifesaving and firefighting equipment to seaworthiness and other issues to ensure the safety of life at sea and protection of the environment.</a:t>
            </a:r>
          </a:p>
          <a:p>
            <a:pPr marL="342900" marR="0" lvl="0" indent="-342900" algn="l">
              <a:lnSpc>
                <a:spcPct val="150000"/>
              </a:lnSpc>
              <a:spcBef>
                <a:spcPts val="0"/>
              </a:spcBef>
              <a:spcAft>
                <a:spcPts val="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Decades ago, there was a robust US-based manufacturing sector to supply the US merchant marine.  Over time however, and due to a variety of factors, the US merchant marine has contracted significantly with a corresponding reduction in the US-based manufacturers to supply it.</a:t>
            </a:r>
          </a:p>
          <a:p>
            <a:pPr marL="342900" marR="0" lvl="0" indent="-342900" algn="l">
              <a:lnSpc>
                <a:spcPct val="150000"/>
              </a:lnSpc>
              <a:spcBef>
                <a:spcPts val="0"/>
              </a:spcBef>
              <a:spcAft>
                <a:spcPts val="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Most marine electronics (from Bridge radios and navigation receivers to engine control systems and sensors) now come from foreign manufacturers in Asia or Europe.</a:t>
            </a:r>
          </a:p>
          <a:p>
            <a:endParaRPr lang="en-US" dirty="0"/>
          </a:p>
        </p:txBody>
      </p:sp>
    </p:spTree>
    <p:extLst>
      <p:ext uri="{BB962C8B-B14F-4D97-AF65-F5344CB8AC3E}">
        <p14:creationId xmlns:p14="http://schemas.microsoft.com/office/powerpoint/2010/main" val="288307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4769968B-1BA7-B7CC-247F-BAECAE56158B}"/>
              </a:ext>
            </a:extLst>
          </p:cNvPr>
          <p:cNvSpPr>
            <a:spLocks noGrp="1"/>
          </p:cNvSpPr>
          <p:nvPr>
            <p:ph type="subTitle" idx="1"/>
          </p:nvPr>
        </p:nvSpPr>
        <p:spPr>
          <a:xfrm>
            <a:off x="503434" y="452063"/>
            <a:ext cx="11137186" cy="5959011"/>
          </a:xfrm>
        </p:spPr>
        <p:txBody>
          <a:bodyPr>
            <a:normAutofit fontScale="92500"/>
          </a:bodyPr>
          <a:lstStyle/>
          <a:p>
            <a:pPr marL="342900" marR="0" lvl="0" indent="-342900" algn="l">
              <a:lnSpc>
                <a:spcPct val="150000"/>
              </a:lnSpc>
              <a:spcBef>
                <a:spcPts val="0"/>
              </a:spcBef>
              <a:spcAft>
                <a:spcPts val="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Heavy machinery such as engines, generators, motors, and propellers are produced globally.</a:t>
            </a:r>
          </a:p>
          <a:p>
            <a:pPr marL="342900" marR="0" lvl="0" indent="-342900" algn="l">
              <a:lnSpc>
                <a:spcPct val="150000"/>
              </a:lnSpc>
              <a:spcBef>
                <a:spcPts val="0"/>
              </a:spcBef>
              <a:spcAft>
                <a:spcPts val="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There are a few US manufacturers still supplying the US market, notably engine manufacturers such as Caterpillar and Cummins.</a:t>
            </a:r>
          </a:p>
          <a:p>
            <a:pPr marL="342900" marR="0" lvl="0" indent="-342900" algn="l">
              <a:lnSpc>
                <a:spcPct val="150000"/>
              </a:lnSpc>
              <a:spcBef>
                <a:spcPts val="0"/>
              </a:spcBef>
              <a:spcAft>
                <a:spcPts val="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While many of the heavy components such as engine blocks, heads, liners, and highly machined parts may still be produced in the USA, many of the sub-components and parts are produced as “OEM” parts in foreign locations and plants.</a:t>
            </a:r>
          </a:p>
          <a:p>
            <a:pPr marL="342900" marR="0" lvl="0" indent="-342900" algn="l">
              <a:lnSpc>
                <a:spcPct val="150000"/>
              </a:lnSpc>
              <a:spcBef>
                <a:spcPts val="0"/>
              </a:spcBef>
              <a:spcAft>
                <a:spcPts val="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Some foreign factories producing OEM parts are owned by US companies, while others are third party factories manufacturing to the proprietary specifications of a US company.</a:t>
            </a:r>
          </a:p>
          <a:p>
            <a:pPr marL="342900" marR="0" lvl="0" indent="-342900" algn="l">
              <a:lnSpc>
                <a:spcPct val="150000"/>
              </a:lnSpc>
              <a:spcBef>
                <a:spcPts val="0"/>
              </a:spcBef>
              <a:spcAft>
                <a:spcPts val="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Many foreign manufacturers have US subsidiaries to distribute their product in the USA.</a:t>
            </a:r>
          </a:p>
          <a:p>
            <a:pPr marL="342900" marR="0" lvl="0" indent="-342900" algn="l">
              <a:lnSpc>
                <a:spcPct val="150000"/>
              </a:lnSpc>
              <a:spcBef>
                <a:spcPts val="0"/>
              </a:spcBef>
              <a:spcAft>
                <a:spcPts val="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 marine diesel that rolls off a production line in Indiana, South Carolina, or Texas is actually an assembly of parts from all over the world (the percentage of parts that are US-made is difficult to determine).</a:t>
            </a:r>
          </a:p>
          <a:p>
            <a:pPr marL="342900" marR="0" lvl="0" indent="-342900" algn="l">
              <a:lnSpc>
                <a:spcPct val="150000"/>
              </a:lnSpc>
              <a:spcBef>
                <a:spcPts val="0"/>
              </a:spcBef>
              <a:spcAft>
                <a:spcPts val="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Foreign major systems providers (like Siemens, Wartsila, Kongsberg, Tees Whitegill, and Hundested – all in Europe) farm-out some portion of their manufacturing to other foreign countries.</a:t>
            </a:r>
          </a:p>
          <a:p>
            <a:endParaRPr lang="en-US" dirty="0"/>
          </a:p>
        </p:txBody>
      </p:sp>
    </p:spTree>
    <p:extLst>
      <p:ext uri="{BB962C8B-B14F-4D97-AF65-F5344CB8AC3E}">
        <p14:creationId xmlns:p14="http://schemas.microsoft.com/office/powerpoint/2010/main" val="2803600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A4785CC-612F-F809-CE11-6BEDC67FB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55" y="282769"/>
            <a:ext cx="11380462" cy="62859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A08D06-7805-BC70-4480-19AE341CBFFB}"/>
              </a:ext>
            </a:extLst>
          </p:cNvPr>
          <p:cNvSpPr txBox="1"/>
          <p:nvPr/>
        </p:nvSpPr>
        <p:spPr>
          <a:xfrm>
            <a:off x="7284379" y="1160979"/>
            <a:ext cx="3431568" cy="1200329"/>
          </a:xfrm>
          <a:prstGeom prst="rect">
            <a:avLst/>
          </a:prstGeom>
          <a:noFill/>
        </p:spPr>
        <p:txBody>
          <a:bodyPr wrap="square" rtlCol="0">
            <a:spAutoFit/>
          </a:bodyPr>
          <a:lstStyle/>
          <a:p>
            <a:r>
              <a:rPr lang="en-US" dirty="0"/>
              <a:t>Plots show incidence of country names in BABAA inventory survey (includes manufacturing location and/or company headquarters).</a:t>
            </a:r>
          </a:p>
        </p:txBody>
      </p:sp>
    </p:spTree>
    <p:extLst>
      <p:ext uri="{BB962C8B-B14F-4D97-AF65-F5344CB8AC3E}">
        <p14:creationId xmlns:p14="http://schemas.microsoft.com/office/powerpoint/2010/main" val="1879631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382</Words>
  <Application>Microsoft Office PowerPoint</Application>
  <PresentationFormat>Widescreen</PresentationFormat>
  <Paragraphs>13</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Symbol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 Eric</dc:creator>
  <cp:lastModifiedBy>Buck, Eric</cp:lastModifiedBy>
  <cp:revision>7</cp:revision>
  <dcterms:created xsi:type="dcterms:W3CDTF">2023-05-15T22:30:28Z</dcterms:created>
  <dcterms:modified xsi:type="dcterms:W3CDTF">2023-05-16T23:29:03Z</dcterms:modified>
</cp:coreProperties>
</file>