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6858000" cx="9144000"/>
  <p:notesSz cx="7010400" cy="9296400"/>
  <p:embeddedFontLst>
    <p:embeddedFont>
      <p:font typeface="Constantia"/>
      <p:regular r:id="rId19"/>
      <p:bold r:id="rId20"/>
      <p:italic r:id="rId21"/>
      <p:boldItalic r:id="rId22"/>
    </p:embeddedFont>
    <p:embeddedFont>
      <p:font typeface="CG Times"/>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2D200454-40CA-4A62-9FC3-DE9A4176ACB9}">
      <p15:notesGuideLst>
        <p15:guide id="1" orient="horz" pos="2932">
          <p15:clr>
            <a:srgbClr val="A4A3A4"/>
          </p15:clr>
        </p15:guide>
        <p15:guide id="2" pos="2213">
          <p15:clr>
            <a:srgbClr val="A4A3A4"/>
          </p15:clr>
        </p15:guide>
        <p15:guide id="3" orient="horz" pos="2928">
          <p15:clr>
            <a:srgbClr val="A4A3A4"/>
          </p15:clr>
        </p15:guide>
        <p15:guide id="4" pos="2209">
          <p15:clr>
            <a:srgbClr val="A4A3A4"/>
          </p15:clr>
        </p15:guide>
      </p15:notesGuideLst>
    </p:ext>
    <p:ext uri="http://customooxmlschemas.google.com/">
      <go:slidesCustomData xmlns:go="http://customooxmlschemas.google.com/" r:id="rId27" roundtripDataSignature="AMtx7mgTQATu1xZlYkpUAYENM7CppkmCM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notesViewPr>
    <p:cSldViewPr snapToGrid="0">
      <p:cViewPr varScale="1">
        <p:scale>
          <a:sx n="100" d="100"/>
          <a:sy n="100" d="100"/>
        </p:scale>
        <p:origin x="0" y="0"/>
      </p:cViewPr>
      <p:guideLst>
        <p:guide pos="2932" orient="horz"/>
        <p:guide pos="2213"/>
        <p:guide pos="2928" orient="horz"/>
        <p:guide pos="2209"/>
      </p:guideLst>
    </p:cSldViewPr>
  </p:notesViewPr>
</p:viewPr>
</file>

<file path=ppt/_rels/presentation.xml.rels><?xml version="1.0" encoding="UTF-8" standalone="yes"?><Relationships xmlns="http://schemas.openxmlformats.org/package/2006/relationships"><Relationship Id="rId20" Type="http://schemas.openxmlformats.org/officeDocument/2006/relationships/font" Target="fonts/Constantia-bold.fntdata"/><Relationship Id="rId22" Type="http://schemas.openxmlformats.org/officeDocument/2006/relationships/font" Target="fonts/Constantia-boldItalic.fntdata"/><Relationship Id="rId21" Type="http://schemas.openxmlformats.org/officeDocument/2006/relationships/font" Target="fonts/Constantia-italic.fntdata"/><Relationship Id="rId24" Type="http://schemas.openxmlformats.org/officeDocument/2006/relationships/font" Target="fonts/CGTimes-bold.fntdata"/><Relationship Id="rId23" Type="http://schemas.openxmlformats.org/officeDocument/2006/relationships/font" Target="fonts/CGTimes-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CGTimes-boldItalic.fntdata"/><Relationship Id="rId25" Type="http://schemas.openxmlformats.org/officeDocument/2006/relationships/font" Target="fonts/CGTimes-italic.fntdata"/><Relationship Id="rId27"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Constantia-regular.fntdata"/><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2" y="0"/>
            <a:ext cx="3037735" cy="456576"/>
          </a:xfrm>
          <a:prstGeom prst="rect">
            <a:avLst/>
          </a:prstGeom>
          <a:noFill/>
          <a:ln>
            <a:noFill/>
          </a:ln>
        </p:spPr>
        <p:txBody>
          <a:bodyPr anchorCtr="0" anchor="t" bIns="46275" lIns="92550" spcFirstLastPara="1" rIns="92550" wrap="square" tIns="4627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G Times"/>
                <a:ea typeface="CG Times"/>
                <a:cs typeface="CG Times"/>
                <a:sym typeface="CG Times"/>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9pPr>
          </a:lstStyle>
          <a:p/>
        </p:txBody>
      </p:sp>
      <p:sp>
        <p:nvSpPr>
          <p:cNvPr id="4" name="Google Shape;4;n"/>
          <p:cNvSpPr txBox="1"/>
          <p:nvPr>
            <p:ph idx="10" type="dt"/>
          </p:nvPr>
        </p:nvSpPr>
        <p:spPr>
          <a:xfrm>
            <a:off x="3972672" y="0"/>
            <a:ext cx="3037734" cy="456576"/>
          </a:xfrm>
          <a:prstGeom prst="rect">
            <a:avLst/>
          </a:prstGeom>
          <a:noFill/>
          <a:ln>
            <a:noFill/>
          </a:ln>
        </p:spPr>
        <p:txBody>
          <a:bodyPr anchorCtr="0" anchor="t" bIns="46275" lIns="92550" spcFirstLastPara="1" rIns="92550" wrap="square" tIns="46275">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G Times"/>
                <a:ea typeface="CG Times"/>
                <a:cs typeface="CG Times"/>
                <a:sym typeface="CG Times"/>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9pPr>
          </a:lstStyle>
          <a:p/>
        </p:txBody>
      </p:sp>
      <p:sp>
        <p:nvSpPr>
          <p:cNvPr id="5" name="Google Shape;5;n"/>
          <p:cNvSpPr/>
          <p:nvPr>
            <p:ph idx="3" type="sldImg"/>
          </p:nvPr>
        </p:nvSpPr>
        <p:spPr>
          <a:xfrm>
            <a:off x="1168400" y="687388"/>
            <a:ext cx="4673600" cy="3505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933353" y="4419920"/>
            <a:ext cx="5143707" cy="4190039"/>
          </a:xfrm>
          <a:prstGeom prst="rect">
            <a:avLst/>
          </a:prstGeom>
          <a:noFill/>
          <a:ln>
            <a:noFill/>
          </a:ln>
        </p:spPr>
        <p:txBody>
          <a:bodyPr anchorCtr="0" anchor="t" bIns="46275" lIns="92550" spcFirstLastPara="1" rIns="92550" wrap="square" tIns="46275">
            <a:noAutofit/>
          </a:bodyPr>
          <a:lstStyle>
            <a:lvl1pPr indent="-228600" lvl="0" marL="4572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G Times"/>
                <a:ea typeface="CG Times"/>
                <a:cs typeface="CG Times"/>
                <a:sym typeface="CG Times"/>
              </a:defRPr>
            </a:lvl1pPr>
            <a:lvl2pPr indent="-228600" lvl="1" marL="9144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G Times"/>
                <a:ea typeface="CG Times"/>
                <a:cs typeface="CG Times"/>
                <a:sym typeface="CG Times"/>
              </a:defRPr>
            </a:lvl2pPr>
            <a:lvl3pPr indent="-228600" lvl="2" marL="13716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G Times"/>
                <a:ea typeface="CG Times"/>
                <a:cs typeface="CG Times"/>
                <a:sym typeface="CG Times"/>
              </a:defRPr>
            </a:lvl3pPr>
            <a:lvl4pPr indent="-228600" lvl="3" marL="18288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G Times"/>
                <a:ea typeface="CG Times"/>
                <a:cs typeface="CG Times"/>
                <a:sym typeface="CG Times"/>
              </a:defRPr>
            </a:lvl4pPr>
            <a:lvl5pPr indent="-228600" lvl="4" marL="22860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G Times"/>
                <a:ea typeface="CG Times"/>
                <a:cs typeface="CG Times"/>
                <a:sym typeface="CG Times"/>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2" y="8839825"/>
            <a:ext cx="3037735" cy="456576"/>
          </a:xfrm>
          <a:prstGeom prst="rect">
            <a:avLst/>
          </a:prstGeom>
          <a:noFill/>
          <a:ln>
            <a:noFill/>
          </a:ln>
        </p:spPr>
        <p:txBody>
          <a:bodyPr anchorCtr="0" anchor="b" bIns="46275" lIns="92550" spcFirstLastPara="1" rIns="92550" wrap="square" tIns="4627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G Times"/>
                <a:ea typeface="CG Times"/>
                <a:cs typeface="CG Times"/>
                <a:sym typeface="CG Times"/>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9pPr>
          </a:lstStyle>
          <a:p/>
        </p:txBody>
      </p:sp>
      <p:sp>
        <p:nvSpPr>
          <p:cNvPr id="8" name="Google Shape;8;n"/>
          <p:cNvSpPr txBox="1"/>
          <p:nvPr>
            <p:ph idx="12" type="sldNum"/>
          </p:nvPr>
        </p:nvSpPr>
        <p:spPr>
          <a:xfrm>
            <a:off x="3972672" y="8839825"/>
            <a:ext cx="3037734" cy="456576"/>
          </a:xfrm>
          <a:prstGeom prst="rect">
            <a:avLst/>
          </a:prstGeom>
          <a:noFill/>
          <a:ln>
            <a:noFill/>
          </a:ln>
        </p:spPr>
        <p:txBody>
          <a:bodyPr anchorCtr="0" anchor="b" bIns="46275" lIns="92550" spcFirstLastPara="1" rIns="92550" wrap="square" tIns="4627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G Times"/>
                <a:ea typeface="CG Times"/>
                <a:cs typeface="CG Times"/>
                <a:sym typeface="CG Times"/>
              </a:rPr>
              <a:t>‹#›</a:t>
            </a:fld>
            <a:endParaRPr b="0" i="0" sz="1200" u="none" cap="none" strike="noStrike">
              <a:solidFill>
                <a:schemeClr val="dk1"/>
              </a:solidFill>
              <a:latin typeface="CG Times"/>
              <a:ea typeface="CG Times"/>
              <a:cs typeface="CG Times"/>
              <a:sym typeface="CG Times"/>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1:notes"/>
          <p:cNvSpPr txBox="1"/>
          <p:nvPr>
            <p:ph idx="12" type="sldNum"/>
          </p:nvPr>
        </p:nvSpPr>
        <p:spPr>
          <a:xfrm>
            <a:off x="3972672" y="8839825"/>
            <a:ext cx="3037734" cy="456576"/>
          </a:xfrm>
          <a:prstGeom prst="rect">
            <a:avLst/>
          </a:prstGeom>
          <a:noFill/>
          <a:ln>
            <a:noFill/>
          </a:ln>
        </p:spPr>
        <p:txBody>
          <a:bodyPr anchorCtr="0" anchor="b" bIns="46275" lIns="92550" spcFirstLastPara="1" rIns="92550" wrap="square" tIns="462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80" name="Google Shape;80;p1:notes"/>
          <p:cNvSpPr/>
          <p:nvPr>
            <p:ph idx="2" type="sldImg"/>
          </p:nvPr>
        </p:nvSpPr>
        <p:spPr>
          <a:xfrm>
            <a:off x="1168400" y="687388"/>
            <a:ext cx="4673600" cy="35052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1" name="Google Shape;81;p1:notes"/>
          <p:cNvSpPr txBox="1"/>
          <p:nvPr>
            <p:ph idx="1" type="body"/>
          </p:nvPr>
        </p:nvSpPr>
        <p:spPr>
          <a:xfrm>
            <a:off x="933353" y="4419920"/>
            <a:ext cx="5143707" cy="4190039"/>
          </a:xfrm>
          <a:prstGeom prst="rect">
            <a:avLst/>
          </a:prstGeom>
          <a:noFill/>
          <a:ln>
            <a:noFill/>
          </a:ln>
        </p:spPr>
        <p:txBody>
          <a:bodyPr anchorCtr="0" anchor="t" bIns="46275" lIns="92550" spcFirstLastPara="1" rIns="92550" wrap="square" tIns="462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4485c9cd9e_0_101:notes"/>
          <p:cNvSpPr/>
          <p:nvPr>
            <p:ph idx="2" type="sldImg"/>
          </p:nvPr>
        </p:nvSpPr>
        <p:spPr>
          <a:xfrm>
            <a:off x="1402080" y="1162050"/>
            <a:ext cx="4206300" cy="31374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24485c9cd9e_0_101:notes"/>
          <p:cNvSpPr txBox="1"/>
          <p:nvPr>
            <p:ph idx="1" type="body"/>
          </p:nvPr>
        </p:nvSpPr>
        <p:spPr>
          <a:xfrm>
            <a:off x="701040" y="4473893"/>
            <a:ext cx="5608200" cy="3660600"/>
          </a:xfrm>
          <a:prstGeom prst="rect">
            <a:avLst/>
          </a:prstGeom>
        </p:spPr>
        <p:txBody>
          <a:bodyPr anchorCtr="0" anchor="t" bIns="46275" lIns="92550" spcFirstLastPara="1" rIns="92550" wrap="square" tIns="46275">
            <a:noAutofit/>
          </a:bodyPr>
          <a:lstStyle/>
          <a:p>
            <a:pPr indent="0" lvl="0" marL="0" rtl="0" algn="l">
              <a:spcBef>
                <a:spcPts val="360"/>
              </a:spcBef>
              <a:spcAft>
                <a:spcPts val="0"/>
              </a:spcAft>
              <a:buClr>
                <a:schemeClr val="dk1"/>
              </a:buClr>
              <a:buSzPts val="1100"/>
              <a:buFont typeface="Arial"/>
              <a:buNone/>
            </a:pPr>
            <a:r>
              <a:rPr lang="en-US" sz="1100">
                <a:latin typeface="Arial"/>
                <a:ea typeface="Arial"/>
                <a:cs typeface="Arial"/>
                <a:sym typeface="Arial"/>
              </a:rPr>
              <a:t>Between 2025 and 2034 each of the five FSVs (</a:t>
            </a:r>
            <a:r>
              <a:rPr i="1" lang="en-US" sz="1100">
                <a:latin typeface="Arial"/>
                <a:ea typeface="Arial"/>
                <a:cs typeface="Arial"/>
                <a:sym typeface="Arial"/>
              </a:rPr>
              <a:t>Dyson, Bigelow, Pisces, Shimada</a:t>
            </a:r>
            <a:r>
              <a:rPr lang="en-US" sz="1100">
                <a:latin typeface="Arial"/>
                <a:ea typeface="Arial"/>
                <a:cs typeface="Arial"/>
                <a:sym typeface="Arial"/>
              </a:rPr>
              <a:t> and </a:t>
            </a:r>
            <a:r>
              <a:rPr i="1" lang="en-US" sz="1100">
                <a:latin typeface="Arial"/>
                <a:ea typeface="Arial"/>
                <a:cs typeface="Arial"/>
                <a:sym typeface="Arial"/>
              </a:rPr>
              <a:t>Lasker</a:t>
            </a:r>
            <a:r>
              <a:rPr lang="en-US" sz="1100">
                <a:latin typeface="Arial"/>
                <a:ea typeface="Arial"/>
                <a:cs typeface="Arial"/>
                <a:sym typeface="Arial"/>
              </a:rPr>
              <a:t>) will enter a ~18 month midlife repair (MLR) period.</a:t>
            </a:r>
            <a:endParaRPr sz="1100">
              <a:latin typeface="Arial"/>
              <a:ea typeface="Arial"/>
              <a:cs typeface="Arial"/>
              <a:sym typeface="Arial"/>
            </a:endParaRPr>
          </a:p>
          <a:p>
            <a:pPr indent="0" lvl="0" marL="0" rtl="0" algn="l">
              <a:spcBef>
                <a:spcPts val="360"/>
              </a:spcBef>
              <a:spcAft>
                <a:spcPts val="0"/>
              </a:spcAft>
              <a:buClr>
                <a:schemeClr val="dk1"/>
              </a:buClr>
              <a:buSzPts val="1100"/>
              <a:buFont typeface="Arial"/>
              <a:buNone/>
            </a:pPr>
            <a:r>
              <a:rPr lang="en-US"/>
              <a:t>DY Project Timeline</a:t>
            </a:r>
            <a:endParaRPr/>
          </a:p>
          <a:p>
            <a:pPr indent="0" lvl="0" marL="0" rtl="0" algn="l">
              <a:spcBef>
                <a:spcPts val="360"/>
              </a:spcBef>
              <a:spcAft>
                <a:spcPts val="0"/>
              </a:spcAft>
              <a:buClr>
                <a:schemeClr val="dk1"/>
              </a:buClr>
              <a:buSzPts val="1100"/>
              <a:buFont typeface="Arial"/>
              <a:buNone/>
            </a:pPr>
            <a:r>
              <a:rPr lang="en-US"/>
              <a:t>April of 2027 completion of OSCAR DYSON</a:t>
            </a:r>
            <a:endParaRPr/>
          </a:p>
          <a:p>
            <a:pPr indent="0" lvl="0" marL="0" rtl="0" algn="l">
              <a:spcBef>
                <a:spcPts val="360"/>
              </a:spcBef>
              <a:spcAft>
                <a:spcPts val="0"/>
              </a:spcAft>
              <a:buClr>
                <a:schemeClr val="dk1"/>
              </a:buClr>
              <a:buSzPts val="1100"/>
              <a:buFont typeface="Arial"/>
              <a:buNone/>
            </a:pPr>
            <a:r>
              <a:rPr lang="en-US"/>
              <a:t>Piecemealing Supporting Documentation to contracting.</a:t>
            </a:r>
            <a:endParaRPr/>
          </a:p>
          <a:p>
            <a:pPr indent="0" lvl="0" marL="0" rtl="0" algn="l">
              <a:spcBef>
                <a:spcPts val="360"/>
              </a:spcBef>
              <a:spcAft>
                <a:spcPts val="0"/>
              </a:spcAft>
              <a:buClr>
                <a:schemeClr val="dk1"/>
              </a:buClr>
              <a:buSzPts val="1100"/>
              <a:buFont typeface="Arial"/>
              <a:buNone/>
            </a:pPr>
            <a:r>
              <a:rPr lang="en-US"/>
              <a:t>General Specifications completed by 3/31/23.</a:t>
            </a:r>
            <a:endParaRPr/>
          </a:p>
          <a:p>
            <a:pPr indent="0" lvl="0" marL="0" rtl="0" algn="l">
              <a:spcBef>
                <a:spcPts val="360"/>
              </a:spcBef>
              <a:spcAft>
                <a:spcPts val="0"/>
              </a:spcAft>
              <a:buClr>
                <a:schemeClr val="dk1"/>
              </a:buClr>
              <a:buSzPts val="1100"/>
              <a:buFont typeface="Arial"/>
              <a:buNone/>
            </a:pPr>
            <a:r>
              <a:rPr lang="en-US"/>
              <a:t>85% Work items completed by 10/1/23.</a:t>
            </a:r>
            <a:endParaRPr/>
          </a:p>
          <a:p>
            <a:pPr indent="0" lvl="0" marL="0" rtl="0" algn="l">
              <a:spcBef>
                <a:spcPts val="360"/>
              </a:spcBef>
              <a:spcAft>
                <a:spcPts val="0"/>
              </a:spcAft>
              <a:buClr>
                <a:schemeClr val="dk1"/>
              </a:buClr>
              <a:buSzPts val="1100"/>
              <a:buFont typeface="Arial"/>
              <a:buNone/>
            </a:pPr>
            <a:r>
              <a:rPr lang="en-US"/>
              <a:t>100% Work Items completed by 12/31/23.</a:t>
            </a:r>
            <a:endParaRPr/>
          </a:p>
          <a:p>
            <a:pPr indent="0" lvl="0" marL="0" rtl="0" algn="l">
              <a:spcBef>
                <a:spcPts val="360"/>
              </a:spcBef>
              <a:spcAft>
                <a:spcPts val="0"/>
              </a:spcAft>
              <a:buClr>
                <a:schemeClr val="dk1"/>
              </a:buClr>
              <a:buSzPts val="1100"/>
              <a:buFont typeface="Arial"/>
              <a:buNone/>
            </a:pPr>
            <a:r>
              <a:rPr lang="en-US"/>
              <a:t>Final Review Specifications Submittal to Contracting by 4/3/24.</a:t>
            </a:r>
            <a:endParaRPr/>
          </a:p>
          <a:p>
            <a:pPr indent="0" lvl="0" marL="0" rtl="0" algn="l">
              <a:spcBef>
                <a:spcPts val="360"/>
              </a:spcBef>
              <a:spcAft>
                <a:spcPts val="0"/>
              </a:spcAft>
              <a:buClr>
                <a:schemeClr val="dk1"/>
              </a:buClr>
              <a:buSzPts val="1100"/>
              <a:buFont typeface="Arial"/>
              <a:buNone/>
            </a:pPr>
            <a:r>
              <a:rPr lang="en-US"/>
              <a:t>Drawing updates for contracting completed by Award Date of 4/3/25.</a:t>
            </a:r>
            <a:endParaRPr/>
          </a:p>
          <a:p>
            <a:pPr indent="0" lvl="0" marL="0" rtl="0" algn="l">
              <a:spcBef>
                <a:spcPts val="360"/>
              </a:spcBef>
              <a:spcAft>
                <a:spcPts val="0"/>
              </a:spcAft>
              <a:buClr>
                <a:schemeClr val="dk1"/>
              </a:buClr>
              <a:buSzPts val="1100"/>
              <a:buFont typeface="Arial"/>
              <a:buNone/>
            </a:pPr>
            <a:r>
              <a:rPr lang="en-US"/>
              <a:t>Contract Award 4/3/25</a:t>
            </a:r>
            <a:endParaRPr/>
          </a:p>
          <a:p>
            <a:pPr indent="0" lvl="0" marL="0" rtl="0" algn="l">
              <a:spcBef>
                <a:spcPts val="360"/>
              </a:spcBef>
              <a:spcAft>
                <a:spcPts val="0"/>
              </a:spcAft>
              <a:buClr>
                <a:schemeClr val="dk1"/>
              </a:buClr>
              <a:buSzPts val="1100"/>
              <a:buFont typeface="Arial"/>
              <a:buNone/>
            </a:pPr>
            <a:r>
              <a:rPr lang="en-US"/>
              <a:t>Shipyard Planning / LLTM 4/3/25 to 4/3/26</a:t>
            </a:r>
            <a:endParaRPr/>
          </a:p>
          <a:p>
            <a:pPr indent="0" lvl="0" marL="0" rtl="0" algn="l">
              <a:spcBef>
                <a:spcPts val="360"/>
              </a:spcBef>
              <a:spcAft>
                <a:spcPts val="0"/>
              </a:spcAft>
              <a:buClr>
                <a:schemeClr val="dk1"/>
              </a:buClr>
              <a:buSzPts val="1100"/>
              <a:buFont typeface="Arial"/>
              <a:buNone/>
            </a:pPr>
            <a:r>
              <a:rPr lang="en-US"/>
              <a:t>Industrial Period 4/3/26 to 4/3/27 </a:t>
            </a:r>
            <a:endParaRPr/>
          </a:p>
          <a:p>
            <a:pPr indent="0" lvl="0" marL="0" rtl="0" algn="l">
              <a:spcBef>
                <a:spcPts val="360"/>
              </a:spcBef>
              <a:spcAft>
                <a:spcPts val="0"/>
              </a:spcAft>
              <a:buNone/>
            </a:pPr>
            <a:r>
              <a:t/>
            </a:r>
            <a:endParaRPr/>
          </a:p>
          <a:p>
            <a:pPr indent="0" lvl="0" marL="0" rtl="0" algn="l">
              <a:spcBef>
                <a:spcPts val="360"/>
              </a:spcBef>
              <a:spcAft>
                <a:spcPts val="0"/>
              </a:spcAft>
              <a:buClr>
                <a:schemeClr val="dk1"/>
              </a:buClr>
              <a:buSzPts val="1100"/>
              <a:buFont typeface="Arial"/>
              <a:buNone/>
            </a:pPr>
            <a:r>
              <a:rPr lang="en-US"/>
              <a:t>Primary goals - Reduce carbon footprint, extend service life, increase reliability (people)</a:t>
            </a:r>
            <a:endParaRPr/>
          </a:p>
          <a:p>
            <a:pPr indent="0" lvl="0" marL="0" rtl="0" algn="l">
              <a:spcBef>
                <a:spcPts val="360"/>
              </a:spcBef>
              <a:spcAft>
                <a:spcPts val="0"/>
              </a:spcAft>
              <a:buClr>
                <a:schemeClr val="dk1"/>
              </a:buClr>
              <a:buSzPts val="1100"/>
              <a:buFont typeface="Arial"/>
              <a:buNone/>
            </a:pPr>
            <a:r>
              <a:rPr lang="en-US"/>
              <a:t>Secondary goals - Standardization (people), serviceability (people), regulatory</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Clr>
                <a:schemeClr val="dk1"/>
              </a:buClr>
              <a:buSzPts val="1100"/>
              <a:buFont typeface="Arial"/>
              <a:buNone/>
            </a:pPr>
            <a:r>
              <a:rPr lang="en-US"/>
              <a:t>28 work packages - </a:t>
            </a:r>
            <a:endParaRPr/>
          </a:p>
          <a:p>
            <a:pPr indent="0" lvl="0" marL="0" rtl="0" algn="l">
              <a:spcBef>
                <a:spcPts val="360"/>
              </a:spcBef>
              <a:spcAft>
                <a:spcPts val="0"/>
              </a:spcAft>
              <a:buClr>
                <a:schemeClr val="dk1"/>
              </a:buClr>
              <a:buSzPts val="1100"/>
              <a:buFont typeface="Arial"/>
              <a:buNone/>
            </a:pPr>
            <a:r>
              <a:rPr lang="en-US"/>
              <a:t>Primary work package is to repower -   </a:t>
            </a:r>
            <a:endParaRPr/>
          </a:p>
          <a:p>
            <a:pPr indent="-330200" lvl="0" marL="469900" rtl="0" algn="l">
              <a:spcBef>
                <a:spcPts val="360"/>
              </a:spcBef>
              <a:spcAft>
                <a:spcPts val="0"/>
              </a:spcAft>
              <a:buSzPts val="1400"/>
              <a:buChar char="●"/>
            </a:pPr>
            <a:r>
              <a:rPr lang="en-US"/>
              <a:t>Request for Information (RFI) on SAM.gov for FSV Propulsion Repower options </a:t>
            </a:r>
            <a:endParaRPr/>
          </a:p>
          <a:p>
            <a:pPr indent="-330200" lvl="0" marL="469900" rtl="0" algn="l">
              <a:spcBef>
                <a:spcPts val="0"/>
              </a:spcBef>
              <a:spcAft>
                <a:spcPts val="0"/>
              </a:spcAft>
              <a:buSzPts val="1400"/>
              <a:buChar char="●"/>
            </a:pPr>
            <a:r>
              <a:rPr lang="en-US"/>
              <a:t>Seeking market capabilities for alternative propulsion motor and drive units.</a:t>
            </a:r>
            <a:endParaRPr/>
          </a:p>
          <a:p>
            <a:pPr indent="-330200" lvl="0" marL="469900" rtl="0" algn="l">
              <a:spcBef>
                <a:spcPts val="0"/>
              </a:spcBef>
              <a:spcAft>
                <a:spcPts val="0"/>
              </a:spcAft>
              <a:buSzPts val="1400"/>
              <a:buChar char="●"/>
            </a:pPr>
            <a:r>
              <a:rPr lang="en-US"/>
              <a:t>Siemens (only response)</a:t>
            </a:r>
            <a:endParaRPr/>
          </a:p>
          <a:p>
            <a:pPr indent="-317500" lvl="1" marL="927100" rtl="0" algn="l">
              <a:spcBef>
                <a:spcPts val="0"/>
              </a:spcBef>
              <a:spcAft>
                <a:spcPts val="0"/>
              </a:spcAft>
              <a:buSzPts val="1400"/>
              <a:buChar char="○"/>
            </a:pPr>
            <a:r>
              <a:rPr lang="en-US"/>
              <a:t>BlueDrive 24P AC propulsion or BlueDrive PlusC DC Propulsion System.</a:t>
            </a:r>
            <a:endParaRPr/>
          </a:p>
          <a:p>
            <a:pPr indent="-317500" lvl="1" marL="927100" rtl="0" algn="l">
              <a:spcBef>
                <a:spcPts val="0"/>
              </a:spcBef>
              <a:spcAft>
                <a:spcPts val="0"/>
              </a:spcAft>
              <a:buSzPts val="1400"/>
              <a:buChar char="○"/>
            </a:pPr>
            <a:r>
              <a:rPr lang="en-US"/>
              <a:t>Able to provide engines, generators, switchboards, distribution, propulsion, energy storage systems, alarm and monitoring system.</a:t>
            </a:r>
            <a:endParaRPr/>
          </a:p>
          <a:p>
            <a:pPr indent="-317500" lvl="1" marL="927100" rtl="0" algn="l">
              <a:spcBef>
                <a:spcPts val="0"/>
              </a:spcBef>
              <a:spcAft>
                <a:spcPts val="0"/>
              </a:spcAft>
              <a:buSzPts val="1400"/>
              <a:buChar char="○"/>
            </a:pPr>
            <a:r>
              <a:rPr lang="en-US"/>
              <a:t>Could be standardized with new construction which would be beneficial.  </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Clr>
                <a:schemeClr val="dk1"/>
              </a:buClr>
              <a:buSzPts val="1100"/>
              <a:buFont typeface="Arial"/>
              <a:buNone/>
            </a:pPr>
            <a:r>
              <a:rPr lang="en-US"/>
              <a:t>Completed a study for energy efficiency and options for energy reductions - </a:t>
            </a:r>
            <a:endParaRPr/>
          </a:p>
          <a:p>
            <a:pPr indent="-330200" lvl="0" marL="469900" rtl="0" algn="l">
              <a:spcBef>
                <a:spcPts val="360"/>
              </a:spcBef>
              <a:spcAft>
                <a:spcPts val="0"/>
              </a:spcAft>
              <a:buClr>
                <a:schemeClr val="dk1"/>
              </a:buClr>
              <a:buSzPts val="1400"/>
              <a:buChar char="●"/>
            </a:pPr>
            <a:r>
              <a:rPr lang="en-US"/>
              <a:t>All lighting </a:t>
            </a:r>
            <a:r>
              <a:rPr lang="en-US"/>
              <a:t>converted</a:t>
            </a:r>
            <a:r>
              <a:rPr lang="en-US"/>
              <a:t> to LED’s</a:t>
            </a:r>
            <a:endParaRPr/>
          </a:p>
          <a:p>
            <a:pPr indent="-330200" lvl="0" marL="469900" rtl="0" algn="l">
              <a:spcBef>
                <a:spcPts val="0"/>
              </a:spcBef>
              <a:spcAft>
                <a:spcPts val="0"/>
              </a:spcAft>
              <a:buClr>
                <a:schemeClr val="dk1"/>
              </a:buClr>
              <a:buSzPts val="1400"/>
              <a:buChar char="●"/>
            </a:pPr>
            <a:r>
              <a:rPr lang="en-US"/>
              <a:t>More Power Management System (more efficient generators (tier IV with exhaust gas recirculation system), propulsion motors, integration) </a:t>
            </a:r>
            <a:endParaRPr/>
          </a:p>
          <a:p>
            <a:pPr indent="-330200" lvl="0" marL="469900" rtl="0" algn="l">
              <a:spcBef>
                <a:spcPts val="0"/>
              </a:spcBef>
              <a:spcAft>
                <a:spcPts val="0"/>
              </a:spcAft>
              <a:buClr>
                <a:schemeClr val="dk1"/>
              </a:buClr>
              <a:buSzPts val="1400"/>
              <a:buChar char="●"/>
            </a:pPr>
            <a:r>
              <a:rPr lang="en-US"/>
              <a:t>Replace hydraulic winch systems with electric winch systems</a:t>
            </a:r>
            <a:endParaRPr/>
          </a:p>
          <a:p>
            <a:pPr indent="-330200" lvl="0" marL="469900" rtl="0" algn="l">
              <a:spcBef>
                <a:spcPts val="0"/>
              </a:spcBef>
              <a:spcAft>
                <a:spcPts val="0"/>
              </a:spcAft>
              <a:buClr>
                <a:schemeClr val="dk1"/>
              </a:buClr>
              <a:buSzPts val="1400"/>
              <a:buChar char="●"/>
            </a:pPr>
            <a:r>
              <a:rPr lang="en-US"/>
              <a:t>Upgrades to HVAC systems</a:t>
            </a:r>
            <a:endParaRPr/>
          </a:p>
          <a:p>
            <a:pPr indent="-330200" lvl="0" marL="469900" rtl="0" algn="l">
              <a:spcBef>
                <a:spcPts val="0"/>
              </a:spcBef>
              <a:spcAft>
                <a:spcPts val="0"/>
              </a:spcAft>
              <a:buClr>
                <a:schemeClr val="dk1"/>
              </a:buClr>
              <a:buSzPts val="1400"/>
              <a:buChar char="●"/>
            </a:pPr>
            <a:r>
              <a:rPr lang="en-US"/>
              <a:t>Evaluate propellor efficiencies vs. ICES goals</a:t>
            </a:r>
            <a:endParaRPr/>
          </a:p>
          <a:p>
            <a:pPr indent="-330200" lvl="0" marL="469900" rtl="0" algn="l">
              <a:spcBef>
                <a:spcPts val="0"/>
              </a:spcBef>
              <a:spcAft>
                <a:spcPts val="0"/>
              </a:spcAft>
              <a:buClr>
                <a:schemeClr val="dk1"/>
              </a:buClr>
              <a:buSzPts val="1400"/>
              <a:buChar char="●"/>
            </a:pPr>
            <a:r>
              <a:rPr lang="en-US"/>
              <a:t>Crew Training</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Clr>
                <a:schemeClr val="dk1"/>
              </a:buClr>
              <a:buSzPts val="1100"/>
              <a:buFont typeface="Arial"/>
              <a:buNone/>
            </a:pPr>
            <a:r>
              <a:rPr lang="en-US"/>
              <a:t>Acoustic quietness - still working this out!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71" name="Google Shape;171;g24485c9cd9e_0_101:notes"/>
          <p:cNvSpPr txBox="1"/>
          <p:nvPr>
            <p:ph idx="12" type="sldNum"/>
          </p:nvPr>
        </p:nvSpPr>
        <p:spPr>
          <a:xfrm>
            <a:off x="3970938" y="8829967"/>
            <a:ext cx="3037800" cy="466200"/>
          </a:xfrm>
          <a:prstGeom prst="rect">
            <a:avLst/>
          </a:prstGeom>
        </p:spPr>
        <p:txBody>
          <a:bodyPr anchorCtr="0" anchor="b" bIns="46275" lIns="92550" spcFirstLastPara="1" rIns="92550" wrap="square" tIns="4627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3c5a03ca9e_0_16:notes"/>
          <p:cNvSpPr/>
          <p:nvPr>
            <p:ph idx="2" type="sldImg"/>
          </p:nvPr>
        </p:nvSpPr>
        <p:spPr>
          <a:xfrm>
            <a:off x="1168400" y="687388"/>
            <a:ext cx="4673700" cy="35052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23c5a03ca9e_0_16:notes"/>
          <p:cNvSpPr txBox="1"/>
          <p:nvPr>
            <p:ph idx="1" type="body"/>
          </p:nvPr>
        </p:nvSpPr>
        <p:spPr>
          <a:xfrm>
            <a:off x="933353" y="4419920"/>
            <a:ext cx="5143800" cy="4190100"/>
          </a:xfrm>
          <a:prstGeom prst="rect">
            <a:avLst/>
          </a:prstGeom>
        </p:spPr>
        <p:txBody>
          <a:bodyPr anchorCtr="0" anchor="t" bIns="46275" lIns="92550" spcFirstLastPara="1" rIns="92550" wrap="square" tIns="46275">
            <a:noAutofit/>
          </a:bodyPr>
          <a:lstStyle/>
          <a:p>
            <a:pPr indent="0" lvl="0" marL="0" rtl="0" algn="l">
              <a:spcBef>
                <a:spcPts val="360"/>
              </a:spcBef>
              <a:spcAft>
                <a:spcPts val="0"/>
              </a:spcAft>
              <a:buNone/>
            </a:pPr>
            <a:r>
              <a:t/>
            </a:r>
            <a:endParaRPr/>
          </a:p>
        </p:txBody>
      </p:sp>
      <p:sp>
        <p:nvSpPr>
          <p:cNvPr id="180" name="Google Shape;180;g23c5a03ca9e_0_16:notes"/>
          <p:cNvSpPr txBox="1"/>
          <p:nvPr>
            <p:ph idx="12" type="sldNum"/>
          </p:nvPr>
        </p:nvSpPr>
        <p:spPr>
          <a:xfrm>
            <a:off x="3972672" y="8839825"/>
            <a:ext cx="3037800" cy="456600"/>
          </a:xfrm>
          <a:prstGeom prst="rect">
            <a:avLst/>
          </a:prstGeom>
        </p:spPr>
        <p:txBody>
          <a:bodyPr anchorCtr="0" anchor="b" bIns="46275" lIns="92550" spcFirstLastPara="1" rIns="92550" wrap="square" tIns="4627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3c5a03ca9e_0_28:notes"/>
          <p:cNvSpPr/>
          <p:nvPr>
            <p:ph idx="2" type="sldImg"/>
          </p:nvPr>
        </p:nvSpPr>
        <p:spPr>
          <a:xfrm>
            <a:off x="3071798" y="876300"/>
            <a:ext cx="3152700" cy="236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g23c5a03ca9e_0_28:notes"/>
          <p:cNvSpPr txBox="1"/>
          <p:nvPr>
            <p:ph idx="1" type="body"/>
          </p:nvPr>
        </p:nvSpPr>
        <p:spPr>
          <a:xfrm>
            <a:off x="929640" y="3373756"/>
            <a:ext cx="7437000" cy="2760300"/>
          </a:xfrm>
          <a:prstGeom prst="rect">
            <a:avLst/>
          </a:prstGeom>
          <a:noFill/>
          <a:ln>
            <a:noFill/>
          </a:ln>
        </p:spPr>
        <p:txBody>
          <a:bodyPr anchorCtr="0" anchor="t" bIns="46575" lIns="93175" spcFirstLastPara="1" rIns="93175" wrap="square" tIns="46575">
            <a:noAutofit/>
          </a:bodyPr>
          <a:lstStyle/>
          <a:p>
            <a:pPr indent="-215900" lvl="1" marL="1016000" rtl="0" algn="l">
              <a:lnSpc>
                <a:spcPct val="100000"/>
              </a:lnSpc>
              <a:spcBef>
                <a:spcPts val="0"/>
              </a:spcBef>
              <a:spcAft>
                <a:spcPts val="0"/>
              </a:spcAft>
              <a:buClr>
                <a:schemeClr val="dk1"/>
              </a:buClr>
              <a:buSzPts val="2200"/>
              <a:buNone/>
            </a:pPr>
            <a:r>
              <a:rPr lang="en-US"/>
              <a:t>ADD IRA Bullet</a:t>
            </a:r>
            <a:endParaRPr/>
          </a:p>
        </p:txBody>
      </p:sp>
      <p:sp>
        <p:nvSpPr>
          <p:cNvPr id="187" name="Google Shape;187;g23c5a03ca9e_0_28:notes"/>
          <p:cNvSpPr txBox="1"/>
          <p:nvPr>
            <p:ph idx="12" type="sldNum"/>
          </p:nvPr>
        </p:nvSpPr>
        <p:spPr>
          <a:xfrm>
            <a:off x="5266347" y="6658258"/>
            <a:ext cx="4028400" cy="35220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SzPts val="1400"/>
              <a:buNone/>
            </a:pPr>
            <a:fld id="{00000000-1234-1234-1234-123412341234}" type="slidenum">
              <a:rPr lang="en-US" sz="1400"/>
              <a:t>‹#›</a:t>
            </a:fld>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4485c9cd9e_0_6:notes"/>
          <p:cNvSpPr/>
          <p:nvPr>
            <p:ph idx="2" type="sldImg"/>
          </p:nvPr>
        </p:nvSpPr>
        <p:spPr>
          <a:xfrm>
            <a:off x="705400" y="387418"/>
            <a:ext cx="5599800" cy="4182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g24485c9cd9e_0_6:notes"/>
          <p:cNvSpPr txBox="1"/>
          <p:nvPr>
            <p:ph idx="1" type="body"/>
          </p:nvPr>
        </p:nvSpPr>
        <p:spPr>
          <a:xfrm>
            <a:off x="701042" y="4725677"/>
            <a:ext cx="5608200" cy="3873600"/>
          </a:xfrm>
          <a:prstGeom prst="rect">
            <a:avLst/>
          </a:prstGeom>
          <a:noFill/>
          <a:ln>
            <a:noFill/>
          </a:ln>
        </p:spPr>
        <p:txBody>
          <a:bodyPr anchorCtr="0" anchor="t" bIns="46600" lIns="93225" spcFirstLastPara="1" rIns="93225" wrap="square" tIns="46600">
            <a:noAutofit/>
          </a:bodyPr>
          <a:lstStyle/>
          <a:p>
            <a:pPr indent="-279400" lvl="0" marL="279400" rtl="0" algn="l">
              <a:lnSpc>
                <a:spcPct val="100000"/>
              </a:lnSpc>
              <a:spcBef>
                <a:spcPts val="0"/>
              </a:spcBef>
              <a:spcAft>
                <a:spcPts val="0"/>
              </a:spcAft>
              <a:buClr>
                <a:srgbClr val="000000"/>
              </a:buClr>
              <a:buSzPts val="1000"/>
              <a:buChar char="•"/>
            </a:pPr>
            <a:r>
              <a:rPr lang="en-US" sz="1000">
                <a:solidFill>
                  <a:srgbClr val="000000"/>
                </a:solidFill>
                <a:latin typeface="Arial"/>
                <a:ea typeface="Arial"/>
                <a:cs typeface="Arial"/>
                <a:sym typeface="Arial"/>
              </a:rPr>
              <a:t>Planning ( 10+) years vs Reality: No ships since ARRA</a:t>
            </a:r>
            <a:endParaRPr/>
          </a:p>
          <a:p>
            <a:pPr indent="-279400" lvl="0" marL="279400" rtl="0" algn="l">
              <a:lnSpc>
                <a:spcPct val="100000"/>
              </a:lnSpc>
              <a:spcBef>
                <a:spcPts val="0"/>
              </a:spcBef>
              <a:spcAft>
                <a:spcPts val="0"/>
              </a:spcAft>
              <a:buClr>
                <a:srgbClr val="000000"/>
              </a:buClr>
              <a:buSzPts val="1000"/>
              <a:buChar char="•"/>
            </a:pPr>
            <a:r>
              <a:rPr lang="en-US" sz="1000">
                <a:solidFill>
                  <a:srgbClr val="000000"/>
                </a:solidFill>
                <a:latin typeface="Arial"/>
                <a:ea typeface="Arial"/>
                <a:cs typeface="Arial"/>
                <a:sym typeface="Arial"/>
              </a:rPr>
              <a:t>Plan NAV 1,2 Thomas S</a:t>
            </a:r>
            <a:r>
              <a:rPr lang="en-US" sz="1000">
                <a:latin typeface="Arial"/>
                <a:ea typeface="Arial"/>
                <a:cs typeface="Arial"/>
                <a:sym typeface="Arial"/>
              </a:rPr>
              <a:t>ea - cut steel June 15</a:t>
            </a:r>
            <a:endParaRPr/>
          </a:p>
          <a:p>
            <a:pPr indent="-279400" lvl="0" marL="279400" rtl="0" algn="l">
              <a:lnSpc>
                <a:spcPct val="100000"/>
              </a:lnSpc>
              <a:spcBef>
                <a:spcPts val="0"/>
              </a:spcBef>
              <a:spcAft>
                <a:spcPts val="0"/>
              </a:spcAft>
              <a:buClr>
                <a:srgbClr val="000000"/>
              </a:buClr>
              <a:buSzPts val="1000"/>
              <a:buChar char="•"/>
            </a:pPr>
            <a:r>
              <a:rPr lang="en-US" sz="1000">
                <a:solidFill>
                  <a:srgbClr val="000000"/>
                </a:solidFill>
                <a:latin typeface="Arial"/>
                <a:ea typeface="Arial"/>
                <a:cs typeface="Arial"/>
                <a:sym typeface="Arial"/>
              </a:rPr>
              <a:t>Dynamic (B, C)- greater need</a:t>
            </a:r>
            <a:endParaRPr/>
          </a:p>
          <a:p>
            <a:pPr indent="0" lvl="0" marL="0" rtl="0" algn="l">
              <a:lnSpc>
                <a:spcPct val="100000"/>
              </a:lnSpc>
              <a:spcBef>
                <a:spcPts val="0"/>
              </a:spcBef>
              <a:spcAft>
                <a:spcPts val="0"/>
              </a:spcAft>
              <a:buClr>
                <a:srgbClr val="000000"/>
              </a:buClr>
              <a:buSzPts val="1000"/>
              <a:buNone/>
            </a:pPr>
            <a:r>
              <a:t/>
            </a:r>
            <a:endParaRPr sz="1000">
              <a:solidFill>
                <a:srgbClr val="000000"/>
              </a:solidFill>
              <a:latin typeface="Arial"/>
              <a:ea typeface="Arial"/>
              <a:cs typeface="Arial"/>
              <a:sym typeface="Arial"/>
            </a:endParaRPr>
          </a:p>
          <a:p>
            <a:pPr indent="-279400" lvl="0" marL="279400" rtl="0" algn="l">
              <a:lnSpc>
                <a:spcPct val="100000"/>
              </a:lnSpc>
              <a:spcBef>
                <a:spcPts val="0"/>
              </a:spcBef>
              <a:spcAft>
                <a:spcPts val="0"/>
              </a:spcAft>
              <a:buClr>
                <a:srgbClr val="000000"/>
              </a:buClr>
              <a:buSzPts val="1000"/>
              <a:buChar char="•"/>
            </a:pPr>
            <a:r>
              <a:rPr lang="en-US" sz="1000">
                <a:solidFill>
                  <a:srgbClr val="000000"/>
                </a:solidFill>
                <a:latin typeface="Arial"/>
                <a:ea typeface="Arial"/>
                <a:cs typeface="Arial"/>
                <a:sym typeface="Arial"/>
              </a:rPr>
              <a:t>Primary mission:</a:t>
            </a:r>
            <a:endParaRPr/>
          </a:p>
          <a:p>
            <a:pPr indent="-279400" lvl="1" marL="749300" rtl="0" algn="l">
              <a:lnSpc>
                <a:spcPct val="100000"/>
              </a:lnSpc>
              <a:spcBef>
                <a:spcPts val="0"/>
              </a:spcBef>
              <a:spcAft>
                <a:spcPts val="0"/>
              </a:spcAft>
              <a:buClr>
                <a:srgbClr val="000000"/>
              </a:buClr>
              <a:buSzPts val="1000"/>
              <a:buChar char="•"/>
            </a:pPr>
            <a:r>
              <a:rPr lang="en-US" sz="1000">
                <a:solidFill>
                  <a:srgbClr val="000000"/>
                </a:solidFill>
                <a:latin typeface="Arial"/>
                <a:ea typeface="Arial"/>
                <a:cs typeface="Arial"/>
                <a:sym typeface="Arial"/>
              </a:rPr>
              <a:t>Class A- Oceanographic monitoring, research, and modeling</a:t>
            </a:r>
            <a:endParaRPr/>
          </a:p>
          <a:p>
            <a:pPr indent="-279400" lvl="2" marL="1219200" rtl="0" algn="l">
              <a:lnSpc>
                <a:spcPct val="100000"/>
              </a:lnSpc>
              <a:spcBef>
                <a:spcPts val="0"/>
              </a:spcBef>
              <a:spcAft>
                <a:spcPts val="0"/>
              </a:spcAft>
              <a:buClr>
                <a:srgbClr val="000000"/>
              </a:buClr>
              <a:buSzPts val="1000"/>
              <a:buChar char="•"/>
            </a:pPr>
            <a:r>
              <a:rPr lang="en-US" sz="1000">
                <a:solidFill>
                  <a:srgbClr val="000000"/>
                </a:solidFill>
                <a:latin typeface="Arial"/>
                <a:ea typeface="Arial"/>
                <a:cs typeface="Arial"/>
                <a:sym typeface="Arial"/>
              </a:rPr>
              <a:t>AGOR variant- 240ft oceanographic collection in coastal and deep ocean</a:t>
            </a:r>
            <a:endParaRPr/>
          </a:p>
          <a:p>
            <a:pPr indent="-279400" lvl="1" marL="749300" rtl="0" algn="l">
              <a:lnSpc>
                <a:spcPct val="100000"/>
              </a:lnSpc>
              <a:spcBef>
                <a:spcPts val="0"/>
              </a:spcBef>
              <a:spcAft>
                <a:spcPts val="0"/>
              </a:spcAft>
              <a:buClr>
                <a:srgbClr val="000000"/>
              </a:buClr>
              <a:buSzPts val="1000"/>
              <a:buChar char="•"/>
            </a:pPr>
            <a:r>
              <a:rPr lang="en-US" sz="1000">
                <a:solidFill>
                  <a:srgbClr val="000000"/>
                </a:solidFill>
                <a:latin typeface="Arial"/>
                <a:ea typeface="Arial"/>
                <a:cs typeface="Arial"/>
                <a:sym typeface="Arial"/>
              </a:rPr>
              <a:t>Class B- Charting and surveying-</a:t>
            </a:r>
            <a:endParaRPr/>
          </a:p>
          <a:p>
            <a:pPr indent="-279400" lvl="1" marL="749300" rtl="0" algn="l">
              <a:lnSpc>
                <a:spcPct val="100000"/>
              </a:lnSpc>
              <a:spcBef>
                <a:spcPts val="0"/>
              </a:spcBef>
              <a:spcAft>
                <a:spcPts val="0"/>
              </a:spcAft>
              <a:buClr>
                <a:srgbClr val="000000"/>
              </a:buClr>
              <a:buSzPts val="1000"/>
              <a:buChar char="•"/>
            </a:pPr>
            <a:r>
              <a:rPr lang="en-US" sz="1000">
                <a:solidFill>
                  <a:srgbClr val="000000"/>
                </a:solidFill>
                <a:latin typeface="Arial"/>
                <a:ea typeface="Arial"/>
                <a:cs typeface="Arial"/>
                <a:sym typeface="Arial"/>
              </a:rPr>
              <a:t>Class C- Assessment and management of LMR (shallow draft, trawl capable)</a:t>
            </a:r>
            <a:endParaRPr/>
          </a:p>
          <a:p>
            <a:pPr indent="-279400" lvl="1" marL="749300" rtl="0" algn="l">
              <a:lnSpc>
                <a:spcPct val="100000"/>
              </a:lnSpc>
              <a:spcBef>
                <a:spcPts val="0"/>
              </a:spcBef>
              <a:spcAft>
                <a:spcPts val="0"/>
              </a:spcAft>
              <a:buClr>
                <a:srgbClr val="000000"/>
              </a:buClr>
              <a:buSzPts val="1000"/>
              <a:buChar char="•"/>
            </a:pPr>
            <a:r>
              <a:rPr lang="en-US" sz="1000">
                <a:solidFill>
                  <a:srgbClr val="000000"/>
                </a:solidFill>
                <a:latin typeface="Arial"/>
                <a:ea typeface="Arial"/>
                <a:cs typeface="Arial"/>
                <a:sym typeface="Arial"/>
              </a:rPr>
              <a:t>Class D- Assessment and management of LMR (deep ocean/near shore, trawl capable, longer endurance)</a:t>
            </a:r>
            <a:endParaRPr/>
          </a:p>
          <a:p>
            <a:pPr indent="-279400" lvl="2" marL="1219200" rtl="0" algn="l">
              <a:lnSpc>
                <a:spcPct val="100000"/>
              </a:lnSpc>
              <a:spcBef>
                <a:spcPts val="0"/>
              </a:spcBef>
              <a:spcAft>
                <a:spcPts val="0"/>
              </a:spcAft>
              <a:buClr>
                <a:srgbClr val="000000"/>
              </a:buClr>
              <a:buSzPts val="1000"/>
              <a:buChar char="•"/>
            </a:pPr>
            <a:r>
              <a:rPr lang="en-US" sz="1000">
                <a:solidFill>
                  <a:srgbClr val="000000"/>
                </a:solidFill>
                <a:latin typeface="Arial"/>
                <a:ea typeface="Arial"/>
                <a:cs typeface="Arial"/>
                <a:sym typeface="Arial"/>
              </a:rPr>
              <a:t>Possibly FSV</a:t>
            </a:r>
            <a:endParaRPr/>
          </a:p>
          <a:p>
            <a:pPr indent="-279400" lvl="0" marL="279400" rtl="0" algn="l">
              <a:lnSpc>
                <a:spcPct val="100000"/>
              </a:lnSpc>
              <a:spcBef>
                <a:spcPts val="0"/>
              </a:spcBef>
              <a:spcAft>
                <a:spcPts val="0"/>
              </a:spcAft>
              <a:buClr>
                <a:srgbClr val="000000"/>
              </a:buClr>
              <a:buSzPts val="1000"/>
              <a:buChar char="•"/>
            </a:pPr>
            <a:r>
              <a:rPr lang="en-US" sz="1000">
                <a:latin typeface="Arial"/>
                <a:ea typeface="Arial"/>
                <a:cs typeface="Arial"/>
                <a:sym typeface="Arial"/>
              </a:rPr>
              <a:t>2016 </a:t>
            </a:r>
            <a:r>
              <a:rPr lang="en-US" sz="1000">
                <a:solidFill>
                  <a:srgbClr val="000000"/>
                </a:solidFill>
                <a:latin typeface="Arial"/>
                <a:ea typeface="Arial"/>
                <a:cs typeface="Arial"/>
                <a:sym typeface="Arial"/>
              </a:rPr>
              <a:t>NOAA  Fleet Plan Recommends:</a:t>
            </a:r>
            <a:endParaRPr/>
          </a:p>
          <a:p>
            <a:pPr indent="-279400" lvl="1" marL="749300" rtl="0" algn="l">
              <a:lnSpc>
                <a:spcPct val="100000"/>
              </a:lnSpc>
              <a:spcBef>
                <a:spcPts val="0"/>
              </a:spcBef>
              <a:spcAft>
                <a:spcPts val="0"/>
              </a:spcAft>
              <a:buClr>
                <a:srgbClr val="000000"/>
              </a:buClr>
              <a:buSzPts val="1000"/>
              <a:buChar char="•"/>
            </a:pPr>
            <a:r>
              <a:rPr lang="en-US" sz="1000">
                <a:solidFill>
                  <a:srgbClr val="000000"/>
                </a:solidFill>
                <a:latin typeface="Arial"/>
                <a:ea typeface="Arial"/>
                <a:cs typeface="Arial"/>
                <a:sym typeface="Arial"/>
              </a:rPr>
              <a:t>Sustain capabilities with up to 8 new ships</a:t>
            </a:r>
            <a:endParaRPr/>
          </a:p>
          <a:p>
            <a:pPr indent="-279400" lvl="1" marL="749300" rtl="0" algn="l">
              <a:lnSpc>
                <a:spcPct val="100000"/>
              </a:lnSpc>
              <a:spcBef>
                <a:spcPts val="0"/>
              </a:spcBef>
              <a:spcAft>
                <a:spcPts val="0"/>
              </a:spcAft>
              <a:buClr>
                <a:srgbClr val="000000"/>
              </a:buClr>
              <a:buSzPts val="1000"/>
              <a:buChar char="•"/>
            </a:pPr>
            <a:r>
              <a:rPr lang="en-US" sz="1000">
                <a:solidFill>
                  <a:srgbClr val="000000"/>
                </a:solidFill>
                <a:latin typeface="Arial"/>
                <a:ea typeface="Arial"/>
                <a:cs typeface="Arial"/>
                <a:sym typeface="Arial"/>
              </a:rPr>
              <a:t>Start now with AGOR design: meets requirements, known platform, leverages resources and time</a:t>
            </a:r>
            <a:endParaRPr/>
          </a:p>
          <a:p>
            <a:pPr indent="-279400" lvl="1" marL="749300" rtl="0" algn="l">
              <a:lnSpc>
                <a:spcPct val="100000"/>
              </a:lnSpc>
              <a:spcBef>
                <a:spcPts val="0"/>
              </a:spcBef>
              <a:spcAft>
                <a:spcPts val="0"/>
              </a:spcAft>
              <a:buClr>
                <a:srgbClr val="000000"/>
              </a:buClr>
              <a:buSzPts val="1000"/>
              <a:buChar char="•"/>
            </a:pPr>
            <a:r>
              <a:rPr lang="en-US" sz="1000">
                <a:solidFill>
                  <a:srgbClr val="000000"/>
                </a:solidFill>
                <a:latin typeface="Arial"/>
                <a:ea typeface="Arial"/>
                <a:cs typeface="Arial"/>
                <a:sym typeface="Arial"/>
              </a:rPr>
              <a:t>Increase use of existing NOAA ships and small boats</a:t>
            </a:r>
            <a:endParaRPr/>
          </a:p>
          <a:p>
            <a:pPr indent="-279400" lvl="1" marL="749300" rtl="0" algn="l">
              <a:lnSpc>
                <a:spcPct val="100000"/>
              </a:lnSpc>
              <a:spcBef>
                <a:spcPts val="0"/>
              </a:spcBef>
              <a:spcAft>
                <a:spcPts val="0"/>
              </a:spcAft>
              <a:buClr>
                <a:srgbClr val="000000"/>
              </a:buClr>
              <a:buSzPts val="1000"/>
              <a:buChar char="•"/>
            </a:pPr>
            <a:r>
              <a:rPr lang="en-US" sz="1000">
                <a:solidFill>
                  <a:srgbClr val="000000"/>
                </a:solidFill>
                <a:latin typeface="Arial"/>
                <a:ea typeface="Arial"/>
                <a:cs typeface="Arial"/>
                <a:sym typeface="Arial"/>
              </a:rPr>
              <a:t>Increase use of charters</a:t>
            </a:r>
            <a:endParaRPr/>
          </a:p>
          <a:p>
            <a:pPr indent="-279400" lvl="1" marL="749300" rtl="0" algn="l">
              <a:lnSpc>
                <a:spcPct val="100000"/>
              </a:lnSpc>
              <a:spcBef>
                <a:spcPts val="0"/>
              </a:spcBef>
              <a:spcAft>
                <a:spcPts val="0"/>
              </a:spcAft>
              <a:buClr>
                <a:srgbClr val="000000"/>
              </a:buClr>
              <a:buSzPts val="1000"/>
              <a:buChar char="•"/>
            </a:pPr>
            <a:r>
              <a:rPr lang="en-US" sz="1000">
                <a:solidFill>
                  <a:srgbClr val="000000"/>
                </a:solidFill>
                <a:latin typeface="Arial"/>
                <a:ea typeface="Arial"/>
                <a:cs typeface="Arial"/>
                <a:sym typeface="Arial"/>
              </a:rPr>
              <a:t>Strengthen partnerships</a:t>
            </a:r>
            <a:endParaRPr/>
          </a:p>
          <a:p>
            <a:pPr indent="-279400" lvl="1" marL="749300" rtl="0" algn="l">
              <a:lnSpc>
                <a:spcPct val="100000"/>
              </a:lnSpc>
              <a:spcBef>
                <a:spcPts val="0"/>
              </a:spcBef>
              <a:spcAft>
                <a:spcPts val="0"/>
              </a:spcAft>
              <a:buClr>
                <a:srgbClr val="000000"/>
              </a:buClr>
              <a:buSzPts val="1000"/>
              <a:buChar char="•"/>
            </a:pPr>
            <a:r>
              <a:rPr lang="en-US" sz="1000">
                <a:solidFill>
                  <a:srgbClr val="000000"/>
                </a:solidFill>
                <a:latin typeface="Arial"/>
                <a:ea typeface="Arial"/>
                <a:cs typeface="Arial"/>
                <a:sym typeface="Arial"/>
              </a:rPr>
              <a:t>Integrate emerging technologies</a:t>
            </a:r>
            <a:endParaRPr sz="1000">
              <a:solidFill>
                <a:srgbClr val="000000"/>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sz="1000">
              <a:latin typeface="Arial"/>
              <a:ea typeface="Arial"/>
              <a:cs typeface="Arial"/>
              <a:sym typeface="Arial"/>
            </a:endParaRPr>
          </a:p>
          <a:p>
            <a:pPr indent="0" lvl="0" marL="0" rtl="0" algn="l">
              <a:lnSpc>
                <a:spcPct val="100000"/>
              </a:lnSpc>
              <a:spcBef>
                <a:spcPts val="0"/>
              </a:spcBef>
              <a:spcAft>
                <a:spcPts val="0"/>
              </a:spcAft>
              <a:buSzPts val="1100"/>
              <a:buNone/>
            </a:pPr>
            <a:r>
              <a:rPr lang="en-US" sz="1000">
                <a:latin typeface="Arial"/>
                <a:ea typeface="Arial"/>
                <a:cs typeface="Arial"/>
                <a:sym typeface="Arial"/>
              </a:rPr>
              <a:t>We do have an update that we are planning to route once the coordination across NOAA is complete.  </a:t>
            </a:r>
            <a:endParaRPr sz="1000">
              <a:latin typeface="Arial"/>
              <a:ea typeface="Arial"/>
              <a:cs typeface="Arial"/>
              <a:sym typeface="Arial"/>
            </a:endParaRPr>
          </a:p>
          <a:p>
            <a:pPr indent="-190500" lvl="1" marL="749300" rtl="0" algn="l">
              <a:lnSpc>
                <a:spcPct val="100000"/>
              </a:lnSpc>
              <a:spcBef>
                <a:spcPts val="0"/>
              </a:spcBef>
              <a:spcAft>
                <a:spcPts val="0"/>
              </a:spcAft>
              <a:buClr>
                <a:srgbClr val="000000"/>
              </a:buClr>
              <a:buSzPts val="1400"/>
              <a:buNone/>
            </a:pPr>
            <a:r>
              <a:t/>
            </a:r>
            <a:endParaRPr sz="1400">
              <a:solidFill>
                <a:srgbClr val="0B4596"/>
              </a:solidFill>
              <a:latin typeface="Arial"/>
              <a:ea typeface="Arial"/>
              <a:cs typeface="Arial"/>
              <a:sym typeface="Arial"/>
            </a:endParaRPr>
          </a:p>
        </p:txBody>
      </p:sp>
      <p:sp>
        <p:nvSpPr>
          <p:cNvPr id="196" name="Google Shape;196;g24485c9cd9e_0_6:notes"/>
          <p:cNvSpPr txBox="1"/>
          <p:nvPr>
            <p:ph idx="12" type="sldNum"/>
          </p:nvPr>
        </p:nvSpPr>
        <p:spPr>
          <a:xfrm>
            <a:off x="3970949" y="8829981"/>
            <a:ext cx="3037800" cy="464700"/>
          </a:xfrm>
          <a:prstGeom prst="rect">
            <a:avLst/>
          </a:prstGeom>
          <a:noFill/>
          <a:ln>
            <a:noFill/>
          </a:ln>
        </p:spPr>
        <p:txBody>
          <a:bodyPr anchorCtr="0" anchor="b" bIns="46600" lIns="93225" spcFirstLastPara="1" rIns="93225" wrap="square" tIns="466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3b8e5e94bf_0_50:notes"/>
          <p:cNvSpPr/>
          <p:nvPr>
            <p:ph idx="2" type="sldImg"/>
          </p:nvPr>
        </p:nvSpPr>
        <p:spPr>
          <a:xfrm>
            <a:off x="1168400" y="687388"/>
            <a:ext cx="4673700" cy="3505200"/>
          </a:xfrm>
          <a:custGeom>
            <a:rect b="b" l="l" r="r" t="t"/>
            <a:pathLst>
              <a:path extrusionOk="0" h="120000" w="120000">
                <a:moveTo>
                  <a:pt x="0" y="0"/>
                </a:moveTo>
                <a:lnTo>
                  <a:pt x="120000" y="0"/>
                </a:lnTo>
                <a:lnTo>
                  <a:pt x="120000" y="120000"/>
                </a:lnTo>
                <a:lnTo>
                  <a:pt x="0" y="120000"/>
                </a:lnTo>
                <a:close/>
              </a:path>
            </a:pathLst>
          </a:custGeom>
        </p:spPr>
      </p:sp>
      <p:sp>
        <p:nvSpPr>
          <p:cNvPr id="88" name="Google Shape;88;g23b8e5e94bf_0_50:notes"/>
          <p:cNvSpPr txBox="1"/>
          <p:nvPr>
            <p:ph idx="1" type="body"/>
          </p:nvPr>
        </p:nvSpPr>
        <p:spPr>
          <a:xfrm>
            <a:off x="933353" y="4419920"/>
            <a:ext cx="5143800" cy="4190100"/>
          </a:xfrm>
          <a:prstGeom prst="rect">
            <a:avLst/>
          </a:prstGeom>
        </p:spPr>
        <p:txBody>
          <a:bodyPr anchorCtr="0" anchor="t" bIns="46275" lIns="92550" spcFirstLastPara="1" rIns="92550" wrap="square" tIns="46275">
            <a:noAutofit/>
          </a:bodyPr>
          <a:lstStyle/>
          <a:p>
            <a:pPr indent="0" lvl="0" marL="0" rtl="0" algn="l">
              <a:spcBef>
                <a:spcPts val="360"/>
              </a:spcBef>
              <a:spcAft>
                <a:spcPts val="0"/>
              </a:spcAft>
              <a:buNone/>
            </a:pPr>
            <a:r>
              <a:t/>
            </a:r>
            <a:endParaRPr/>
          </a:p>
        </p:txBody>
      </p:sp>
      <p:sp>
        <p:nvSpPr>
          <p:cNvPr id="89" name="Google Shape;89;g23b8e5e94bf_0_50:notes"/>
          <p:cNvSpPr txBox="1"/>
          <p:nvPr>
            <p:ph idx="12" type="sldNum"/>
          </p:nvPr>
        </p:nvSpPr>
        <p:spPr>
          <a:xfrm>
            <a:off x="3972672" y="8839825"/>
            <a:ext cx="3037800" cy="456600"/>
          </a:xfrm>
          <a:prstGeom prst="rect">
            <a:avLst/>
          </a:prstGeom>
        </p:spPr>
        <p:txBody>
          <a:bodyPr anchorCtr="0" anchor="b" bIns="46275" lIns="92550" spcFirstLastPara="1" rIns="92550" wrap="square" tIns="4627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p:nvPr>
            <p:ph idx="2" type="sldImg"/>
          </p:nvPr>
        </p:nvSpPr>
        <p:spPr>
          <a:xfrm>
            <a:off x="1168400" y="687388"/>
            <a:ext cx="4673600" cy="3505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6" name="Google Shape;96;p2:notes"/>
          <p:cNvSpPr txBox="1"/>
          <p:nvPr>
            <p:ph idx="1" type="body"/>
          </p:nvPr>
        </p:nvSpPr>
        <p:spPr>
          <a:xfrm>
            <a:off x="933353" y="4419920"/>
            <a:ext cx="5143800" cy="4190100"/>
          </a:xfrm>
          <a:prstGeom prst="rect">
            <a:avLst/>
          </a:prstGeom>
          <a:noFill/>
          <a:ln>
            <a:noFill/>
          </a:ln>
        </p:spPr>
        <p:txBody>
          <a:bodyPr anchorCtr="0" anchor="t" bIns="46275" lIns="92550" spcFirstLastPara="1" rIns="92550" wrap="square" tIns="46275">
            <a:noAutofit/>
          </a:bodyPr>
          <a:lstStyle/>
          <a:p>
            <a:pPr indent="0" lvl="0" marL="0" rtl="0" algn="l">
              <a:lnSpc>
                <a:spcPct val="100000"/>
              </a:lnSpc>
              <a:spcBef>
                <a:spcPts val="360"/>
              </a:spcBef>
              <a:spcAft>
                <a:spcPts val="0"/>
              </a:spcAft>
              <a:buSzPts val="1400"/>
              <a:buNone/>
            </a:pPr>
            <a:r>
              <a:t/>
            </a:r>
            <a:endParaRPr/>
          </a:p>
        </p:txBody>
      </p:sp>
      <p:sp>
        <p:nvSpPr>
          <p:cNvPr id="97" name="Google Shape;97;p2:notes"/>
          <p:cNvSpPr txBox="1"/>
          <p:nvPr>
            <p:ph idx="12" type="sldNum"/>
          </p:nvPr>
        </p:nvSpPr>
        <p:spPr>
          <a:xfrm>
            <a:off x="3972672" y="8839825"/>
            <a:ext cx="3037800" cy="456600"/>
          </a:xfrm>
          <a:prstGeom prst="rect">
            <a:avLst/>
          </a:prstGeom>
          <a:noFill/>
          <a:ln>
            <a:noFill/>
          </a:ln>
        </p:spPr>
        <p:txBody>
          <a:bodyPr anchorCtr="0" anchor="b" bIns="46275" lIns="92550" spcFirstLastPara="1" rIns="92550" wrap="square" tIns="462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4485c9cd9e_0_240:notes"/>
          <p:cNvSpPr/>
          <p:nvPr>
            <p:ph idx="2" type="sldImg"/>
          </p:nvPr>
        </p:nvSpPr>
        <p:spPr>
          <a:xfrm>
            <a:off x="1168400" y="697230"/>
            <a:ext cx="4672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 name="Google Shape;104;g24485c9cd9e_0_240:notes"/>
          <p:cNvSpPr txBox="1"/>
          <p:nvPr>
            <p:ph idx="1" type="body"/>
          </p:nvPr>
        </p:nvSpPr>
        <p:spPr>
          <a:xfrm>
            <a:off x="701040" y="4415791"/>
            <a:ext cx="5608200" cy="4183500"/>
          </a:xfrm>
          <a:prstGeom prst="rect">
            <a:avLst/>
          </a:prstGeom>
          <a:noFill/>
          <a:ln>
            <a:noFill/>
          </a:ln>
        </p:spPr>
        <p:txBody>
          <a:bodyPr anchorCtr="0" anchor="t" bIns="93125" lIns="93125" spcFirstLastPara="1" rIns="93125" wrap="square" tIns="93125">
            <a:noAutofit/>
          </a:bodyPr>
          <a:lstStyle/>
          <a:p>
            <a:pPr indent="-241300" lvl="0" marL="469900" rtl="0" algn="l">
              <a:lnSpc>
                <a:spcPct val="100000"/>
              </a:lnSpc>
              <a:spcBef>
                <a:spcPts val="0"/>
              </a:spcBef>
              <a:spcAft>
                <a:spcPts val="0"/>
              </a:spcAft>
              <a:buClr>
                <a:srgbClr val="002060"/>
              </a:buClr>
              <a:buSzPts val="1000"/>
              <a:buNone/>
            </a:pPr>
            <a:r>
              <a:rPr lang="en-US" sz="1000">
                <a:solidFill>
                  <a:srgbClr val="002060"/>
                </a:solidFill>
              </a:rPr>
              <a:t>The NOAA Fleet of 15 research vessels was very active in 2022 completing almost 2,000 DAS supporting 73 different projects for all parts of NOAA and our partners.  </a:t>
            </a:r>
            <a:endParaRPr sz="1000">
              <a:solidFill>
                <a:srgbClr val="002060"/>
              </a:solidFill>
            </a:endParaRPr>
          </a:p>
          <a:p>
            <a:pPr indent="-241300" lvl="0" marL="469900" rtl="0" algn="l">
              <a:lnSpc>
                <a:spcPct val="100000"/>
              </a:lnSpc>
              <a:spcBef>
                <a:spcPts val="0"/>
              </a:spcBef>
              <a:spcAft>
                <a:spcPts val="0"/>
              </a:spcAft>
              <a:buClr>
                <a:srgbClr val="002060"/>
              </a:buClr>
              <a:buSzPts val="1000"/>
              <a:buNone/>
            </a:pPr>
            <a:r>
              <a:rPr lang="en-US" sz="1000">
                <a:solidFill>
                  <a:srgbClr val="002060"/>
                </a:solidFill>
              </a:rPr>
              <a:t>We collected fisheries data for pollock, hake, salmon, sardines, anchovies, shark, and over 20 groundfish species.  </a:t>
            </a:r>
            <a:endParaRPr sz="1000">
              <a:solidFill>
                <a:srgbClr val="002060"/>
              </a:solidFill>
            </a:endParaRPr>
          </a:p>
          <a:p>
            <a:pPr indent="-241300" lvl="0" marL="469900" rtl="0" algn="l">
              <a:spcBef>
                <a:spcPts val="360"/>
              </a:spcBef>
              <a:spcAft>
                <a:spcPts val="0"/>
              </a:spcAft>
              <a:buClr>
                <a:srgbClr val="002060"/>
              </a:buClr>
              <a:buSzPts val="1000"/>
              <a:buNone/>
            </a:pPr>
            <a:r>
              <a:rPr lang="en-US" sz="1000">
                <a:solidFill>
                  <a:srgbClr val="002060"/>
                </a:solidFill>
              </a:rPr>
              <a:t>We resumed international operations on NOAA Ship Ronald H. Brown - which had been a huge challenge during COVID. Collecting international oceanographic data is vital to climate models.  </a:t>
            </a:r>
            <a:endParaRPr sz="1000">
              <a:solidFill>
                <a:srgbClr val="002060"/>
              </a:solidFill>
            </a:endParaRPr>
          </a:p>
          <a:p>
            <a:pPr indent="-241300" lvl="0" marL="469900" rtl="0" algn="l">
              <a:lnSpc>
                <a:spcPct val="100000"/>
              </a:lnSpc>
              <a:spcBef>
                <a:spcPts val="0"/>
              </a:spcBef>
              <a:spcAft>
                <a:spcPts val="0"/>
              </a:spcAft>
              <a:buClr>
                <a:srgbClr val="002060"/>
              </a:buClr>
              <a:buSzPts val="1000"/>
              <a:buNone/>
            </a:pPr>
            <a:r>
              <a:rPr lang="en-US" sz="1000">
                <a:solidFill>
                  <a:srgbClr val="002060"/>
                </a:solidFill>
              </a:rPr>
              <a:t>Deep sea exploration resumed in the mid atlantic and caribbean with Okeanos Explorer positioning in the Pacific current and future year work.  </a:t>
            </a:r>
            <a:endParaRPr sz="1000">
              <a:solidFill>
                <a:srgbClr val="002060"/>
              </a:solidFill>
            </a:endParaRPr>
          </a:p>
          <a:p>
            <a:pPr indent="-241300" lvl="0" marL="469900" rtl="0" algn="l">
              <a:lnSpc>
                <a:spcPct val="100000"/>
              </a:lnSpc>
              <a:spcBef>
                <a:spcPts val="0"/>
              </a:spcBef>
              <a:spcAft>
                <a:spcPts val="0"/>
              </a:spcAft>
              <a:buClr>
                <a:srgbClr val="002060"/>
              </a:buClr>
              <a:buSzPts val="1000"/>
              <a:buNone/>
            </a:pPr>
            <a:r>
              <a:rPr lang="en-US" sz="1000">
                <a:solidFill>
                  <a:srgbClr val="002060"/>
                </a:solidFill>
              </a:rPr>
              <a:t>The hydrography ships completed mapping missions around the tropical pacific, alaska, west coast, east and the Great Lakes for the first time in over thirty years.  </a:t>
            </a:r>
            <a:endParaRPr sz="1000">
              <a:solidFill>
                <a:srgbClr val="002060"/>
              </a:solidFill>
            </a:endParaRPr>
          </a:p>
          <a:p>
            <a:pPr indent="0" lvl="0" marL="469900" rtl="0" algn="l">
              <a:lnSpc>
                <a:spcPct val="100000"/>
              </a:lnSpc>
              <a:spcBef>
                <a:spcPts val="0"/>
              </a:spcBef>
              <a:spcAft>
                <a:spcPts val="0"/>
              </a:spcAft>
              <a:buClr>
                <a:schemeClr val="dk1"/>
              </a:buClr>
              <a:buSzPts val="3300"/>
              <a:buFont typeface="Arial"/>
              <a:buNone/>
            </a:pPr>
            <a:r>
              <a:t/>
            </a:r>
            <a:endParaRPr sz="1000">
              <a:solidFill>
                <a:srgbClr val="002060"/>
              </a:solidFill>
            </a:endParaRPr>
          </a:p>
          <a:p>
            <a:pPr indent="0" lvl="0" marL="0" rtl="0" algn="l">
              <a:lnSpc>
                <a:spcPct val="100000"/>
              </a:lnSpc>
              <a:spcBef>
                <a:spcPts val="0"/>
              </a:spcBef>
              <a:spcAft>
                <a:spcPts val="0"/>
              </a:spcAft>
              <a:buNone/>
            </a:pPr>
            <a:r>
              <a:t/>
            </a:r>
            <a:endParaRPr sz="1000">
              <a:solidFill>
                <a:srgbClr val="002060"/>
              </a:solidFill>
            </a:endParaRPr>
          </a:p>
          <a:p>
            <a:pPr indent="-304800" lvl="0" marL="469900" rtl="0" algn="l">
              <a:spcBef>
                <a:spcPts val="360"/>
              </a:spcBef>
              <a:spcAft>
                <a:spcPts val="0"/>
              </a:spcAft>
              <a:buClr>
                <a:srgbClr val="002060"/>
              </a:buClr>
              <a:buSzPts val="1000"/>
              <a:buChar char="•"/>
            </a:pPr>
            <a:r>
              <a:rPr lang="en-US" sz="1000">
                <a:solidFill>
                  <a:srgbClr val="002060"/>
                </a:solidFill>
              </a:rPr>
              <a:t>NOAA Ship </a:t>
            </a:r>
            <a:r>
              <a:rPr i="1" lang="en-US" sz="1000">
                <a:solidFill>
                  <a:srgbClr val="002060"/>
                </a:solidFill>
              </a:rPr>
              <a:t>Thomas Jefferson </a:t>
            </a:r>
            <a:r>
              <a:rPr lang="en-US" sz="1000">
                <a:solidFill>
                  <a:srgbClr val="002060"/>
                </a:solidFill>
              </a:rPr>
              <a:t>(TJ) completed a productive field season in the Great Lakes, the first time a NOAA ship has been deployed there since the early 1990s, surveying 450 square nautical miles of Lake Erie, an economically important and ecologically sensitive region, and 274 square nautical miles in Lake Ontario.</a:t>
            </a:r>
            <a:endParaRPr sz="1000">
              <a:solidFill>
                <a:srgbClr val="002060"/>
              </a:solidFill>
            </a:endParaRPr>
          </a:p>
          <a:p>
            <a:pPr indent="-228600" lvl="0" marL="292100" rtl="0" algn="l">
              <a:lnSpc>
                <a:spcPct val="100000"/>
              </a:lnSpc>
              <a:spcBef>
                <a:spcPts val="0"/>
              </a:spcBef>
              <a:spcAft>
                <a:spcPts val="0"/>
              </a:spcAft>
              <a:buClr>
                <a:srgbClr val="002060"/>
              </a:buClr>
              <a:buSzPts val="1000"/>
              <a:buChar char="•"/>
            </a:pPr>
            <a:r>
              <a:t/>
            </a:r>
            <a:endParaRPr sz="1000">
              <a:solidFill>
                <a:srgbClr val="002060"/>
              </a:solidFill>
            </a:endParaRPr>
          </a:p>
          <a:p>
            <a:pPr indent="-304800" lvl="0" marL="469900" rtl="0" algn="l">
              <a:lnSpc>
                <a:spcPct val="100000"/>
              </a:lnSpc>
              <a:spcBef>
                <a:spcPts val="0"/>
              </a:spcBef>
              <a:spcAft>
                <a:spcPts val="0"/>
              </a:spcAft>
              <a:buClr>
                <a:srgbClr val="002060"/>
              </a:buClr>
              <a:buSzPts val="1000"/>
              <a:buChar char="•"/>
            </a:pPr>
            <a:r>
              <a:rPr lang="en-US" sz="1000">
                <a:solidFill>
                  <a:srgbClr val="002060"/>
                </a:solidFill>
              </a:rPr>
              <a:t>More on UxS - </a:t>
            </a:r>
            <a:endParaRPr sz="1000">
              <a:solidFill>
                <a:srgbClr val="002060"/>
              </a:solidFill>
            </a:endParaRPr>
          </a:p>
          <a:p>
            <a:pPr indent="-228600" lvl="1" marL="927100" rtl="0" algn="l">
              <a:lnSpc>
                <a:spcPct val="100000"/>
              </a:lnSpc>
              <a:spcBef>
                <a:spcPts val="0"/>
              </a:spcBef>
              <a:spcAft>
                <a:spcPts val="0"/>
              </a:spcAft>
              <a:buClr>
                <a:srgbClr val="002060"/>
              </a:buClr>
              <a:buSzPts val="1000"/>
              <a:buNone/>
            </a:pPr>
            <a:r>
              <a:rPr lang="en-US" sz="1000">
                <a:solidFill>
                  <a:srgbClr val="002060"/>
                </a:solidFill>
              </a:rPr>
              <a:t>1,583 UAS flights across NOAA, all vetted and approved by UAS Division-- an all time record and representing an 18% (number of flights) increase over FY21</a:t>
            </a:r>
            <a:endParaRPr sz="1000">
              <a:solidFill>
                <a:srgbClr val="002060"/>
              </a:solidFill>
            </a:endParaRPr>
          </a:p>
          <a:p>
            <a:pPr indent="-228600" lvl="1" marL="927100" rtl="0" algn="l">
              <a:lnSpc>
                <a:spcPct val="100000"/>
              </a:lnSpc>
              <a:spcBef>
                <a:spcPts val="0"/>
              </a:spcBef>
              <a:spcAft>
                <a:spcPts val="0"/>
              </a:spcAft>
              <a:buClr>
                <a:srgbClr val="002060"/>
              </a:buClr>
              <a:buSzPts val="1000"/>
              <a:buNone/>
            </a:pPr>
            <a:r>
              <a:rPr lang="en-US" sz="1000">
                <a:solidFill>
                  <a:srgbClr val="002060"/>
                </a:solidFill>
              </a:rPr>
              <a:t>Couldn’t do it with out the industry and private sector partnerships</a:t>
            </a:r>
            <a:endParaRPr sz="1000">
              <a:solidFill>
                <a:srgbClr val="002060"/>
              </a:solidFill>
            </a:endParaRPr>
          </a:p>
          <a:p>
            <a:pPr indent="-228600" lvl="2" marL="1397000" rtl="0" algn="l">
              <a:lnSpc>
                <a:spcPct val="100000"/>
              </a:lnSpc>
              <a:spcBef>
                <a:spcPts val="0"/>
              </a:spcBef>
              <a:spcAft>
                <a:spcPts val="0"/>
              </a:spcAft>
              <a:buClr>
                <a:srgbClr val="002060"/>
              </a:buClr>
              <a:buSzPts val="1000"/>
              <a:buNone/>
            </a:pPr>
            <a:r>
              <a:rPr lang="en-US" sz="1000">
                <a:solidFill>
                  <a:srgbClr val="002060"/>
                </a:solidFill>
              </a:rPr>
              <a:t>successfully completed the Ocean Aero demonstration with USM</a:t>
            </a:r>
            <a:endParaRPr sz="1000">
              <a:solidFill>
                <a:srgbClr val="002060"/>
              </a:solidFill>
            </a:endParaRPr>
          </a:p>
          <a:p>
            <a:pPr indent="-228600" lvl="2" marL="1397000" rtl="0" algn="l">
              <a:lnSpc>
                <a:spcPct val="100000"/>
              </a:lnSpc>
              <a:spcBef>
                <a:spcPts val="0"/>
              </a:spcBef>
              <a:spcAft>
                <a:spcPts val="0"/>
              </a:spcAft>
              <a:buClr>
                <a:srgbClr val="002060"/>
              </a:buClr>
              <a:buSzPts val="1000"/>
              <a:buNone/>
            </a:pPr>
            <a:r>
              <a:rPr lang="en-US" sz="1000">
                <a:solidFill>
                  <a:srgbClr val="002060"/>
                </a:solidFill>
              </a:rPr>
              <a:t>UNH and DriX </a:t>
            </a:r>
            <a:endParaRPr sz="1000">
              <a:solidFill>
                <a:srgbClr val="002060"/>
              </a:solidFill>
            </a:endParaRPr>
          </a:p>
          <a:p>
            <a:pPr indent="-228600" lvl="2" marL="1397000" rtl="0" algn="l">
              <a:spcBef>
                <a:spcPts val="360"/>
              </a:spcBef>
              <a:spcAft>
                <a:spcPts val="0"/>
              </a:spcAft>
              <a:buClr>
                <a:srgbClr val="002060"/>
              </a:buClr>
              <a:buSzPts val="1000"/>
              <a:buNone/>
            </a:pPr>
            <a:r>
              <a:rPr lang="en-US" sz="1000">
                <a:solidFill>
                  <a:srgbClr val="002060"/>
                </a:solidFill>
              </a:rPr>
              <a:t>Saildrone - wow what a patient company!  Successes - collecting data in/around hurricanes and tropical pacific data</a:t>
            </a:r>
            <a:endParaRPr sz="1000">
              <a:solidFill>
                <a:srgbClr val="002060"/>
              </a:solidFill>
            </a:endParaRPr>
          </a:p>
          <a:p>
            <a:pPr indent="-228600" lvl="1" marL="927100" rtl="0" algn="l">
              <a:lnSpc>
                <a:spcPct val="100000"/>
              </a:lnSpc>
              <a:spcBef>
                <a:spcPts val="0"/>
              </a:spcBef>
              <a:spcAft>
                <a:spcPts val="0"/>
              </a:spcAft>
              <a:buClr>
                <a:srgbClr val="002060"/>
              </a:buClr>
              <a:buSzPts val="1000"/>
              <a:buNone/>
            </a:pPr>
            <a:r>
              <a:rPr lang="en-US" sz="1000">
                <a:solidFill>
                  <a:srgbClr val="002060"/>
                </a:solidFill>
              </a:rPr>
              <a:t>8 of UxS’ 9 high priority projects had successful field demonstrations of UAS and UMS platforms making significant progress towards routine operations</a:t>
            </a:r>
            <a:endParaRPr sz="1000">
              <a:solidFill>
                <a:srgbClr val="002060"/>
              </a:solidFill>
            </a:endParaRPr>
          </a:p>
          <a:p>
            <a:pPr indent="0" lvl="0" marL="469900" rtl="0" algn="l">
              <a:spcBef>
                <a:spcPts val="360"/>
              </a:spcBef>
              <a:spcAft>
                <a:spcPts val="0"/>
              </a:spcAft>
              <a:buNone/>
            </a:pPr>
            <a:r>
              <a:t/>
            </a:r>
            <a:endParaRPr sz="1000">
              <a:solidFill>
                <a:srgbClr val="002060"/>
              </a:solidFill>
            </a:endParaRPr>
          </a:p>
          <a:p>
            <a:pPr indent="-304800" lvl="0" marL="469900" rtl="0" algn="l">
              <a:spcBef>
                <a:spcPts val="360"/>
              </a:spcBef>
              <a:spcAft>
                <a:spcPts val="0"/>
              </a:spcAft>
              <a:buClr>
                <a:srgbClr val="002060"/>
              </a:buClr>
              <a:buSzPts val="1000"/>
              <a:buChar char="•"/>
            </a:pPr>
            <a:r>
              <a:rPr lang="en-US" sz="1000">
                <a:solidFill>
                  <a:srgbClr val="002060"/>
                </a:solidFill>
              </a:rPr>
              <a:t>Personnel - </a:t>
            </a:r>
            <a:endParaRPr sz="1000">
              <a:solidFill>
                <a:srgbClr val="002060"/>
              </a:solidFill>
            </a:endParaRPr>
          </a:p>
          <a:p>
            <a:pPr indent="-228600" lvl="1" marL="927100" rtl="0" algn="l">
              <a:spcBef>
                <a:spcPts val="360"/>
              </a:spcBef>
              <a:spcAft>
                <a:spcPts val="0"/>
              </a:spcAft>
              <a:buClr>
                <a:srgbClr val="002060"/>
              </a:buClr>
              <a:buSzPts val="1000"/>
              <a:buNone/>
            </a:pPr>
            <a:r>
              <a:rPr lang="en-US" sz="1000">
                <a:solidFill>
                  <a:srgbClr val="002060"/>
                </a:solidFill>
              </a:rPr>
              <a:t>Staffing is hard</a:t>
            </a:r>
            <a:endParaRPr sz="1000">
              <a:solidFill>
                <a:srgbClr val="002060"/>
              </a:solidFill>
            </a:endParaRPr>
          </a:p>
          <a:p>
            <a:pPr indent="-228600" lvl="1" marL="927100" rtl="0" algn="l">
              <a:spcBef>
                <a:spcPts val="360"/>
              </a:spcBef>
              <a:spcAft>
                <a:spcPts val="0"/>
              </a:spcAft>
              <a:buClr>
                <a:srgbClr val="002060"/>
              </a:buClr>
              <a:buSzPts val="1000"/>
              <a:buNone/>
            </a:pPr>
            <a:r>
              <a:rPr lang="en-US" sz="1000">
                <a:solidFill>
                  <a:srgbClr val="002060"/>
                </a:solidFill>
              </a:rPr>
              <a:t>Throwing everything we have at this and in FY22 we issued recruitment bonuses for all positions, gained approval for a retention bonus, hired 109 professional mariners (thats one/third of the PM strength)...continuing to work on building partnerships such as through the Cadet Shipping Program at maritime academies.     </a:t>
            </a:r>
            <a:endParaRPr sz="1000">
              <a:solidFill>
                <a:srgbClr val="002060"/>
              </a:solidFill>
            </a:endParaRPr>
          </a:p>
          <a:p>
            <a:pPr indent="-228600" lvl="1" marL="927100" rtl="0" algn="l">
              <a:spcBef>
                <a:spcPts val="360"/>
              </a:spcBef>
              <a:spcAft>
                <a:spcPts val="0"/>
              </a:spcAft>
              <a:buClr>
                <a:srgbClr val="002060"/>
              </a:buClr>
              <a:buSzPts val="1000"/>
              <a:buNone/>
            </a:pPr>
            <a:r>
              <a:rPr lang="en-US" sz="1000">
                <a:solidFill>
                  <a:srgbClr val="002060"/>
                </a:solidFill>
              </a:rPr>
              <a:t>It was a huge win working with this community to gain new shore leave authorities and we are working hard to implement that budget  and policies permit.</a:t>
            </a:r>
            <a:endParaRPr sz="1000">
              <a:solidFill>
                <a:srgbClr val="002060"/>
              </a:solidFill>
            </a:endParaRPr>
          </a:p>
          <a:p>
            <a:pPr indent="-304800" lvl="0" marL="469900" rtl="0" algn="l">
              <a:lnSpc>
                <a:spcPct val="100000"/>
              </a:lnSpc>
              <a:spcBef>
                <a:spcPts val="0"/>
              </a:spcBef>
              <a:spcAft>
                <a:spcPts val="0"/>
              </a:spcAft>
              <a:buClr>
                <a:srgbClr val="002060"/>
              </a:buClr>
              <a:buSzPts val="1000"/>
              <a:buChar char="•"/>
            </a:pPr>
            <a:r>
              <a:t/>
            </a:r>
            <a:endParaRPr sz="1000">
              <a:solidFill>
                <a:srgbClr val="002060"/>
              </a:solidFill>
            </a:endParaRPr>
          </a:p>
        </p:txBody>
      </p:sp>
      <p:sp>
        <p:nvSpPr>
          <p:cNvPr id="105" name="Google Shape;105;g24485c9cd9e_0_240:notes"/>
          <p:cNvSpPr txBox="1"/>
          <p:nvPr>
            <p:ph idx="12" type="sldNum"/>
          </p:nvPr>
        </p:nvSpPr>
        <p:spPr>
          <a:xfrm>
            <a:off x="3970939" y="8829968"/>
            <a:ext cx="3037800" cy="464700"/>
          </a:xfrm>
          <a:prstGeom prst="rect">
            <a:avLst/>
          </a:prstGeom>
          <a:noFill/>
          <a:ln>
            <a:noFill/>
          </a:ln>
        </p:spPr>
        <p:txBody>
          <a:bodyPr anchorCtr="0" anchor="b" bIns="46550" lIns="93125" spcFirstLastPara="1" rIns="93125" wrap="square" tIns="4655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4485c9cd9e_0_249:notes"/>
          <p:cNvSpPr/>
          <p:nvPr>
            <p:ph idx="2" type="sldImg"/>
          </p:nvPr>
        </p:nvSpPr>
        <p:spPr>
          <a:xfrm>
            <a:off x="1168400" y="697230"/>
            <a:ext cx="4672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 name="Google Shape;114;g24485c9cd9e_0_249:notes"/>
          <p:cNvSpPr txBox="1"/>
          <p:nvPr>
            <p:ph idx="1" type="body"/>
          </p:nvPr>
        </p:nvSpPr>
        <p:spPr>
          <a:xfrm>
            <a:off x="701040" y="4415791"/>
            <a:ext cx="5608200" cy="4183500"/>
          </a:xfrm>
          <a:prstGeom prst="rect">
            <a:avLst/>
          </a:prstGeom>
          <a:noFill/>
          <a:ln>
            <a:noFill/>
          </a:ln>
        </p:spPr>
        <p:txBody>
          <a:bodyPr anchorCtr="0" anchor="t" bIns="93125" lIns="93125" spcFirstLastPara="1" rIns="93125" wrap="square" tIns="93125">
            <a:noAutofit/>
          </a:bodyPr>
          <a:lstStyle/>
          <a:p>
            <a:pPr indent="0" lvl="0" marL="0" rtl="0" algn="l">
              <a:lnSpc>
                <a:spcPct val="100000"/>
              </a:lnSpc>
              <a:spcBef>
                <a:spcPts val="0"/>
              </a:spcBef>
              <a:spcAft>
                <a:spcPts val="0"/>
              </a:spcAft>
              <a:buSzPts val="1100"/>
              <a:buNone/>
            </a:pPr>
            <a:r>
              <a:t/>
            </a:r>
            <a:endParaRPr sz="1000">
              <a:solidFill>
                <a:srgbClr val="002060"/>
              </a:solidFill>
            </a:endParaRPr>
          </a:p>
          <a:p>
            <a:pPr indent="0" lvl="0" marL="0" rtl="0" algn="l">
              <a:lnSpc>
                <a:spcPct val="100000"/>
              </a:lnSpc>
              <a:spcBef>
                <a:spcPts val="0"/>
              </a:spcBef>
              <a:spcAft>
                <a:spcPts val="0"/>
              </a:spcAft>
              <a:buNone/>
            </a:pPr>
            <a:r>
              <a:t/>
            </a:r>
            <a:endParaRPr sz="1000">
              <a:solidFill>
                <a:srgbClr val="002060"/>
              </a:solidFill>
            </a:endParaRPr>
          </a:p>
          <a:p>
            <a:pPr indent="0" lvl="0" marL="469900" rtl="0" algn="l">
              <a:lnSpc>
                <a:spcPct val="100000"/>
              </a:lnSpc>
              <a:spcBef>
                <a:spcPts val="0"/>
              </a:spcBef>
              <a:spcAft>
                <a:spcPts val="0"/>
              </a:spcAft>
              <a:buClr>
                <a:schemeClr val="dk1"/>
              </a:buClr>
              <a:buSzPts val="3300"/>
              <a:buFont typeface="Arial"/>
              <a:buNone/>
            </a:pPr>
            <a:r>
              <a:t/>
            </a:r>
            <a:endParaRPr sz="1000">
              <a:solidFill>
                <a:srgbClr val="002060"/>
              </a:solidFill>
            </a:endParaRPr>
          </a:p>
          <a:p>
            <a:pPr indent="-228600" lvl="0" marL="292100" rtl="0" algn="l">
              <a:lnSpc>
                <a:spcPct val="100000"/>
              </a:lnSpc>
              <a:spcBef>
                <a:spcPts val="0"/>
              </a:spcBef>
              <a:spcAft>
                <a:spcPts val="0"/>
              </a:spcAft>
              <a:buClr>
                <a:srgbClr val="002060"/>
              </a:buClr>
              <a:buSzPts val="1000"/>
              <a:buChar char="•"/>
            </a:pPr>
            <a:r>
              <a:rPr lang="en-US" sz="1000">
                <a:solidFill>
                  <a:srgbClr val="002060"/>
                </a:solidFill>
              </a:rPr>
              <a:t>NOAA and Thoma-Sea Marine Constructors, LLC held two keel-laying ceremonies in Houma, Louisiana for NOAA’s newest oceanographic research ships, </a:t>
            </a:r>
            <a:r>
              <a:rPr i="1" lang="en-US" sz="1000">
                <a:solidFill>
                  <a:srgbClr val="002060"/>
                </a:solidFill>
              </a:rPr>
              <a:t>Oceanographer </a:t>
            </a:r>
            <a:r>
              <a:rPr lang="en-US" sz="1000">
                <a:solidFill>
                  <a:srgbClr val="002060"/>
                </a:solidFill>
              </a:rPr>
              <a:t>and </a:t>
            </a:r>
            <a:r>
              <a:rPr i="1" lang="en-US" sz="1000">
                <a:solidFill>
                  <a:srgbClr val="002060"/>
                </a:solidFill>
              </a:rPr>
              <a:t>Discoverer, </a:t>
            </a:r>
            <a:r>
              <a:rPr lang="en-US" sz="1000">
                <a:solidFill>
                  <a:srgbClr val="002060"/>
                </a:solidFill>
              </a:rPr>
              <a:t>the first planned vessel construction projects since the 2016 NOAA Fleet Plan was completed</a:t>
            </a:r>
            <a:r>
              <a:rPr i="1" lang="en-US" sz="1000">
                <a:solidFill>
                  <a:srgbClr val="002060"/>
                </a:solidFill>
              </a:rPr>
              <a:t>. </a:t>
            </a:r>
            <a:r>
              <a:rPr lang="en-US" sz="1000">
                <a:solidFill>
                  <a:srgbClr val="002060"/>
                </a:solidFill>
              </a:rPr>
              <a:t>The Oceanographer will be homeported in Honolulu, HI, and the Discoverer will be homeported in New Port, RI. </a:t>
            </a:r>
            <a:endParaRPr sz="300"/>
          </a:p>
        </p:txBody>
      </p:sp>
      <p:sp>
        <p:nvSpPr>
          <p:cNvPr id="115" name="Google Shape;115;g24485c9cd9e_0_249:notes"/>
          <p:cNvSpPr txBox="1"/>
          <p:nvPr>
            <p:ph idx="12" type="sldNum"/>
          </p:nvPr>
        </p:nvSpPr>
        <p:spPr>
          <a:xfrm>
            <a:off x="3970939" y="8829968"/>
            <a:ext cx="3037800" cy="464700"/>
          </a:xfrm>
          <a:prstGeom prst="rect">
            <a:avLst/>
          </a:prstGeom>
          <a:noFill/>
          <a:ln>
            <a:noFill/>
          </a:ln>
        </p:spPr>
        <p:txBody>
          <a:bodyPr anchorCtr="0" anchor="b" bIns="46550" lIns="93125" spcFirstLastPara="1" rIns="93125" wrap="square" tIns="4655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3:notes"/>
          <p:cNvSpPr/>
          <p:nvPr>
            <p:ph idx="2" type="sldImg"/>
          </p:nvPr>
        </p:nvSpPr>
        <p:spPr>
          <a:xfrm>
            <a:off x="1168400" y="687388"/>
            <a:ext cx="4673600" cy="3505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3" name="Google Shape;123;p3:notes"/>
          <p:cNvSpPr txBox="1"/>
          <p:nvPr>
            <p:ph idx="1" type="body"/>
          </p:nvPr>
        </p:nvSpPr>
        <p:spPr>
          <a:xfrm>
            <a:off x="933353" y="4419920"/>
            <a:ext cx="5143800" cy="4190100"/>
          </a:xfrm>
          <a:prstGeom prst="rect">
            <a:avLst/>
          </a:prstGeom>
          <a:noFill/>
          <a:ln>
            <a:noFill/>
          </a:ln>
        </p:spPr>
        <p:txBody>
          <a:bodyPr anchorCtr="0" anchor="t" bIns="46275" lIns="92550" spcFirstLastPara="1" rIns="92550" wrap="square" tIns="46275">
            <a:noAutofit/>
          </a:bodyPr>
          <a:lstStyle/>
          <a:p>
            <a:pPr indent="0" lvl="0" marL="122554" rtl="0" algn="l">
              <a:lnSpc>
                <a:spcPct val="115000"/>
              </a:lnSpc>
              <a:spcBef>
                <a:spcPts val="520"/>
              </a:spcBef>
              <a:spcAft>
                <a:spcPts val="0"/>
              </a:spcAft>
              <a:buClr>
                <a:srgbClr val="222222"/>
              </a:buClr>
              <a:buSzPts val="1670"/>
              <a:buFont typeface="Georgia"/>
              <a:buNone/>
            </a:pPr>
            <a:r>
              <a:t/>
            </a:r>
            <a:endParaRPr/>
          </a:p>
        </p:txBody>
      </p:sp>
      <p:sp>
        <p:nvSpPr>
          <p:cNvPr id="124" name="Google Shape;124;p3:notes"/>
          <p:cNvSpPr txBox="1"/>
          <p:nvPr>
            <p:ph idx="12" type="sldNum"/>
          </p:nvPr>
        </p:nvSpPr>
        <p:spPr>
          <a:xfrm>
            <a:off x="3972672" y="8839825"/>
            <a:ext cx="3037800" cy="456600"/>
          </a:xfrm>
          <a:prstGeom prst="rect">
            <a:avLst/>
          </a:prstGeom>
          <a:noFill/>
          <a:ln>
            <a:noFill/>
          </a:ln>
        </p:spPr>
        <p:txBody>
          <a:bodyPr anchorCtr="0" anchor="b" bIns="46275" lIns="92550" spcFirstLastPara="1" rIns="92550" wrap="square" tIns="462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3c5a03ca9e_0_223:notes"/>
          <p:cNvSpPr/>
          <p:nvPr>
            <p:ph idx="2" type="sldImg"/>
          </p:nvPr>
        </p:nvSpPr>
        <p:spPr>
          <a:xfrm>
            <a:off x="1168400" y="687388"/>
            <a:ext cx="4673700" cy="35052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3c5a03ca9e_0_223:notes"/>
          <p:cNvSpPr txBox="1"/>
          <p:nvPr>
            <p:ph idx="1" type="body"/>
          </p:nvPr>
        </p:nvSpPr>
        <p:spPr>
          <a:xfrm>
            <a:off x="933353" y="4419920"/>
            <a:ext cx="5143800" cy="4190100"/>
          </a:xfrm>
          <a:prstGeom prst="rect">
            <a:avLst/>
          </a:prstGeom>
        </p:spPr>
        <p:txBody>
          <a:bodyPr anchorCtr="0" anchor="t" bIns="46275" lIns="92550" spcFirstLastPara="1" rIns="92550" wrap="square" tIns="46275">
            <a:noAutofit/>
          </a:bodyPr>
          <a:lstStyle/>
          <a:p>
            <a:pPr indent="0" lvl="0" marL="0" rtl="0" algn="l">
              <a:spcBef>
                <a:spcPts val="360"/>
              </a:spcBef>
              <a:spcAft>
                <a:spcPts val="0"/>
              </a:spcAft>
              <a:buNone/>
            </a:pPr>
            <a:r>
              <a:rPr lang="en-US" sz="1100">
                <a:latin typeface="Arial"/>
                <a:ea typeface="Arial"/>
                <a:cs typeface="Arial"/>
                <a:sym typeface="Arial"/>
              </a:rPr>
              <a:t>Atlantic Marine Assessment Program for Protected Species</a:t>
            </a:r>
            <a:endParaRPr sz="1100">
              <a:latin typeface="Arial"/>
              <a:ea typeface="Arial"/>
              <a:cs typeface="Arial"/>
              <a:sym typeface="Arial"/>
            </a:endParaRPr>
          </a:p>
          <a:p>
            <a:pPr indent="0" lvl="0" marL="0" rtl="0" algn="l">
              <a:lnSpc>
                <a:spcPct val="140000"/>
              </a:lnSpc>
              <a:spcBef>
                <a:spcPts val="0"/>
              </a:spcBef>
              <a:spcAft>
                <a:spcPts val="0"/>
              </a:spcAft>
              <a:buClr>
                <a:schemeClr val="dk1"/>
              </a:buClr>
              <a:buSzPts val="1100"/>
              <a:buFont typeface="Arial"/>
              <a:buNone/>
            </a:pPr>
            <a:r>
              <a:rPr lang="en-US" sz="1100">
                <a:highlight>
                  <a:srgbClr val="F2F2F2"/>
                </a:highlight>
                <a:latin typeface="Arial"/>
                <a:ea typeface="Arial"/>
                <a:cs typeface="Arial"/>
                <a:sym typeface="Arial"/>
              </a:rPr>
              <a:t>U.S. Global Ocean Ship-based Hydrographic Investigations Program</a:t>
            </a:r>
            <a:endParaRPr sz="1100">
              <a:highlight>
                <a:srgbClr val="F2F2F2"/>
              </a:highlight>
              <a:latin typeface="Arial"/>
              <a:ea typeface="Arial"/>
              <a:cs typeface="Arial"/>
              <a:sym typeface="Arial"/>
            </a:endParaRPr>
          </a:p>
          <a:p>
            <a:pPr indent="0" lvl="0" marL="0" rtl="0" algn="l">
              <a:spcBef>
                <a:spcPts val="360"/>
              </a:spcBef>
              <a:spcAft>
                <a:spcPts val="0"/>
              </a:spcAft>
              <a:buNone/>
            </a:pPr>
            <a:r>
              <a:t/>
            </a:r>
            <a:endParaRPr/>
          </a:p>
        </p:txBody>
      </p:sp>
      <p:sp>
        <p:nvSpPr>
          <p:cNvPr id="133" name="Google Shape;133;g23c5a03ca9e_0_223:notes"/>
          <p:cNvSpPr txBox="1"/>
          <p:nvPr>
            <p:ph idx="12" type="sldNum"/>
          </p:nvPr>
        </p:nvSpPr>
        <p:spPr>
          <a:xfrm>
            <a:off x="3972672" y="8839825"/>
            <a:ext cx="3037800" cy="456600"/>
          </a:xfrm>
          <a:prstGeom prst="rect">
            <a:avLst/>
          </a:prstGeom>
        </p:spPr>
        <p:txBody>
          <a:bodyPr anchorCtr="0" anchor="b" bIns="46275" lIns="92550" spcFirstLastPara="1" rIns="92550" wrap="square" tIns="4627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4485c9cd9e_0_257:notes"/>
          <p:cNvSpPr/>
          <p:nvPr>
            <p:ph idx="2" type="sldImg"/>
          </p:nvPr>
        </p:nvSpPr>
        <p:spPr>
          <a:xfrm>
            <a:off x="1168400" y="697230"/>
            <a:ext cx="4672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 name="Google Shape;142;g24485c9cd9e_0_257:notes"/>
          <p:cNvSpPr txBox="1"/>
          <p:nvPr>
            <p:ph idx="1" type="body"/>
          </p:nvPr>
        </p:nvSpPr>
        <p:spPr>
          <a:xfrm>
            <a:off x="701040" y="4415791"/>
            <a:ext cx="5608200" cy="4183500"/>
          </a:xfrm>
          <a:prstGeom prst="rect">
            <a:avLst/>
          </a:prstGeom>
          <a:noFill/>
          <a:ln>
            <a:noFill/>
          </a:ln>
        </p:spPr>
        <p:txBody>
          <a:bodyPr anchorCtr="0" anchor="t" bIns="93125" lIns="93125" spcFirstLastPara="1" rIns="93125" wrap="square" tIns="93125">
            <a:noAutofit/>
          </a:bodyPr>
          <a:lstStyle/>
          <a:p>
            <a:pPr indent="-228600" lvl="0" marL="457200" rtl="0" algn="l">
              <a:spcBef>
                <a:spcPts val="360"/>
              </a:spcBef>
              <a:spcAft>
                <a:spcPts val="0"/>
              </a:spcAft>
              <a:buSzPts val="1400"/>
              <a:buNone/>
            </a:pPr>
            <a:r>
              <a:rPr lang="en-US">
                <a:solidFill>
                  <a:schemeClr val="dk1"/>
                </a:solidFill>
              </a:rPr>
              <a:t>NOAA products and services rely on NOAA ships, aircraft, NOAA Corps and UXS to deliver these to the nation</a:t>
            </a:r>
            <a:endParaRPr>
              <a:solidFill>
                <a:schemeClr val="dk1"/>
              </a:solidFill>
            </a:endParaRPr>
          </a:p>
          <a:p>
            <a:pPr indent="-228600" lvl="0" marL="457200" rtl="0" algn="l">
              <a:spcBef>
                <a:spcPts val="360"/>
              </a:spcBef>
              <a:spcAft>
                <a:spcPts val="0"/>
              </a:spcAft>
              <a:buClr>
                <a:schemeClr val="dk1"/>
              </a:buClr>
              <a:buSzPts val="1400"/>
              <a:buFont typeface="Arial"/>
              <a:buNone/>
            </a:pPr>
            <a:r>
              <a:rPr lang="en-US">
                <a:solidFill>
                  <a:schemeClr val="dk1"/>
                </a:solidFill>
              </a:rPr>
              <a:t>When/ if ships, aircraft and NOAA corps don’t show up where needed, the data Americans rely on every day for livelihood, don’t show up</a:t>
            </a:r>
            <a:endParaRPr>
              <a:solidFill>
                <a:schemeClr val="dk1"/>
              </a:solidFill>
            </a:endParaRPr>
          </a:p>
        </p:txBody>
      </p:sp>
      <p:sp>
        <p:nvSpPr>
          <p:cNvPr id="143" name="Google Shape;143;g24485c9cd9e_0_257:notes"/>
          <p:cNvSpPr txBox="1"/>
          <p:nvPr>
            <p:ph idx="12" type="sldNum"/>
          </p:nvPr>
        </p:nvSpPr>
        <p:spPr>
          <a:xfrm>
            <a:off x="3970939" y="8829968"/>
            <a:ext cx="3037800" cy="464700"/>
          </a:xfrm>
          <a:prstGeom prst="rect">
            <a:avLst/>
          </a:prstGeom>
          <a:noFill/>
          <a:ln>
            <a:noFill/>
          </a:ln>
        </p:spPr>
        <p:txBody>
          <a:bodyPr anchorCtr="0" anchor="b" bIns="46550" lIns="93125" spcFirstLastPara="1" rIns="93125" wrap="square" tIns="4655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3c5a03ca9e_0_126:notes"/>
          <p:cNvSpPr/>
          <p:nvPr>
            <p:ph idx="2" type="sldImg"/>
          </p:nvPr>
        </p:nvSpPr>
        <p:spPr>
          <a:xfrm>
            <a:off x="1168707" y="697230"/>
            <a:ext cx="4673700" cy="34863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3c5a03ca9e_0_126:notes"/>
          <p:cNvSpPr txBox="1"/>
          <p:nvPr>
            <p:ph idx="1" type="body"/>
          </p:nvPr>
        </p:nvSpPr>
        <p:spPr>
          <a:xfrm>
            <a:off x="701040" y="4415790"/>
            <a:ext cx="5608200" cy="4183500"/>
          </a:xfrm>
          <a:prstGeom prst="rect">
            <a:avLst/>
          </a:prstGeom>
        </p:spPr>
        <p:txBody>
          <a:bodyPr anchorCtr="0" anchor="t" bIns="46275" lIns="92550" spcFirstLastPara="1" rIns="92550" wrap="square" tIns="46275">
            <a:noAutofit/>
          </a:bodyPr>
          <a:lstStyle/>
          <a:p>
            <a:pPr indent="0" lvl="0" marL="0" rtl="0" algn="l">
              <a:spcBef>
                <a:spcPts val="36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jpg"/><Relationship Id="rId4" Type="http://schemas.openxmlformats.org/officeDocument/2006/relationships/image" Target="../media/image4.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grpSp>
        <p:nvGrpSpPr>
          <p:cNvPr id="17" name="Google Shape;17;p5"/>
          <p:cNvGrpSpPr/>
          <p:nvPr/>
        </p:nvGrpSpPr>
        <p:grpSpPr>
          <a:xfrm>
            <a:off x="1219200" y="1808163"/>
            <a:ext cx="6629400" cy="2306637"/>
            <a:chOff x="1066800" y="1692446"/>
            <a:chExt cx="6629400" cy="2306186"/>
          </a:xfrm>
        </p:grpSpPr>
        <p:pic>
          <p:nvPicPr>
            <p:cNvPr descr="Serviceflag.bmp" id="18" name="Google Shape;18;p5"/>
            <p:cNvPicPr preferRelativeResize="0"/>
            <p:nvPr/>
          </p:nvPicPr>
          <p:blipFill rotWithShape="1">
            <a:blip r:embed="rId2">
              <a:alphaModFix/>
            </a:blip>
            <a:srcRect b="0" l="0" r="0" t="0"/>
            <a:stretch/>
          </p:blipFill>
          <p:spPr>
            <a:xfrm>
              <a:off x="2438400" y="1692446"/>
              <a:ext cx="3810000" cy="2306186"/>
            </a:xfrm>
            <a:prstGeom prst="rect">
              <a:avLst/>
            </a:prstGeom>
            <a:noFill/>
            <a:ln>
              <a:noFill/>
            </a:ln>
            <a:effectLst>
              <a:outerShdw blurRad="50800" rotWithShape="0" algn="tl" dir="2700000" dist="38100">
                <a:srgbClr val="000000">
                  <a:alpha val="40000"/>
                </a:srgbClr>
              </a:outerShdw>
            </a:effectLst>
          </p:spPr>
        </p:pic>
        <p:pic>
          <p:nvPicPr>
            <p:cNvPr descr="otter1_n56rf.jpg" id="19" name="Google Shape;19;p5"/>
            <p:cNvPicPr preferRelativeResize="0"/>
            <p:nvPr/>
          </p:nvPicPr>
          <p:blipFill rotWithShape="1">
            <a:blip r:embed="rId3">
              <a:alphaModFix/>
            </a:blip>
            <a:srcRect b="0" l="0" r="0" t="0"/>
            <a:stretch/>
          </p:blipFill>
          <p:spPr>
            <a:xfrm>
              <a:off x="5715000" y="2228916"/>
              <a:ext cx="1981200" cy="1276100"/>
            </a:xfrm>
            <a:prstGeom prst="rect">
              <a:avLst/>
            </a:prstGeom>
            <a:noFill/>
            <a:ln>
              <a:noFill/>
            </a:ln>
            <a:effectLst>
              <a:outerShdw blurRad="50800" rotWithShape="0" algn="tl" dir="2700000" dist="38100">
                <a:srgbClr val="000000">
                  <a:alpha val="40000"/>
                </a:srgbClr>
              </a:outerShdw>
            </a:effectLst>
          </p:spPr>
        </p:pic>
        <p:pic>
          <p:nvPicPr>
            <p:cNvPr descr="hi_newofficial.jpg" id="20" name="Google Shape;20;p5"/>
            <p:cNvPicPr preferRelativeResize="0"/>
            <p:nvPr/>
          </p:nvPicPr>
          <p:blipFill rotWithShape="1">
            <a:blip r:embed="rId4">
              <a:alphaModFix/>
            </a:blip>
            <a:srcRect b="0" l="0" r="0" t="0"/>
            <a:stretch/>
          </p:blipFill>
          <p:spPr>
            <a:xfrm>
              <a:off x="1066800" y="2209870"/>
              <a:ext cx="1981200" cy="1295147"/>
            </a:xfrm>
            <a:prstGeom prst="rect">
              <a:avLst/>
            </a:prstGeom>
            <a:noFill/>
            <a:ln>
              <a:noFill/>
            </a:ln>
            <a:effectLst>
              <a:outerShdw blurRad="50800" rotWithShape="0" algn="tl" dir="2700000" dist="38100">
                <a:srgbClr val="000000">
                  <a:alpha val="40000"/>
                </a:srgbClr>
              </a:outerShdw>
            </a:effectLst>
          </p:spPr>
        </p:pic>
      </p:grpSp>
      <p:sp>
        <p:nvSpPr>
          <p:cNvPr id="21" name="Google Shape;21;p5"/>
          <p:cNvSpPr txBox="1"/>
          <p:nvPr>
            <p:ph type="ctrTitle"/>
          </p:nvPr>
        </p:nvSpPr>
        <p:spPr>
          <a:xfrm>
            <a:off x="533400" y="533400"/>
            <a:ext cx="7851648" cy="1219200"/>
          </a:xfrm>
          <a:prstGeom prst="rect">
            <a:avLst/>
          </a:prstGeom>
          <a:noFill/>
          <a:ln>
            <a:noFill/>
          </a:ln>
        </p:spPr>
        <p:txBody>
          <a:bodyPr anchorCtr="0" anchor="b" bIns="0" lIns="0" spcFirstLastPara="1" rIns="18275" wrap="square" tIns="0">
            <a:noAutofit/>
          </a:bodyPr>
          <a:lstStyle>
            <a:lvl1pPr lvl="0" algn="ctr">
              <a:lnSpc>
                <a:spcPct val="100000"/>
              </a:lnSpc>
              <a:spcBef>
                <a:spcPts val="2000"/>
              </a:spcBef>
              <a:spcAft>
                <a:spcPts val="0"/>
              </a:spcAft>
              <a:buClr>
                <a:srgbClr val="002060"/>
              </a:buClr>
              <a:buSzPts val="4000"/>
              <a:buFont typeface="Georgia"/>
              <a:buNone/>
              <a:defRPr b="1" sz="4000">
                <a:solidFill>
                  <a:srgbClr val="002060"/>
                </a:solidFill>
                <a:latin typeface="Georgia"/>
                <a:ea typeface="Georgia"/>
                <a:cs typeface="Georgia"/>
                <a:sym typeface="Georgia"/>
              </a:defRPr>
            </a:lvl1pPr>
            <a:lvl2pPr lvl="1" algn="ctr">
              <a:lnSpc>
                <a:spcPct val="100000"/>
              </a:lnSpc>
              <a:spcBef>
                <a:spcPts val="900"/>
              </a:spcBef>
              <a:spcAft>
                <a:spcPts val="0"/>
              </a:spcAft>
              <a:buSzPts val="1400"/>
              <a:buNone/>
              <a:defRPr/>
            </a:lvl2pPr>
            <a:lvl3pPr lvl="2" algn="ctr">
              <a:lnSpc>
                <a:spcPct val="100000"/>
              </a:lnSpc>
              <a:spcBef>
                <a:spcPts val="900"/>
              </a:spcBef>
              <a:spcAft>
                <a:spcPts val="0"/>
              </a:spcAft>
              <a:buSzPts val="1400"/>
              <a:buNone/>
              <a:defRPr/>
            </a:lvl3pPr>
            <a:lvl4pPr lvl="3" algn="ctr">
              <a:lnSpc>
                <a:spcPct val="100000"/>
              </a:lnSpc>
              <a:spcBef>
                <a:spcPts val="900"/>
              </a:spcBef>
              <a:spcAft>
                <a:spcPts val="0"/>
              </a:spcAft>
              <a:buSzPts val="1400"/>
              <a:buNone/>
              <a:defRPr/>
            </a:lvl4pPr>
            <a:lvl5pPr lvl="4" algn="ctr">
              <a:lnSpc>
                <a:spcPct val="100000"/>
              </a:lnSpc>
              <a:spcBef>
                <a:spcPts val="900"/>
              </a:spcBef>
              <a:spcAft>
                <a:spcPts val="0"/>
              </a:spcAft>
              <a:buSzPts val="1400"/>
              <a:buNone/>
              <a:defRPr/>
            </a:lvl5pPr>
            <a:lvl6pPr lvl="5" algn="ctr">
              <a:lnSpc>
                <a:spcPct val="100000"/>
              </a:lnSpc>
              <a:spcBef>
                <a:spcPts val="900"/>
              </a:spcBef>
              <a:spcAft>
                <a:spcPts val="0"/>
              </a:spcAft>
              <a:buSzPts val="1400"/>
              <a:buNone/>
              <a:defRPr/>
            </a:lvl6pPr>
            <a:lvl7pPr lvl="6" algn="ctr">
              <a:lnSpc>
                <a:spcPct val="100000"/>
              </a:lnSpc>
              <a:spcBef>
                <a:spcPts val="900"/>
              </a:spcBef>
              <a:spcAft>
                <a:spcPts val="0"/>
              </a:spcAft>
              <a:buSzPts val="1400"/>
              <a:buNone/>
              <a:defRPr/>
            </a:lvl7pPr>
            <a:lvl8pPr lvl="7" algn="ctr">
              <a:lnSpc>
                <a:spcPct val="100000"/>
              </a:lnSpc>
              <a:spcBef>
                <a:spcPts val="900"/>
              </a:spcBef>
              <a:spcAft>
                <a:spcPts val="0"/>
              </a:spcAft>
              <a:buSzPts val="1400"/>
              <a:buNone/>
              <a:defRPr/>
            </a:lvl8pPr>
            <a:lvl9pPr lvl="8" algn="ctr">
              <a:lnSpc>
                <a:spcPct val="100000"/>
              </a:lnSpc>
              <a:spcBef>
                <a:spcPts val="900"/>
              </a:spcBef>
              <a:spcAft>
                <a:spcPts val="0"/>
              </a:spcAft>
              <a:buSzPts val="1400"/>
              <a:buNone/>
              <a:defRPr/>
            </a:lvl9pPr>
          </a:lstStyle>
          <a:p/>
        </p:txBody>
      </p:sp>
      <p:sp>
        <p:nvSpPr>
          <p:cNvPr id="22" name="Google Shape;22;p5"/>
          <p:cNvSpPr txBox="1"/>
          <p:nvPr>
            <p:ph idx="1" type="subTitle"/>
          </p:nvPr>
        </p:nvSpPr>
        <p:spPr>
          <a:xfrm>
            <a:off x="533400" y="4419600"/>
            <a:ext cx="7854696" cy="1143000"/>
          </a:xfrm>
          <a:prstGeom prst="rect">
            <a:avLst/>
          </a:prstGeom>
          <a:noFill/>
          <a:ln>
            <a:noFill/>
          </a:ln>
        </p:spPr>
        <p:txBody>
          <a:bodyPr anchorCtr="0" anchor="ctr" bIns="45700" lIns="0" spcFirstLastPara="1" rIns="18275" wrap="square" tIns="45700">
            <a:noAutofit/>
          </a:bodyPr>
          <a:lstStyle>
            <a:lvl1pPr lvl="0" marR="45720" algn="ctr">
              <a:lnSpc>
                <a:spcPct val="45000"/>
              </a:lnSpc>
              <a:spcBef>
                <a:spcPts val="1200"/>
              </a:spcBef>
              <a:spcAft>
                <a:spcPts val="0"/>
              </a:spcAft>
              <a:buSzPts val="2280"/>
              <a:buNone/>
              <a:defRPr b="1" sz="2400">
                <a:solidFill>
                  <a:srgbClr val="002060"/>
                </a:solidFill>
                <a:latin typeface="Constantia"/>
                <a:ea typeface="Constantia"/>
                <a:cs typeface="Constantia"/>
                <a:sym typeface="Constantia"/>
              </a:defRPr>
            </a:lvl1pPr>
            <a:lvl2pPr lvl="1" algn="ctr">
              <a:lnSpc>
                <a:spcPct val="100000"/>
              </a:lnSpc>
              <a:spcBef>
                <a:spcPts val="360"/>
              </a:spcBef>
              <a:spcAft>
                <a:spcPts val="0"/>
              </a:spcAft>
              <a:buSzPts val="1530"/>
              <a:buNone/>
              <a:defRPr/>
            </a:lvl2pPr>
            <a:lvl3pPr lvl="2" algn="ctr">
              <a:lnSpc>
                <a:spcPct val="100000"/>
              </a:lnSpc>
              <a:spcBef>
                <a:spcPts val="360"/>
              </a:spcBef>
              <a:spcAft>
                <a:spcPts val="0"/>
              </a:spcAft>
              <a:buSzPts val="1260"/>
              <a:buNone/>
              <a:defRPr/>
            </a:lvl3pPr>
            <a:lvl4pPr lvl="3" algn="ctr">
              <a:lnSpc>
                <a:spcPct val="100000"/>
              </a:lnSpc>
              <a:spcBef>
                <a:spcPts val="360"/>
              </a:spcBef>
              <a:spcAft>
                <a:spcPts val="0"/>
              </a:spcAft>
              <a:buSzPts val="1170"/>
              <a:buNone/>
              <a:defRPr/>
            </a:lvl4pPr>
            <a:lvl5pPr lvl="4" algn="ctr">
              <a:lnSpc>
                <a:spcPct val="100000"/>
              </a:lnSpc>
              <a:spcBef>
                <a:spcPts val="360"/>
              </a:spcBef>
              <a:spcAft>
                <a:spcPts val="0"/>
              </a:spcAft>
              <a:buSzPts val="1170"/>
              <a:buNone/>
              <a:defRPr/>
            </a:lvl5pPr>
            <a:lvl6pPr lvl="5" algn="ctr">
              <a:lnSpc>
                <a:spcPct val="100000"/>
              </a:lnSpc>
              <a:spcBef>
                <a:spcPts val="360"/>
              </a:spcBef>
              <a:spcAft>
                <a:spcPts val="0"/>
              </a:spcAft>
              <a:buSzPts val="1440"/>
              <a:buNone/>
              <a:defRPr/>
            </a:lvl6pPr>
            <a:lvl7pPr lvl="6" algn="ctr">
              <a:lnSpc>
                <a:spcPct val="100000"/>
              </a:lnSpc>
              <a:spcBef>
                <a:spcPts val="360"/>
              </a:spcBef>
              <a:spcAft>
                <a:spcPts val="0"/>
              </a:spcAft>
              <a:buSzPts val="1440"/>
              <a:buNone/>
              <a:defRPr/>
            </a:lvl7pPr>
            <a:lvl8pPr lvl="7" algn="ctr">
              <a:lnSpc>
                <a:spcPct val="100000"/>
              </a:lnSpc>
              <a:spcBef>
                <a:spcPts val="360"/>
              </a:spcBef>
              <a:spcAft>
                <a:spcPts val="0"/>
              </a:spcAft>
              <a:buSzPts val="1800"/>
              <a:buNone/>
              <a:defRPr/>
            </a:lvl8pPr>
            <a:lvl9pPr lvl="8" algn="ctr">
              <a:lnSpc>
                <a:spcPct val="100000"/>
              </a:lnSpc>
              <a:spcBef>
                <a:spcPts val="360"/>
              </a:spcBef>
              <a:spcAft>
                <a:spcPts val="0"/>
              </a:spcAft>
              <a:buSzPts val="1800"/>
              <a:buNone/>
              <a:defRPr/>
            </a:lvl9pPr>
          </a:lstStyle>
          <a:p/>
        </p:txBody>
      </p:sp>
      <p:sp>
        <p:nvSpPr>
          <p:cNvPr id="23" name="Google Shape;23;p5"/>
          <p:cNvSpPr txBox="1"/>
          <p:nvPr>
            <p:ph idx="10" type="dt"/>
          </p:nvPr>
        </p:nvSpPr>
        <p:spPr>
          <a:xfrm>
            <a:off x="457200" y="6356350"/>
            <a:ext cx="2133600" cy="365125"/>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5"/>
          <p:cNvSpPr txBox="1"/>
          <p:nvPr>
            <p:ph idx="11" type="ftr"/>
          </p:nvPr>
        </p:nvSpPr>
        <p:spPr>
          <a:xfrm>
            <a:off x="2667000" y="6356350"/>
            <a:ext cx="3352800" cy="365125"/>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5"/>
          <p:cNvSpPr txBox="1"/>
          <p:nvPr>
            <p:ph idx="12" type="sldNum"/>
          </p:nvPr>
        </p:nvSpPr>
        <p:spPr>
          <a:xfrm>
            <a:off x="7924800" y="6356350"/>
            <a:ext cx="762000" cy="365125"/>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 name="Shape 26"/>
        <p:cNvGrpSpPr/>
        <p:nvPr/>
      </p:nvGrpSpPr>
      <p:grpSpPr>
        <a:xfrm>
          <a:off x="0" y="0"/>
          <a:ext cx="0" cy="0"/>
          <a:chOff x="0" y="0"/>
          <a:chExt cx="0" cy="0"/>
        </a:xfrm>
      </p:grpSpPr>
      <p:pic>
        <p:nvPicPr>
          <p:cNvPr descr="banner_new_rev3.jpg" id="27" name="Google Shape;27;p6"/>
          <p:cNvPicPr preferRelativeResize="0"/>
          <p:nvPr/>
        </p:nvPicPr>
        <p:blipFill rotWithShape="1">
          <a:blip r:embed="rId2">
            <a:alphaModFix/>
          </a:blip>
          <a:srcRect b="0" l="0" r="0" t="0"/>
          <a:stretch/>
        </p:blipFill>
        <p:spPr>
          <a:xfrm>
            <a:off x="0" y="5954713"/>
            <a:ext cx="9144000" cy="903287"/>
          </a:xfrm>
          <a:prstGeom prst="rect">
            <a:avLst/>
          </a:prstGeom>
          <a:noFill/>
          <a:ln>
            <a:noFill/>
          </a:ln>
        </p:spPr>
      </p:pic>
      <p:sp>
        <p:nvSpPr>
          <p:cNvPr id="28" name="Google Shape;28;p6"/>
          <p:cNvSpPr txBox="1"/>
          <p:nvPr>
            <p:ph type="title"/>
          </p:nvPr>
        </p:nvSpPr>
        <p:spPr>
          <a:xfrm>
            <a:off x="457200" y="704850"/>
            <a:ext cx="8229600" cy="1143000"/>
          </a:xfrm>
          <a:prstGeom prst="rect">
            <a:avLst/>
          </a:prstGeom>
          <a:noFill/>
          <a:ln>
            <a:noFill/>
          </a:ln>
        </p:spPr>
        <p:txBody>
          <a:bodyPr anchorCtr="0" anchor="b" bIns="0" lIns="0" spcFirstLastPara="1" rIns="0" wrap="square" tIns="45700">
            <a:noAutofit/>
          </a:bodyPr>
          <a:lstStyle>
            <a:lvl1pPr lvl="0" algn="ctr">
              <a:lnSpc>
                <a:spcPct val="100000"/>
              </a:lnSpc>
              <a:spcBef>
                <a:spcPts val="1800"/>
              </a:spcBef>
              <a:spcAft>
                <a:spcPts val="0"/>
              </a:spcAft>
              <a:buClr>
                <a:srgbClr val="002060"/>
              </a:buClr>
              <a:buSzPts val="3600"/>
              <a:buFont typeface="Georgia"/>
              <a:buNone/>
              <a:defRPr b="1" sz="3600">
                <a:solidFill>
                  <a:srgbClr val="002060"/>
                </a:solidFill>
                <a:latin typeface="Georgia"/>
                <a:ea typeface="Georgia"/>
                <a:cs typeface="Georgia"/>
                <a:sym typeface="Georgia"/>
              </a:defRPr>
            </a:lvl1pPr>
            <a:lvl2pPr lvl="1" algn="ctr">
              <a:lnSpc>
                <a:spcPct val="100000"/>
              </a:lnSpc>
              <a:spcBef>
                <a:spcPts val="900"/>
              </a:spcBef>
              <a:spcAft>
                <a:spcPts val="0"/>
              </a:spcAft>
              <a:buSzPts val="1400"/>
              <a:buNone/>
              <a:defRPr/>
            </a:lvl2pPr>
            <a:lvl3pPr lvl="2" algn="ctr">
              <a:lnSpc>
                <a:spcPct val="100000"/>
              </a:lnSpc>
              <a:spcBef>
                <a:spcPts val="900"/>
              </a:spcBef>
              <a:spcAft>
                <a:spcPts val="0"/>
              </a:spcAft>
              <a:buSzPts val="1400"/>
              <a:buNone/>
              <a:defRPr/>
            </a:lvl3pPr>
            <a:lvl4pPr lvl="3" algn="ctr">
              <a:lnSpc>
                <a:spcPct val="100000"/>
              </a:lnSpc>
              <a:spcBef>
                <a:spcPts val="900"/>
              </a:spcBef>
              <a:spcAft>
                <a:spcPts val="0"/>
              </a:spcAft>
              <a:buSzPts val="1400"/>
              <a:buNone/>
              <a:defRPr/>
            </a:lvl4pPr>
            <a:lvl5pPr lvl="4" algn="ctr">
              <a:lnSpc>
                <a:spcPct val="100000"/>
              </a:lnSpc>
              <a:spcBef>
                <a:spcPts val="900"/>
              </a:spcBef>
              <a:spcAft>
                <a:spcPts val="0"/>
              </a:spcAft>
              <a:buSzPts val="1400"/>
              <a:buNone/>
              <a:defRPr/>
            </a:lvl5pPr>
            <a:lvl6pPr lvl="5" algn="ctr">
              <a:lnSpc>
                <a:spcPct val="100000"/>
              </a:lnSpc>
              <a:spcBef>
                <a:spcPts val="900"/>
              </a:spcBef>
              <a:spcAft>
                <a:spcPts val="0"/>
              </a:spcAft>
              <a:buSzPts val="1400"/>
              <a:buNone/>
              <a:defRPr/>
            </a:lvl6pPr>
            <a:lvl7pPr lvl="6" algn="ctr">
              <a:lnSpc>
                <a:spcPct val="100000"/>
              </a:lnSpc>
              <a:spcBef>
                <a:spcPts val="900"/>
              </a:spcBef>
              <a:spcAft>
                <a:spcPts val="0"/>
              </a:spcAft>
              <a:buSzPts val="1400"/>
              <a:buNone/>
              <a:defRPr/>
            </a:lvl7pPr>
            <a:lvl8pPr lvl="7" algn="ctr">
              <a:lnSpc>
                <a:spcPct val="100000"/>
              </a:lnSpc>
              <a:spcBef>
                <a:spcPts val="900"/>
              </a:spcBef>
              <a:spcAft>
                <a:spcPts val="0"/>
              </a:spcAft>
              <a:buSzPts val="1400"/>
              <a:buNone/>
              <a:defRPr/>
            </a:lvl8pPr>
            <a:lvl9pPr lvl="8" algn="ctr">
              <a:lnSpc>
                <a:spcPct val="100000"/>
              </a:lnSpc>
              <a:spcBef>
                <a:spcPts val="900"/>
              </a:spcBef>
              <a:spcAft>
                <a:spcPts val="0"/>
              </a:spcAft>
              <a:buSzPts val="1400"/>
              <a:buNone/>
              <a:defRPr/>
            </a:lvl9pPr>
          </a:lstStyle>
          <a:p/>
        </p:txBody>
      </p:sp>
      <p:sp>
        <p:nvSpPr>
          <p:cNvPr id="29" name="Google Shape;29;p6"/>
          <p:cNvSpPr txBox="1"/>
          <p:nvPr>
            <p:ph idx="1" type="body"/>
          </p:nvPr>
        </p:nvSpPr>
        <p:spPr>
          <a:xfrm>
            <a:off x="457200" y="1935163"/>
            <a:ext cx="8229600" cy="4389300"/>
          </a:xfrm>
          <a:prstGeom prst="rect">
            <a:avLst/>
          </a:prstGeom>
          <a:noFill/>
          <a:ln>
            <a:noFill/>
          </a:ln>
        </p:spPr>
        <p:txBody>
          <a:bodyPr anchorCtr="0" anchor="t" bIns="45700" lIns="91425" spcFirstLastPara="1" rIns="91425" wrap="square" tIns="45700">
            <a:noAutofit/>
          </a:bodyPr>
          <a:lstStyle>
            <a:lvl1pPr indent="-385445" lvl="0" marL="457200" algn="l">
              <a:lnSpc>
                <a:spcPct val="100000"/>
              </a:lnSpc>
              <a:spcBef>
                <a:spcPts val="520"/>
              </a:spcBef>
              <a:spcAft>
                <a:spcPts val="0"/>
              </a:spcAft>
              <a:buClr>
                <a:srgbClr val="C00000"/>
              </a:buClr>
              <a:buSzPts val="2470"/>
              <a:buFont typeface="Noto Sans Symbols"/>
              <a:buChar char="●"/>
              <a:defRPr>
                <a:latin typeface="CG Times"/>
                <a:ea typeface="CG Times"/>
                <a:cs typeface="CG Times"/>
                <a:sym typeface="CG Times"/>
              </a:defRPr>
            </a:lvl1pPr>
            <a:lvl2pPr indent="-358140" lvl="1" marL="914400" algn="l">
              <a:lnSpc>
                <a:spcPct val="100000"/>
              </a:lnSpc>
              <a:spcBef>
                <a:spcPts val="480"/>
              </a:spcBef>
              <a:spcAft>
                <a:spcPts val="0"/>
              </a:spcAft>
              <a:buClr>
                <a:srgbClr val="C00000"/>
              </a:buClr>
              <a:buSzPts val="2040"/>
              <a:buFont typeface="CG Times"/>
              <a:buChar char="–"/>
              <a:defRPr>
                <a:latin typeface="CG Times"/>
                <a:ea typeface="CG Times"/>
                <a:cs typeface="CG Times"/>
                <a:sym typeface="CG Times"/>
              </a:defRPr>
            </a:lvl2pPr>
            <a:lvl3pPr indent="-321944" lvl="2" marL="1371600" algn="l">
              <a:lnSpc>
                <a:spcPct val="100000"/>
              </a:lnSpc>
              <a:spcBef>
                <a:spcPts val="420"/>
              </a:spcBef>
              <a:spcAft>
                <a:spcPts val="0"/>
              </a:spcAft>
              <a:buClr>
                <a:srgbClr val="C00000"/>
              </a:buClr>
              <a:buSzPts val="1470"/>
              <a:buFont typeface="Noto Sans Symbols"/>
              <a:buChar char="▪"/>
              <a:defRPr>
                <a:latin typeface="CG Times"/>
                <a:ea typeface="CG Times"/>
                <a:cs typeface="CG Times"/>
                <a:sym typeface="CG Times"/>
              </a:defRPr>
            </a:lvl3pPr>
            <a:lvl4pPr indent="-311150" lvl="3" marL="1828800" algn="l">
              <a:lnSpc>
                <a:spcPct val="100000"/>
              </a:lnSpc>
              <a:spcBef>
                <a:spcPts val="400"/>
              </a:spcBef>
              <a:spcAft>
                <a:spcPts val="0"/>
              </a:spcAft>
              <a:buClr>
                <a:srgbClr val="C00000"/>
              </a:buClr>
              <a:buSzPts val="1300"/>
              <a:buFont typeface="Arial"/>
              <a:buChar char="•"/>
              <a:defRPr>
                <a:latin typeface="CG Times"/>
                <a:ea typeface="CG Times"/>
                <a:cs typeface="CG Times"/>
                <a:sym typeface="CG Times"/>
              </a:defRPr>
            </a:lvl4pPr>
            <a:lvl5pPr indent="-311150" lvl="4" marL="2286000" algn="l">
              <a:lnSpc>
                <a:spcPct val="100000"/>
              </a:lnSpc>
              <a:spcBef>
                <a:spcPts val="400"/>
              </a:spcBef>
              <a:spcAft>
                <a:spcPts val="0"/>
              </a:spcAft>
              <a:buClr>
                <a:srgbClr val="C00000"/>
              </a:buClr>
              <a:buSzPts val="1300"/>
              <a:buFont typeface="Arial"/>
              <a:buChar char="•"/>
              <a:defRPr>
                <a:latin typeface="CG Times"/>
                <a:ea typeface="CG Times"/>
                <a:cs typeface="CG Times"/>
                <a:sym typeface="CG Times"/>
              </a:defRPr>
            </a:lvl5pPr>
            <a:lvl6pPr indent="-320039" lvl="5" marL="2743200" algn="l">
              <a:lnSpc>
                <a:spcPct val="100000"/>
              </a:lnSpc>
              <a:spcBef>
                <a:spcPts val="360"/>
              </a:spcBef>
              <a:spcAft>
                <a:spcPts val="0"/>
              </a:spcAft>
              <a:buSzPts val="1440"/>
              <a:buChar char="●"/>
              <a:defRPr/>
            </a:lvl6pPr>
            <a:lvl7pPr indent="-320039" lvl="6" marL="3200400" algn="l">
              <a:lnSpc>
                <a:spcPct val="100000"/>
              </a:lnSpc>
              <a:spcBef>
                <a:spcPts val="360"/>
              </a:spcBef>
              <a:spcAft>
                <a:spcPts val="0"/>
              </a:spcAft>
              <a:buSzPts val="144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30" name="Google Shape;30;p6"/>
          <p:cNvSpPr txBox="1"/>
          <p:nvPr>
            <p:ph idx="10" type="dt"/>
          </p:nvPr>
        </p:nvSpPr>
        <p:spPr>
          <a:xfrm>
            <a:off x="457200" y="6356350"/>
            <a:ext cx="2133600" cy="365125"/>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6"/>
          <p:cNvSpPr txBox="1"/>
          <p:nvPr>
            <p:ph idx="11" type="ftr"/>
          </p:nvPr>
        </p:nvSpPr>
        <p:spPr>
          <a:xfrm>
            <a:off x="2667000" y="6356350"/>
            <a:ext cx="3352800" cy="365125"/>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6"/>
          <p:cNvSpPr txBox="1"/>
          <p:nvPr>
            <p:ph idx="12" type="sldNum"/>
          </p:nvPr>
        </p:nvSpPr>
        <p:spPr>
          <a:xfrm>
            <a:off x="7924800" y="6356350"/>
            <a:ext cx="762000" cy="365125"/>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lip Art" type="txAndClipArt">
  <p:cSld name="TEXT_AND_CLIPART">
    <p:spTree>
      <p:nvGrpSpPr>
        <p:cNvPr id="33" name="Shape 33"/>
        <p:cNvGrpSpPr/>
        <p:nvPr/>
      </p:nvGrpSpPr>
      <p:grpSpPr>
        <a:xfrm>
          <a:off x="0" y="0"/>
          <a:ext cx="0" cy="0"/>
          <a:chOff x="0" y="0"/>
          <a:chExt cx="0" cy="0"/>
        </a:xfrm>
      </p:grpSpPr>
      <p:sp>
        <p:nvSpPr>
          <p:cNvPr id="34" name="Google Shape;34;p7"/>
          <p:cNvSpPr txBox="1"/>
          <p:nvPr/>
        </p:nvSpPr>
        <p:spPr>
          <a:xfrm>
            <a:off x="3305175" y="6116638"/>
            <a:ext cx="2803525" cy="33813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G Times"/>
              <a:ea typeface="CG Times"/>
              <a:cs typeface="CG Times"/>
              <a:sym typeface="CG Times"/>
            </a:endParaRPr>
          </a:p>
        </p:txBody>
      </p:sp>
      <p:sp>
        <p:nvSpPr>
          <p:cNvPr id="35" name="Google Shape;35;p7"/>
          <p:cNvSpPr txBox="1"/>
          <p:nvPr/>
        </p:nvSpPr>
        <p:spPr>
          <a:xfrm>
            <a:off x="3305175" y="6116638"/>
            <a:ext cx="2803525" cy="33813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G Times"/>
              <a:ea typeface="CG Times"/>
              <a:cs typeface="CG Times"/>
              <a:sym typeface="CG Times"/>
            </a:endParaRPr>
          </a:p>
        </p:txBody>
      </p:sp>
      <p:pic>
        <p:nvPicPr>
          <p:cNvPr descr="banner_new_rev3.jpg" id="36" name="Google Shape;36;p7"/>
          <p:cNvPicPr preferRelativeResize="0"/>
          <p:nvPr/>
        </p:nvPicPr>
        <p:blipFill rotWithShape="1">
          <a:blip r:embed="rId2">
            <a:alphaModFix/>
          </a:blip>
          <a:srcRect b="0" l="0" r="0" t="0"/>
          <a:stretch/>
        </p:blipFill>
        <p:spPr>
          <a:xfrm>
            <a:off x="0" y="5954713"/>
            <a:ext cx="9144000" cy="903287"/>
          </a:xfrm>
          <a:prstGeom prst="rect">
            <a:avLst/>
          </a:prstGeom>
          <a:noFill/>
          <a:ln>
            <a:noFill/>
          </a:ln>
        </p:spPr>
      </p:pic>
      <p:sp>
        <p:nvSpPr>
          <p:cNvPr id="37" name="Google Shape;37;p7"/>
          <p:cNvSpPr txBox="1"/>
          <p:nvPr>
            <p:ph type="title"/>
          </p:nvPr>
        </p:nvSpPr>
        <p:spPr>
          <a:xfrm>
            <a:off x="685800" y="609600"/>
            <a:ext cx="7772400" cy="1143000"/>
          </a:xfrm>
          <a:prstGeom prst="rect">
            <a:avLst/>
          </a:prstGeom>
          <a:noFill/>
          <a:ln>
            <a:noFill/>
          </a:ln>
        </p:spPr>
        <p:txBody>
          <a:bodyPr anchorCtr="0" anchor="b" bIns="0" lIns="0" spcFirstLastPara="1" rIns="0" wrap="square" tIns="45700">
            <a:noAutofit/>
          </a:bodyPr>
          <a:lstStyle>
            <a:lvl1pPr lvl="0" algn="ctr">
              <a:lnSpc>
                <a:spcPct val="100000"/>
              </a:lnSpc>
              <a:spcBef>
                <a:spcPts val="900"/>
              </a:spcBef>
              <a:spcAft>
                <a:spcPts val="0"/>
              </a:spcAft>
              <a:buSzPts val="1400"/>
              <a:buNone/>
              <a:defRPr/>
            </a:lvl1pPr>
            <a:lvl2pPr lvl="1" algn="ctr">
              <a:lnSpc>
                <a:spcPct val="100000"/>
              </a:lnSpc>
              <a:spcBef>
                <a:spcPts val="900"/>
              </a:spcBef>
              <a:spcAft>
                <a:spcPts val="0"/>
              </a:spcAft>
              <a:buSzPts val="1400"/>
              <a:buNone/>
              <a:defRPr/>
            </a:lvl2pPr>
            <a:lvl3pPr lvl="2" algn="ctr">
              <a:lnSpc>
                <a:spcPct val="100000"/>
              </a:lnSpc>
              <a:spcBef>
                <a:spcPts val="900"/>
              </a:spcBef>
              <a:spcAft>
                <a:spcPts val="0"/>
              </a:spcAft>
              <a:buSzPts val="1400"/>
              <a:buNone/>
              <a:defRPr/>
            </a:lvl3pPr>
            <a:lvl4pPr lvl="3" algn="ctr">
              <a:lnSpc>
                <a:spcPct val="100000"/>
              </a:lnSpc>
              <a:spcBef>
                <a:spcPts val="900"/>
              </a:spcBef>
              <a:spcAft>
                <a:spcPts val="0"/>
              </a:spcAft>
              <a:buSzPts val="1400"/>
              <a:buNone/>
              <a:defRPr/>
            </a:lvl4pPr>
            <a:lvl5pPr lvl="4" algn="ctr">
              <a:lnSpc>
                <a:spcPct val="100000"/>
              </a:lnSpc>
              <a:spcBef>
                <a:spcPts val="900"/>
              </a:spcBef>
              <a:spcAft>
                <a:spcPts val="0"/>
              </a:spcAft>
              <a:buSzPts val="1400"/>
              <a:buNone/>
              <a:defRPr/>
            </a:lvl5pPr>
            <a:lvl6pPr lvl="5" algn="ctr">
              <a:lnSpc>
                <a:spcPct val="100000"/>
              </a:lnSpc>
              <a:spcBef>
                <a:spcPts val="900"/>
              </a:spcBef>
              <a:spcAft>
                <a:spcPts val="0"/>
              </a:spcAft>
              <a:buSzPts val="1400"/>
              <a:buNone/>
              <a:defRPr/>
            </a:lvl6pPr>
            <a:lvl7pPr lvl="6" algn="ctr">
              <a:lnSpc>
                <a:spcPct val="100000"/>
              </a:lnSpc>
              <a:spcBef>
                <a:spcPts val="900"/>
              </a:spcBef>
              <a:spcAft>
                <a:spcPts val="0"/>
              </a:spcAft>
              <a:buSzPts val="1400"/>
              <a:buNone/>
              <a:defRPr/>
            </a:lvl7pPr>
            <a:lvl8pPr lvl="7" algn="ctr">
              <a:lnSpc>
                <a:spcPct val="100000"/>
              </a:lnSpc>
              <a:spcBef>
                <a:spcPts val="900"/>
              </a:spcBef>
              <a:spcAft>
                <a:spcPts val="0"/>
              </a:spcAft>
              <a:buSzPts val="1400"/>
              <a:buNone/>
              <a:defRPr/>
            </a:lvl8pPr>
            <a:lvl9pPr lvl="8" algn="ctr">
              <a:lnSpc>
                <a:spcPct val="100000"/>
              </a:lnSpc>
              <a:spcBef>
                <a:spcPts val="900"/>
              </a:spcBef>
              <a:spcAft>
                <a:spcPts val="0"/>
              </a:spcAft>
              <a:buSzPts val="1400"/>
              <a:buNone/>
              <a:defRPr/>
            </a:lvl9pPr>
          </a:lstStyle>
          <a:p/>
        </p:txBody>
      </p:sp>
      <p:sp>
        <p:nvSpPr>
          <p:cNvPr id="38" name="Google Shape;38;p7"/>
          <p:cNvSpPr txBox="1"/>
          <p:nvPr>
            <p:ph idx="1" type="body"/>
          </p:nvPr>
        </p:nvSpPr>
        <p:spPr>
          <a:xfrm>
            <a:off x="685800" y="1981200"/>
            <a:ext cx="3810000" cy="4114800"/>
          </a:xfrm>
          <a:prstGeom prst="rect">
            <a:avLst/>
          </a:prstGeom>
          <a:noFill/>
          <a:ln>
            <a:noFill/>
          </a:ln>
        </p:spPr>
        <p:txBody>
          <a:bodyPr anchorCtr="0" anchor="t" bIns="45700" lIns="91425" spcFirstLastPara="1" rIns="91425" wrap="square" tIns="45700">
            <a:noAutofit/>
          </a:bodyPr>
          <a:lstStyle>
            <a:lvl1pPr indent="-337185" lvl="0" marL="457200" algn="l">
              <a:lnSpc>
                <a:spcPct val="100000"/>
              </a:lnSpc>
              <a:spcBef>
                <a:spcPts val="360"/>
              </a:spcBef>
              <a:spcAft>
                <a:spcPts val="0"/>
              </a:spcAft>
              <a:buSzPts val="1710"/>
              <a:buChar char="●"/>
              <a:defRPr/>
            </a:lvl1pPr>
            <a:lvl2pPr indent="-325755" lvl="1" marL="914400" algn="l">
              <a:lnSpc>
                <a:spcPct val="100000"/>
              </a:lnSpc>
              <a:spcBef>
                <a:spcPts val="360"/>
              </a:spcBef>
              <a:spcAft>
                <a:spcPts val="0"/>
              </a:spcAft>
              <a:buSzPts val="1530"/>
              <a:buChar char="―"/>
              <a:defRPr/>
            </a:lvl2pPr>
            <a:lvl3pPr indent="-308610" lvl="2" marL="1371600" algn="l">
              <a:lnSpc>
                <a:spcPct val="100000"/>
              </a:lnSpc>
              <a:spcBef>
                <a:spcPts val="360"/>
              </a:spcBef>
              <a:spcAft>
                <a:spcPts val="0"/>
              </a:spcAft>
              <a:buSzPts val="1260"/>
              <a:buChar char="▪"/>
              <a:defRPr/>
            </a:lvl3pPr>
            <a:lvl4pPr indent="-302894" lvl="3" marL="1828800" algn="l">
              <a:lnSpc>
                <a:spcPct val="100000"/>
              </a:lnSpc>
              <a:spcBef>
                <a:spcPts val="360"/>
              </a:spcBef>
              <a:spcAft>
                <a:spcPts val="0"/>
              </a:spcAft>
              <a:buSzPts val="1170"/>
              <a:buChar char="•"/>
              <a:defRPr/>
            </a:lvl4pPr>
            <a:lvl5pPr indent="-302895" lvl="4" marL="2286000" algn="l">
              <a:lnSpc>
                <a:spcPct val="100000"/>
              </a:lnSpc>
              <a:spcBef>
                <a:spcPts val="360"/>
              </a:spcBef>
              <a:spcAft>
                <a:spcPts val="0"/>
              </a:spcAft>
              <a:buSzPts val="1170"/>
              <a:buChar char="•"/>
              <a:defRPr/>
            </a:lvl5pPr>
            <a:lvl6pPr indent="-320039" lvl="5" marL="2743200" algn="l">
              <a:lnSpc>
                <a:spcPct val="100000"/>
              </a:lnSpc>
              <a:spcBef>
                <a:spcPts val="360"/>
              </a:spcBef>
              <a:spcAft>
                <a:spcPts val="0"/>
              </a:spcAft>
              <a:buSzPts val="1440"/>
              <a:buChar char="●"/>
              <a:defRPr/>
            </a:lvl6pPr>
            <a:lvl7pPr indent="-320039" lvl="6" marL="3200400" algn="l">
              <a:lnSpc>
                <a:spcPct val="100000"/>
              </a:lnSpc>
              <a:spcBef>
                <a:spcPts val="360"/>
              </a:spcBef>
              <a:spcAft>
                <a:spcPts val="0"/>
              </a:spcAft>
              <a:buSzPts val="144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39" name="Google Shape;39;p7"/>
          <p:cNvSpPr/>
          <p:nvPr>
            <p:ph idx="2" type="clipArt"/>
          </p:nvPr>
        </p:nvSpPr>
        <p:spPr>
          <a:xfrm>
            <a:off x="4648200" y="1981200"/>
            <a:ext cx="3810000" cy="4114800"/>
          </a:xfrm>
          <a:prstGeom prst="rect">
            <a:avLst/>
          </a:prstGeom>
          <a:noFill/>
          <a:ln>
            <a:noFill/>
          </a:ln>
        </p:spPr>
      </p:sp>
      <p:sp>
        <p:nvSpPr>
          <p:cNvPr id="40" name="Google Shape;40;p7"/>
          <p:cNvSpPr txBox="1"/>
          <p:nvPr>
            <p:ph idx="10" type="dt"/>
          </p:nvPr>
        </p:nvSpPr>
        <p:spPr>
          <a:xfrm>
            <a:off x="457200" y="6356350"/>
            <a:ext cx="2133600" cy="365125"/>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7"/>
          <p:cNvSpPr txBox="1"/>
          <p:nvPr>
            <p:ph idx="11" type="ftr"/>
          </p:nvPr>
        </p:nvSpPr>
        <p:spPr>
          <a:xfrm>
            <a:off x="2667000" y="6248400"/>
            <a:ext cx="3886200" cy="4572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b="1" sz="1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7"/>
          <p:cNvSpPr txBox="1"/>
          <p:nvPr>
            <p:ph idx="12" type="sldNum"/>
          </p:nvPr>
        </p:nvSpPr>
        <p:spPr>
          <a:xfrm>
            <a:off x="7924800" y="6356350"/>
            <a:ext cx="762000" cy="365125"/>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3" name="Shape 43"/>
        <p:cNvGrpSpPr/>
        <p:nvPr/>
      </p:nvGrpSpPr>
      <p:grpSpPr>
        <a:xfrm>
          <a:off x="0" y="0"/>
          <a:ext cx="0" cy="0"/>
          <a:chOff x="0" y="0"/>
          <a:chExt cx="0" cy="0"/>
        </a:xfrm>
      </p:grpSpPr>
      <p:sp>
        <p:nvSpPr>
          <p:cNvPr id="44" name="Google Shape;44;p8"/>
          <p:cNvSpPr txBox="1"/>
          <p:nvPr>
            <p:ph type="title"/>
          </p:nvPr>
        </p:nvSpPr>
        <p:spPr>
          <a:xfrm>
            <a:off x="311700" y="593367"/>
            <a:ext cx="8520600" cy="763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002060"/>
              </a:buClr>
              <a:buSzPts val="2800"/>
              <a:buFont typeface="Georgia"/>
              <a:buNone/>
              <a:defRPr/>
            </a:lvl1pPr>
            <a:lvl2pPr lvl="1" algn="ctr">
              <a:lnSpc>
                <a:spcPct val="100000"/>
              </a:lnSpc>
              <a:spcBef>
                <a:spcPts val="0"/>
              </a:spcBef>
              <a:spcAft>
                <a:spcPts val="0"/>
              </a:spcAft>
              <a:buClr>
                <a:srgbClr val="002060"/>
              </a:buClr>
              <a:buSzPts val="2800"/>
              <a:buFont typeface="Georgia"/>
              <a:buNone/>
              <a:defRPr/>
            </a:lvl2pPr>
            <a:lvl3pPr lvl="2" algn="ctr">
              <a:lnSpc>
                <a:spcPct val="100000"/>
              </a:lnSpc>
              <a:spcBef>
                <a:spcPts val="0"/>
              </a:spcBef>
              <a:spcAft>
                <a:spcPts val="0"/>
              </a:spcAft>
              <a:buClr>
                <a:srgbClr val="002060"/>
              </a:buClr>
              <a:buSzPts val="2800"/>
              <a:buFont typeface="Georgia"/>
              <a:buNone/>
              <a:defRPr/>
            </a:lvl3pPr>
            <a:lvl4pPr lvl="3" algn="ctr">
              <a:lnSpc>
                <a:spcPct val="100000"/>
              </a:lnSpc>
              <a:spcBef>
                <a:spcPts val="0"/>
              </a:spcBef>
              <a:spcAft>
                <a:spcPts val="0"/>
              </a:spcAft>
              <a:buClr>
                <a:srgbClr val="002060"/>
              </a:buClr>
              <a:buSzPts val="2800"/>
              <a:buFont typeface="Georgia"/>
              <a:buNone/>
              <a:defRPr/>
            </a:lvl4pPr>
            <a:lvl5pPr lvl="4" algn="ctr">
              <a:lnSpc>
                <a:spcPct val="100000"/>
              </a:lnSpc>
              <a:spcBef>
                <a:spcPts val="0"/>
              </a:spcBef>
              <a:spcAft>
                <a:spcPts val="0"/>
              </a:spcAft>
              <a:buClr>
                <a:srgbClr val="002060"/>
              </a:buClr>
              <a:buSzPts val="2800"/>
              <a:buFont typeface="Georgia"/>
              <a:buNone/>
              <a:defRPr/>
            </a:lvl5pPr>
            <a:lvl6pPr lvl="5" algn="ctr">
              <a:lnSpc>
                <a:spcPct val="100000"/>
              </a:lnSpc>
              <a:spcBef>
                <a:spcPts val="0"/>
              </a:spcBef>
              <a:spcAft>
                <a:spcPts val="0"/>
              </a:spcAft>
              <a:buClr>
                <a:srgbClr val="002060"/>
              </a:buClr>
              <a:buSzPts val="2800"/>
              <a:buFont typeface="Georgia"/>
              <a:buNone/>
              <a:defRPr/>
            </a:lvl6pPr>
            <a:lvl7pPr lvl="6" algn="ctr">
              <a:lnSpc>
                <a:spcPct val="100000"/>
              </a:lnSpc>
              <a:spcBef>
                <a:spcPts val="0"/>
              </a:spcBef>
              <a:spcAft>
                <a:spcPts val="0"/>
              </a:spcAft>
              <a:buClr>
                <a:srgbClr val="002060"/>
              </a:buClr>
              <a:buSzPts val="2800"/>
              <a:buFont typeface="Georgia"/>
              <a:buNone/>
              <a:defRPr/>
            </a:lvl7pPr>
            <a:lvl8pPr lvl="7" algn="ctr">
              <a:lnSpc>
                <a:spcPct val="100000"/>
              </a:lnSpc>
              <a:spcBef>
                <a:spcPts val="0"/>
              </a:spcBef>
              <a:spcAft>
                <a:spcPts val="0"/>
              </a:spcAft>
              <a:buClr>
                <a:srgbClr val="002060"/>
              </a:buClr>
              <a:buSzPts val="2800"/>
              <a:buFont typeface="Georgia"/>
              <a:buNone/>
              <a:defRPr/>
            </a:lvl8pPr>
            <a:lvl9pPr lvl="8" algn="ctr">
              <a:lnSpc>
                <a:spcPct val="100000"/>
              </a:lnSpc>
              <a:spcBef>
                <a:spcPts val="0"/>
              </a:spcBef>
              <a:spcAft>
                <a:spcPts val="0"/>
              </a:spcAft>
              <a:buClr>
                <a:srgbClr val="002060"/>
              </a:buClr>
              <a:buSzPts val="2800"/>
              <a:buFont typeface="Georgia"/>
              <a:buNone/>
              <a:defRPr/>
            </a:lvl9pPr>
          </a:lstStyle>
          <a:p/>
        </p:txBody>
      </p:sp>
      <p:sp>
        <p:nvSpPr>
          <p:cNvPr id="45" name="Google Shape;45;p8"/>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0"/>
              </a:spcBef>
              <a:spcAft>
                <a:spcPts val="0"/>
              </a:spcAft>
              <a:buSzPts val="1800"/>
              <a:buChar char="●"/>
              <a:defRPr/>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Font typeface="Constantia"/>
              <a:buChar char="○"/>
              <a:defRPr/>
            </a:lvl8pPr>
            <a:lvl9pPr indent="-317500" lvl="8" marL="4114800" algn="l">
              <a:lnSpc>
                <a:spcPct val="100000"/>
              </a:lnSpc>
              <a:spcBef>
                <a:spcPts val="1600"/>
              </a:spcBef>
              <a:spcAft>
                <a:spcPts val="1600"/>
              </a:spcAft>
              <a:buSzPts val="1400"/>
              <a:buFont typeface="Constantia"/>
              <a:buChar char="■"/>
              <a:defRPr/>
            </a:lvl9pPr>
          </a:lstStyle>
          <a:p/>
        </p:txBody>
      </p:sp>
      <p:sp>
        <p:nvSpPr>
          <p:cNvPr id="46" name="Google Shape;46;p8"/>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35C75"/>
              </a:buClr>
              <a:buSzPts val="1200"/>
              <a:buFont typeface="CG Times"/>
              <a:buNone/>
              <a:defRPr b="0" i="0" sz="1200" u="none" cap="none" strike="noStrike">
                <a:solidFill>
                  <a:srgbClr val="035C75"/>
                </a:solidFill>
                <a:latin typeface="CG Times"/>
                <a:ea typeface="CG Times"/>
                <a:cs typeface="CG Times"/>
                <a:sym typeface="CG Times"/>
              </a:defRPr>
            </a:lvl1pPr>
            <a:lvl2pPr indent="0" lvl="1" marL="0" marR="0" algn="r">
              <a:lnSpc>
                <a:spcPct val="100000"/>
              </a:lnSpc>
              <a:spcBef>
                <a:spcPts val="0"/>
              </a:spcBef>
              <a:spcAft>
                <a:spcPts val="0"/>
              </a:spcAft>
              <a:buClr>
                <a:srgbClr val="035C75"/>
              </a:buClr>
              <a:buSzPts val="1200"/>
              <a:buFont typeface="CG Times"/>
              <a:buNone/>
              <a:defRPr b="0" i="0" sz="1200" u="none" cap="none" strike="noStrike">
                <a:solidFill>
                  <a:srgbClr val="035C75"/>
                </a:solidFill>
                <a:latin typeface="CG Times"/>
                <a:ea typeface="CG Times"/>
                <a:cs typeface="CG Times"/>
                <a:sym typeface="CG Times"/>
              </a:defRPr>
            </a:lvl2pPr>
            <a:lvl3pPr indent="0" lvl="2" marL="0" marR="0" algn="r">
              <a:lnSpc>
                <a:spcPct val="100000"/>
              </a:lnSpc>
              <a:spcBef>
                <a:spcPts val="0"/>
              </a:spcBef>
              <a:spcAft>
                <a:spcPts val="0"/>
              </a:spcAft>
              <a:buClr>
                <a:srgbClr val="035C75"/>
              </a:buClr>
              <a:buSzPts val="1200"/>
              <a:buFont typeface="CG Times"/>
              <a:buNone/>
              <a:defRPr b="0" i="0" sz="1200" u="none" cap="none" strike="noStrike">
                <a:solidFill>
                  <a:srgbClr val="035C75"/>
                </a:solidFill>
                <a:latin typeface="CG Times"/>
                <a:ea typeface="CG Times"/>
                <a:cs typeface="CG Times"/>
                <a:sym typeface="CG Times"/>
              </a:defRPr>
            </a:lvl3pPr>
            <a:lvl4pPr indent="0" lvl="3" marL="0" marR="0" algn="r">
              <a:lnSpc>
                <a:spcPct val="100000"/>
              </a:lnSpc>
              <a:spcBef>
                <a:spcPts val="0"/>
              </a:spcBef>
              <a:spcAft>
                <a:spcPts val="0"/>
              </a:spcAft>
              <a:buClr>
                <a:srgbClr val="035C75"/>
              </a:buClr>
              <a:buSzPts val="1200"/>
              <a:buFont typeface="CG Times"/>
              <a:buNone/>
              <a:defRPr b="0" i="0" sz="1200" u="none" cap="none" strike="noStrike">
                <a:solidFill>
                  <a:srgbClr val="035C75"/>
                </a:solidFill>
                <a:latin typeface="CG Times"/>
                <a:ea typeface="CG Times"/>
                <a:cs typeface="CG Times"/>
                <a:sym typeface="CG Times"/>
              </a:defRPr>
            </a:lvl4pPr>
            <a:lvl5pPr indent="0" lvl="4" marL="0" marR="0" algn="r">
              <a:lnSpc>
                <a:spcPct val="100000"/>
              </a:lnSpc>
              <a:spcBef>
                <a:spcPts val="0"/>
              </a:spcBef>
              <a:spcAft>
                <a:spcPts val="0"/>
              </a:spcAft>
              <a:buClr>
                <a:srgbClr val="035C75"/>
              </a:buClr>
              <a:buSzPts val="1200"/>
              <a:buFont typeface="CG Times"/>
              <a:buNone/>
              <a:defRPr b="0" i="0" sz="1200" u="none" cap="none" strike="noStrike">
                <a:solidFill>
                  <a:srgbClr val="035C75"/>
                </a:solidFill>
                <a:latin typeface="CG Times"/>
                <a:ea typeface="CG Times"/>
                <a:cs typeface="CG Times"/>
                <a:sym typeface="CG Times"/>
              </a:defRPr>
            </a:lvl5pPr>
            <a:lvl6pPr indent="0" lvl="5" marL="0" marR="0" algn="r">
              <a:lnSpc>
                <a:spcPct val="100000"/>
              </a:lnSpc>
              <a:spcBef>
                <a:spcPts val="0"/>
              </a:spcBef>
              <a:spcAft>
                <a:spcPts val="0"/>
              </a:spcAft>
              <a:buClr>
                <a:srgbClr val="035C75"/>
              </a:buClr>
              <a:buSzPts val="1200"/>
              <a:buFont typeface="CG Times"/>
              <a:buNone/>
              <a:defRPr b="0" i="0" sz="1200" u="none" cap="none" strike="noStrike">
                <a:solidFill>
                  <a:srgbClr val="035C75"/>
                </a:solidFill>
                <a:latin typeface="CG Times"/>
                <a:ea typeface="CG Times"/>
                <a:cs typeface="CG Times"/>
                <a:sym typeface="CG Times"/>
              </a:defRPr>
            </a:lvl6pPr>
            <a:lvl7pPr indent="0" lvl="6" marL="0" marR="0" algn="r">
              <a:lnSpc>
                <a:spcPct val="100000"/>
              </a:lnSpc>
              <a:spcBef>
                <a:spcPts val="0"/>
              </a:spcBef>
              <a:spcAft>
                <a:spcPts val="0"/>
              </a:spcAft>
              <a:buClr>
                <a:srgbClr val="035C75"/>
              </a:buClr>
              <a:buSzPts val="1200"/>
              <a:buFont typeface="CG Times"/>
              <a:buNone/>
              <a:defRPr b="0" i="0" sz="1200" u="none" cap="none" strike="noStrike">
                <a:solidFill>
                  <a:srgbClr val="035C75"/>
                </a:solidFill>
                <a:latin typeface="CG Times"/>
                <a:ea typeface="CG Times"/>
                <a:cs typeface="CG Times"/>
                <a:sym typeface="CG Times"/>
              </a:defRPr>
            </a:lvl7pPr>
            <a:lvl8pPr indent="0" lvl="7" marL="0" marR="0" algn="r">
              <a:lnSpc>
                <a:spcPct val="100000"/>
              </a:lnSpc>
              <a:spcBef>
                <a:spcPts val="0"/>
              </a:spcBef>
              <a:spcAft>
                <a:spcPts val="0"/>
              </a:spcAft>
              <a:buClr>
                <a:srgbClr val="035C75"/>
              </a:buClr>
              <a:buSzPts val="1200"/>
              <a:buFont typeface="CG Times"/>
              <a:buNone/>
              <a:defRPr b="0" i="0" sz="1200" u="none" cap="none" strike="noStrike">
                <a:solidFill>
                  <a:srgbClr val="035C75"/>
                </a:solidFill>
                <a:latin typeface="CG Times"/>
                <a:ea typeface="CG Times"/>
                <a:cs typeface="CG Times"/>
                <a:sym typeface="CG Times"/>
              </a:defRPr>
            </a:lvl8pPr>
            <a:lvl9pPr indent="0" lvl="8" marL="0" marR="0" algn="r">
              <a:lnSpc>
                <a:spcPct val="100000"/>
              </a:lnSpc>
              <a:spcBef>
                <a:spcPts val="0"/>
              </a:spcBef>
              <a:spcAft>
                <a:spcPts val="0"/>
              </a:spcAft>
              <a:buClr>
                <a:srgbClr val="035C75"/>
              </a:buClr>
              <a:buSzPts val="1200"/>
              <a:buFont typeface="CG Times"/>
              <a:buNone/>
              <a:defRPr b="0" i="0" sz="1200" u="none" cap="none" strike="noStrike">
                <a:solidFill>
                  <a:srgbClr val="035C75"/>
                </a:solidFill>
                <a:latin typeface="CG Times"/>
                <a:ea typeface="CG Times"/>
                <a:cs typeface="CG Times"/>
                <a:sym typeface="CG Time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7" name="Shape 47"/>
        <p:cNvGrpSpPr/>
        <p:nvPr/>
      </p:nvGrpSpPr>
      <p:grpSpPr>
        <a:xfrm>
          <a:off x="0" y="0"/>
          <a:ext cx="0" cy="0"/>
          <a:chOff x="0" y="0"/>
          <a:chExt cx="0" cy="0"/>
        </a:xfrm>
      </p:grpSpPr>
      <p:sp>
        <p:nvSpPr>
          <p:cNvPr id="48" name="Google Shape;48;p9"/>
          <p:cNvSpPr txBox="1"/>
          <p:nvPr>
            <p:ph type="title"/>
          </p:nvPr>
        </p:nvSpPr>
        <p:spPr>
          <a:xfrm>
            <a:off x="457200" y="704088"/>
            <a:ext cx="8229600" cy="1143000"/>
          </a:xfrm>
          <a:prstGeom prst="rect">
            <a:avLst/>
          </a:prstGeom>
          <a:noFill/>
          <a:ln>
            <a:noFill/>
          </a:ln>
        </p:spPr>
        <p:txBody>
          <a:bodyPr anchorCtr="0" anchor="b" bIns="0" lIns="0" spcFirstLastPara="1" rIns="0" wrap="square" tIns="45700">
            <a:noAutofit/>
          </a:bodyPr>
          <a:lstStyle>
            <a:lvl1pPr lvl="0" algn="ctr">
              <a:lnSpc>
                <a:spcPct val="100000"/>
              </a:lnSpc>
              <a:spcBef>
                <a:spcPts val="1800"/>
              </a:spcBef>
              <a:spcAft>
                <a:spcPts val="0"/>
              </a:spcAft>
              <a:buClr>
                <a:srgbClr val="002060"/>
              </a:buClr>
              <a:buSzPts val="3600"/>
              <a:buFont typeface="Georgia"/>
              <a:buNone/>
              <a:defRPr b="1" sz="3600">
                <a:solidFill>
                  <a:srgbClr val="002060"/>
                </a:solidFill>
                <a:latin typeface="Georgia"/>
                <a:ea typeface="Georgia"/>
                <a:cs typeface="Georgia"/>
                <a:sym typeface="Georgia"/>
              </a:defRPr>
            </a:lvl1pPr>
            <a:lvl2pPr lvl="1" algn="ctr">
              <a:lnSpc>
                <a:spcPct val="100000"/>
              </a:lnSpc>
              <a:spcBef>
                <a:spcPts val="900"/>
              </a:spcBef>
              <a:spcAft>
                <a:spcPts val="0"/>
              </a:spcAft>
              <a:buSzPts val="1400"/>
              <a:buNone/>
              <a:defRPr/>
            </a:lvl2pPr>
            <a:lvl3pPr lvl="2" algn="ctr">
              <a:lnSpc>
                <a:spcPct val="100000"/>
              </a:lnSpc>
              <a:spcBef>
                <a:spcPts val="900"/>
              </a:spcBef>
              <a:spcAft>
                <a:spcPts val="0"/>
              </a:spcAft>
              <a:buSzPts val="1400"/>
              <a:buNone/>
              <a:defRPr/>
            </a:lvl3pPr>
            <a:lvl4pPr lvl="3" algn="ctr">
              <a:lnSpc>
                <a:spcPct val="100000"/>
              </a:lnSpc>
              <a:spcBef>
                <a:spcPts val="900"/>
              </a:spcBef>
              <a:spcAft>
                <a:spcPts val="0"/>
              </a:spcAft>
              <a:buSzPts val="1400"/>
              <a:buNone/>
              <a:defRPr/>
            </a:lvl4pPr>
            <a:lvl5pPr lvl="4" algn="ctr">
              <a:lnSpc>
                <a:spcPct val="100000"/>
              </a:lnSpc>
              <a:spcBef>
                <a:spcPts val="900"/>
              </a:spcBef>
              <a:spcAft>
                <a:spcPts val="0"/>
              </a:spcAft>
              <a:buSzPts val="1400"/>
              <a:buNone/>
              <a:defRPr/>
            </a:lvl5pPr>
            <a:lvl6pPr lvl="5" algn="ctr">
              <a:lnSpc>
                <a:spcPct val="100000"/>
              </a:lnSpc>
              <a:spcBef>
                <a:spcPts val="900"/>
              </a:spcBef>
              <a:spcAft>
                <a:spcPts val="0"/>
              </a:spcAft>
              <a:buSzPts val="1400"/>
              <a:buNone/>
              <a:defRPr/>
            </a:lvl6pPr>
            <a:lvl7pPr lvl="6" algn="ctr">
              <a:lnSpc>
                <a:spcPct val="100000"/>
              </a:lnSpc>
              <a:spcBef>
                <a:spcPts val="900"/>
              </a:spcBef>
              <a:spcAft>
                <a:spcPts val="0"/>
              </a:spcAft>
              <a:buSzPts val="1400"/>
              <a:buNone/>
              <a:defRPr/>
            </a:lvl7pPr>
            <a:lvl8pPr lvl="7" algn="ctr">
              <a:lnSpc>
                <a:spcPct val="100000"/>
              </a:lnSpc>
              <a:spcBef>
                <a:spcPts val="900"/>
              </a:spcBef>
              <a:spcAft>
                <a:spcPts val="0"/>
              </a:spcAft>
              <a:buSzPts val="1400"/>
              <a:buNone/>
              <a:defRPr/>
            </a:lvl8pPr>
            <a:lvl9pPr lvl="8" algn="ctr">
              <a:lnSpc>
                <a:spcPct val="100000"/>
              </a:lnSpc>
              <a:spcBef>
                <a:spcPts val="900"/>
              </a:spcBef>
              <a:spcAft>
                <a:spcPts val="0"/>
              </a:spcAft>
              <a:buSzPts val="1400"/>
              <a:buNone/>
              <a:defRPr/>
            </a:lvl9pPr>
          </a:lstStyle>
          <a:p/>
        </p:txBody>
      </p:sp>
      <p:sp>
        <p:nvSpPr>
          <p:cNvPr id="49" name="Google Shape;49;p9"/>
          <p:cNvSpPr txBox="1"/>
          <p:nvPr>
            <p:ph idx="1" type="body"/>
          </p:nvPr>
        </p:nvSpPr>
        <p:spPr>
          <a:xfrm>
            <a:off x="457200" y="1920085"/>
            <a:ext cx="4038600" cy="4434840"/>
          </a:xfrm>
          <a:prstGeom prst="rect">
            <a:avLst/>
          </a:prstGeom>
          <a:noFill/>
          <a:ln>
            <a:noFill/>
          </a:ln>
        </p:spPr>
        <p:txBody>
          <a:bodyPr anchorCtr="0" anchor="t" bIns="45700" lIns="91425" spcFirstLastPara="1" rIns="91425" wrap="square" tIns="45700">
            <a:noAutofit/>
          </a:bodyPr>
          <a:lstStyle>
            <a:lvl1pPr indent="-385445" lvl="0" marL="457200" algn="l">
              <a:lnSpc>
                <a:spcPct val="100000"/>
              </a:lnSpc>
              <a:spcBef>
                <a:spcPts val="520"/>
              </a:spcBef>
              <a:spcAft>
                <a:spcPts val="0"/>
              </a:spcAft>
              <a:buSzPts val="2470"/>
              <a:buChar char="●"/>
              <a:defRPr sz="2600">
                <a:latin typeface="CG Times"/>
                <a:ea typeface="CG Times"/>
                <a:cs typeface="CG Times"/>
                <a:sym typeface="CG Times"/>
              </a:defRPr>
            </a:lvl1pPr>
            <a:lvl2pPr indent="-358140" lvl="1" marL="914400" algn="l">
              <a:lnSpc>
                <a:spcPct val="100000"/>
              </a:lnSpc>
              <a:spcBef>
                <a:spcPts val="480"/>
              </a:spcBef>
              <a:spcAft>
                <a:spcPts val="0"/>
              </a:spcAft>
              <a:buSzPts val="2040"/>
              <a:buChar char="―"/>
              <a:defRPr sz="2400">
                <a:latin typeface="CG Times"/>
                <a:ea typeface="CG Times"/>
                <a:cs typeface="CG Times"/>
                <a:sym typeface="CG Times"/>
              </a:defRPr>
            </a:lvl2pPr>
            <a:lvl3pPr indent="-317500" lvl="2" marL="1371600" algn="l">
              <a:lnSpc>
                <a:spcPct val="100000"/>
              </a:lnSpc>
              <a:spcBef>
                <a:spcPts val="400"/>
              </a:spcBef>
              <a:spcAft>
                <a:spcPts val="0"/>
              </a:spcAft>
              <a:buSzPts val="1400"/>
              <a:buChar char="▪"/>
              <a:defRPr sz="2000">
                <a:latin typeface="CG Times"/>
                <a:ea typeface="CG Times"/>
                <a:cs typeface="CG Times"/>
                <a:sym typeface="CG Times"/>
              </a:defRPr>
            </a:lvl3pPr>
            <a:lvl4pPr indent="-302894" lvl="3" marL="1828800" algn="l">
              <a:lnSpc>
                <a:spcPct val="100000"/>
              </a:lnSpc>
              <a:spcBef>
                <a:spcPts val="360"/>
              </a:spcBef>
              <a:spcAft>
                <a:spcPts val="0"/>
              </a:spcAft>
              <a:buSzPts val="1170"/>
              <a:buChar char="•"/>
              <a:defRPr sz="1800">
                <a:latin typeface="CG Times"/>
                <a:ea typeface="CG Times"/>
                <a:cs typeface="CG Times"/>
                <a:sym typeface="CG Times"/>
              </a:defRPr>
            </a:lvl4pPr>
            <a:lvl5pPr indent="-302895" lvl="4" marL="2286000" algn="l">
              <a:lnSpc>
                <a:spcPct val="100000"/>
              </a:lnSpc>
              <a:spcBef>
                <a:spcPts val="360"/>
              </a:spcBef>
              <a:spcAft>
                <a:spcPts val="0"/>
              </a:spcAft>
              <a:buSzPts val="1170"/>
              <a:buChar char="•"/>
              <a:defRPr sz="1800">
                <a:latin typeface="CG Times"/>
                <a:ea typeface="CG Times"/>
                <a:cs typeface="CG Times"/>
                <a:sym typeface="CG Times"/>
              </a:defRPr>
            </a:lvl5pPr>
            <a:lvl6pPr indent="-320039" lvl="5" marL="2743200" algn="l">
              <a:lnSpc>
                <a:spcPct val="100000"/>
              </a:lnSpc>
              <a:spcBef>
                <a:spcPts val="360"/>
              </a:spcBef>
              <a:spcAft>
                <a:spcPts val="0"/>
              </a:spcAft>
              <a:buSzPts val="1440"/>
              <a:buChar char="●"/>
              <a:defRPr/>
            </a:lvl6pPr>
            <a:lvl7pPr indent="-320039" lvl="6" marL="3200400" algn="l">
              <a:lnSpc>
                <a:spcPct val="100000"/>
              </a:lnSpc>
              <a:spcBef>
                <a:spcPts val="360"/>
              </a:spcBef>
              <a:spcAft>
                <a:spcPts val="0"/>
              </a:spcAft>
              <a:buSzPts val="144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50" name="Google Shape;50;p9"/>
          <p:cNvSpPr txBox="1"/>
          <p:nvPr>
            <p:ph idx="2" type="body"/>
          </p:nvPr>
        </p:nvSpPr>
        <p:spPr>
          <a:xfrm>
            <a:off x="4648200" y="1920085"/>
            <a:ext cx="4038600" cy="4434840"/>
          </a:xfrm>
          <a:prstGeom prst="rect">
            <a:avLst/>
          </a:prstGeom>
          <a:noFill/>
          <a:ln>
            <a:noFill/>
          </a:ln>
        </p:spPr>
        <p:txBody>
          <a:bodyPr anchorCtr="0" anchor="t" bIns="45700" lIns="91425" spcFirstLastPara="1" rIns="91425" wrap="square" tIns="45700">
            <a:noAutofit/>
          </a:bodyPr>
          <a:lstStyle>
            <a:lvl1pPr indent="-385445" lvl="0" marL="457200" algn="l">
              <a:lnSpc>
                <a:spcPct val="100000"/>
              </a:lnSpc>
              <a:spcBef>
                <a:spcPts val="520"/>
              </a:spcBef>
              <a:spcAft>
                <a:spcPts val="0"/>
              </a:spcAft>
              <a:buSzPts val="2470"/>
              <a:buChar char="●"/>
              <a:defRPr sz="2600"/>
            </a:lvl1pPr>
            <a:lvl2pPr indent="-358140" lvl="1" marL="914400" algn="l">
              <a:lnSpc>
                <a:spcPct val="100000"/>
              </a:lnSpc>
              <a:spcBef>
                <a:spcPts val="480"/>
              </a:spcBef>
              <a:spcAft>
                <a:spcPts val="0"/>
              </a:spcAft>
              <a:buSzPts val="2040"/>
              <a:buChar char="―"/>
              <a:defRPr sz="2400"/>
            </a:lvl2pPr>
            <a:lvl3pPr indent="-317500" lvl="2" marL="1371600" algn="l">
              <a:lnSpc>
                <a:spcPct val="100000"/>
              </a:lnSpc>
              <a:spcBef>
                <a:spcPts val="400"/>
              </a:spcBef>
              <a:spcAft>
                <a:spcPts val="0"/>
              </a:spcAft>
              <a:buSzPts val="1400"/>
              <a:buChar char="▪"/>
              <a:defRPr sz="2000"/>
            </a:lvl3pPr>
            <a:lvl4pPr indent="-302894" lvl="3" marL="1828800" algn="l">
              <a:lnSpc>
                <a:spcPct val="100000"/>
              </a:lnSpc>
              <a:spcBef>
                <a:spcPts val="360"/>
              </a:spcBef>
              <a:spcAft>
                <a:spcPts val="0"/>
              </a:spcAft>
              <a:buSzPts val="1170"/>
              <a:buChar char="•"/>
              <a:defRPr sz="1800"/>
            </a:lvl4pPr>
            <a:lvl5pPr indent="-302895" lvl="4" marL="2286000" algn="l">
              <a:lnSpc>
                <a:spcPct val="100000"/>
              </a:lnSpc>
              <a:spcBef>
                <a:spcPts val="360"/>
              </a:spcBef>
              <a:spcAft>
                <a:spcPts val="0"/>
              </a:spcAft>
              <a:buSzPts val="1170"/>
              <a:buChar char="•"/>
              <a:defRPr sz="1800"/>
            </a:lvl5pPr>
            <a:lvl6pPr indent="-320039" lvl="5" marL="2743200" algn="l">
              <a:lnSpc>
                <a:spcPct val="100000"/>
              </a:lnSpc>
              <a:spcBef>
                <a:spcPts val="360"/>
              </a:spcBef>
              <a:spcAft>
                <a:spcPts val="0"/>
              </a:spcAft>
              <a:buSzPts val="1440"/>
              <a:buChar char="●"/>
              <a:defRPr/>
            </a:lvl6pPr>
            <a:lvl7pPr indent="-320039" lvl="6" marL="3200400" algn="l">
              <a:lnSpc>
                <a:spcPct val="100000"/>
              </a:lnSpc>
              <a:spcBef>
                <a:spcPts val="360"/>
              </a:spcBef>
              <a:spcAft>
                <a:spcPts val="0"/>
              </a:spcAft>
              <a:buSzPts val="144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51" name="Google Shape;51;p9"/>
          <p:cNvSpPr txBox="1"/>
          <p:nvPr>
            <p:ph idx="10" type="dt"/>
          </p:nvPr>
        </p:nvSpPr>
        <p:spPr>
          <a:xfrm>
            <a:off x="457200" y="6356350"/>
            <a:ext cx="2133600" cy="365125"/>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9"/>
          <p:cNvSpPr txBox="1"/>
          <p:nvPr>
            <p:ph idx="11" type="ftr"/>
          </p:nvPr>
        </p:nvSpPr>
        <p:spPr>
          <a:xfrm>
            <a:off x="2667000" y="6356350"/>
            <a:ext cx="3352800" cy="365125"/>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9"/>
          <p:cNvSpPr txBox="1"/>
          <p:nvPr>
            <p:ph idx="12" type="sldNum"/>
          </p:nvPr>
        </p:nvSpPr>
        <p:spPr>
          <a:xfrm>
            <a:off x="7924800" y="6356350"/>
            <a:ext cx="762000" cy="365125"/>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4" name="Shape 54"/>
        <p:cNvGrpSpPr/>
        <p:nvPr/>
      </p:nvGrpSpPr>
      <p:grpSpPr>
        <a:xfrm>
          <a:off x="0" y="0"/>
          <a:ext cx="0" cy="0"/>
          <a:chOff x="0" y="0"/>
          <a:chExt cx="0" cy="0"/>
        </a:xfrm>
      </p:grpSpPr>
      <p:sp>
        <p:nvSpPr>
          <p:cNvPr id="55" name="Google Shape;55;p10"/>
          <p:cNvSpPr txBox="1"/>
          <p:nvPr>
            <p:ph type="title"/>
          </p:nvPr>
        </p:nvSpPr>
        <p:spPr>
          <a:xfrm>
            <a:off x="457200" y="704088"/>
            <a:ext cx="8229600" cy="1143000"/>
          </a:xfrm>
          <a:prstGeom prst="rect">
            <a:avLst/>
          </a:prstGeom>
          <a:noFill/>
          <a:ln>
            <a:noFill/>
          </a:ln>
        </p:spPr>
        <p:txBody>
          <a:bodyPr anchorCtr="0" anchor="b" bIns="0" lIns="0" spcFirstLastPara="1" rIns="0" wrap="square" tIns="45700">
            <a:noAutofit/>
          </a:bodyPr>
          <a:lstStyle>
            <a:lvl1pPr lvl="0" algn="ctr">
              <a:lnSpc>
                <a:spcPct val="100000"/>
              </a:lnSpc>
              <a:spcBef>
                <a:spcPts val="1800"/>
              </a:spcBef>
              <a:spcAft>
                <a:spcPts val="0"/>
              </a:spcAft>
              <a:buClr>
                <a:srgbClr val="002060"/>
              </a:buClr>
              <a:buSzPts val="3600"/>
              <a:buFont typeface="Georgia"/>
              <a:buNone/>
              <a:defRPr b="1" sz="3600">
                <a:solidFill>
                  <a:srgbClr val="002060"/>
                </a:solidFill>
                <a:latin typeface="Georgia"/>
                <a:ea typeface="Georgia"/>
                <a:cs typeface="Georgia"/>
                <a:sym typeface="Georgia"/>
              </a:defRPr>
            </a:lvl1pPr>
            <a:lvl2pPr lvl="1" algn="ctr">
              <a:lnSpc>
                <a:spcPct val="100000"/>
              </a:lnSpc>
              <a:spcBef>
                <a:spcPts val="900"/>
              </a:spcBef>
              <a:spcAft>
                <a:spcPts val="0"/>
              </a:spcAft>
              <a:buSzPts val="1400"/>
              <a:buNone/>
              <a:defRPr/>
            </a:lvl2pPr>
            <a:lvl3pPr lvl="2" algn="ctr">
              <a:lnSpc>
                <a:spcPct val="100000"/>
              </a:lnSpc>
              <a:spcBef>
                <a:spcPts val="900"/>
              </a:spcBef>
              <a:spcAft>
                <a:spcPts val="0"/>
              </a:spcAft>
              <a:buSzPts val="1400"/>
              <a:buNone/>
              <a:defRPr/>
            </a:lvl3pPr>
            <a:lvl4pPr lvl="3" algn="ctr">
              <a:lnSpc>
                <a:spcPct val="100000"/>
              </a:lnSpc>
              <a:spcBef>
                <a:spcPts val="900"/>
              </a:spcBef>
              <a:spcAft>
                <a:spcPts val="0"/>
              </a:spcAft>
              <a:buSzPts val="1400"/>
              <a:buNone/>
              <a:defRPr/>
            </a:lvl4pPr>
            <a:lvl5pPr lvl="4" algn="ctr">
              <a:lnSpc>
                <a:spcPct val="100000"/>
              </a:lnSpc>
              <a:spcBef>
                <a:spcPts val="900"/>
              </a:spcBef>
              <a:spcAft>
                <a:spcPts val="0"/>
              </a:spcAft>
              <a:buSzPts val="1400"/>
              <a:buNone/>
              <a:defRPr/>
            </a:lvl5pPr>
            <a:lvl6pPr lvl="5" algn="ctr">
              <a:lnSpc>
                <a:spcPct val="100000"/>
              </a:lnSpc>
              <a:spcBef>
                <a:spcPts val="900"/>
              </a:spcBef>
              <a:spcAft>
                <a:spcPts val="0"/>
              </a:spcAft>
              <a:buSzPts val="1400"/>
              <a:buNone/>
              <a:defRPr/>
            </a:lvl6pPr>
            <a:lvl7pPr lvl="6" algn="ctr">
              <a:lnSpc>
                <a:spcPct val="100000"/>
              </a:lnSpc>
              <a:spcBef>
                <a:spcPts val="900"/>
              </a:spcBef>
              <a:spcAft>
                <a:spcPts val="0"/>
              </a:spcAft>
              <a:buSzPts val="1400"/>
              <a:buNone/>
              <a:defRPr/>
            </a:lvl7pPr>
            <a:lvl8pPr lvl="7" algn="ctr">
              <a:lnSpc>
                <a:spcPct val="100000"/>
              </a:lnSpc>
              <a:spcBef>
                <a:spcPts val="900"/>
              </a:spcBef>
              <a:spcAft>
                <a:spcPts val="0"/>
              </a:spcAft>
              <a:buSzPts val="1400"/>
              <a:buNone/>
              <a:defRPr/>
            </a:lvl8pPr>
            <a:lvl9pPr lvl="8" algn="ctr">
              <a:lnSpc>
                <a:spcPct val="100000"/>
              </a:lnSpc>
              <a:spcBef>
                <a:spcPts val="900"/>
              </a:spcBef>
              <a:spcAft>
                <a:spcPts val="0"/>
              </a:spcAft>
              <a:buSzPts val="1400"/>
              <a:buNone/>
              <a:defRPr/>
            </a:lvl9pPr>
          </a:lstStyle>
          <a:p/>
        </p:txBody>
      </p:sp>
      <p:sp>
        <p:nvSpPr>
          <p:cNvPr id="56" name="Google Shape;56;p10"/>
          <p:cNvSpPr txBox="1"/>
          <p:nvPr>
            <p:ph idx="1" type="body"/>
          </p:nvPr>
        </p:nvSpPr>
        <p:spPr>
          <a:xfrm>
            <a:off x="457200" y="1855248"/>
            <a:ext cx="4040188" cy="659352"/>
          </a:xfrm>
          <a:prstGeom prst="rect">
            <a:avLst/>
          </a:prstGeom>
          <a:noFill/>
          <a:ln>
            <a:noFill/>
          </a:ln>
        </p:spPr>
        <p:txBody>
          <a:bodyPr anchorCtr="0" anchor="ctr" bIns="0" lIns="45700" spcFirstLastPara="1" rIns="45700" wrap="square" tIns="0">
            <a:noAutofit/>
          </a:bodyPr>
          <a:lstStyle>
            <a:lvl1pPr indent="-228600" lvl="0" marL="457200" algn="l">
              <a:lnSpc>
                <a:spcPct val="100000"/>
              </a:lnSpc>
              <a:spcBef>
                <a:spcPts val="480"/>
              </a:spcBef>
              <a:spcAft>
                <a:spcPts val="0"/>
              </a:spcAft>
              <a:buSzPts val="2280"/>
              <a:buNone/>
              <a:defRPr b="1" sz="2400" cap="none">
                <a:solidFill>
                  <a:schemeClr val="dk2"/>
                </a:solidFill>
              </a:defRPr>
            </a:lvl1pPr>
            <a:lvl2pPr indent="-228600" lvl="1" marL="914400" algn="l">
              <a:lnSpc>
                <a:spcPct val="100000"/>
              </a:lnSpc>
              <a:spcBef>
                <a:spcPts val="400"/>
              </a:spcBef>
              <a:spcAft>
                <a:spcPts val="0"/>
              </a:spcAft>
              <a:buSzPts val="1700"/>
              <a:buNone/>
              <a:defRPr b="1" sz="2000"/>
            </a:lvl2pPr>
            <a:lvl3pPr indent="-228600" lvl="2" marL="1371600" algn="l">
              <a:lnSpc>
                <a:spcPct val="100000"/>
              </a:lnSpc>
              <a:spcBef>
                <a:spcPts val="360"/>
              </a:spcBef>
              <a:spcAft>
                <a:spcPts val="0"/>
              </a:spcAft>
              <a:buSzPts val="1260"/>
              <a:buNone/>
              <a:defRPr b="1" sz="1800"/>
            </a:lvl3pPr>
            <a:lvl4pPr indent="-228600" lvl="3" marL="1828800" algn="l">
              <a:lnSpc>
                <a:spcPct val="100000"/>
              </a:lnSpc>
              <a:spcBef>
                <a:spcPts val="320"/>
              </a:spcBef>
              <a:spcAft>
                <a:spcPts val="0"/>
              </a:spcAft>
              <a:buSzPts val="1040"/>
              <a:buNone/>
              <a:defRPr b="1" sz="1600"/>
            </a:lvl4pPr>
            <a:lvl5pPr indent="-228600" lvl="4" marL="2286000" algn="l">
              <a:lnSpc>
                <a:spcPct val="100000"/>
              </a:lnSpc>
              <a:spcBef>
                <a:spcPts val="320"/>
              </a:spcBef>
              <a:spcAft>
                <a:spcPts val="0"/>
              </a:spcAft>
              <a:buSzPts val="1040"/>
              <a:buNone/>
              <a:defRPr b="1" sz="1600"/>
            </a:lvl5pPr>
            <a:lvl6pPr indent="-320039" lvl="5" marL="2743200" algn="l">
              <a:lnSpc>
                <a:spcPct val="100000"/>
              </a:lnSpc>
              <a:spcBef>
                <a:spcPts val="360"/>
              </a:spcBef>
              <a:spcAft>
                <a:spcPts val="0"/>
              </a:spcAft>
              <a:buSzPts val="1440"/>
              <a:buChar char="●"/>
              <a:defRPr/>
            </a:lvl6pPr>
            <a:lvl7pPr indent="-320039" lvl="6" marL="3200400" algn="l">
              <a:lnSpc>
                <a:spcPct val="100000"/>
              </a:lnSpc>
              <a:spcBef>
                <a:spcPts val="360"/>
              </a:spcBef>
              <a:spcAft>
                <a:spcPts val="0"/>
              </a:spcAft>
              <a:buSzPts val="144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57" name="Google Shape;57;p10"/>
          <p:cNvSpPr txBox="1"/>
          <p:nvPr>
            <p:ph idx="2" type="body"/>
          </p:nvPr>
        </p:nvSpPr>
        <p:spPr>
          <a:xfrm>
            <a:off x="4645025" y="1859757"/>
            <a:ext cx="4041775" cy="654843"/>
          </a:xfrm>
          <a:prstGeom prst="rect">
            <a:avLst/>
          </a:prstGeom>
          <a:noFill/>
          <a:ln>
            <a:noFill/>
          </a:ln>
        </p:spPr>
        <p:txBody>
          <a:bodyPr anchorCtr="0" anchor="ctr" bIns="0" lIns="45700" spcFirstLastPara="1" rIns="45700" wrap="square" tIns="0">
            <a:noAutofit/>
          </a:bodyPr>
          <a:lstStyle>
            <a:lvl1pPr indent="-228600" lvl="0" marL="457200" algn="l">
              <a:lnSpc>
                <a:spcPct val="100000"/>
              </a:lnSpc>
              <a:spcBef>
                <a:spcPts val="480"/>
              </a:spcBef>
              <a:spcAft>
                <a:spcPts val="0"/>
              </a:spcAft>
              <a:buSzPts val="2280"/>
              <a:buNone/>
              <a:defRPr b="1" sz="2400" cap="none">
                <a:solidFill>
                  <a:schemeClr val="dk2"/>
                </a:solidFill>
              </a:defRPr>
            </a:lvl1pPr>
            <a:lvl2pPr indent="-228600" lvl="1" marL="914400" algn="l">
              <a:lnSpc>
                <a:spcPct val="100000"/>
              </a:lnSpc>
              <a:spcBef>
                <a:spcPts val="400"/>
              </a:spcBef>
              <a:spcAft>
                <a:spcPts val="0"/>
              </a:spcAft>
              <a:buSzPts val="1700"/>
              <a:buNone/>
              <a:defRPr b="1" sz="2000"/>
            </a:lvl2pPr>
            <a:lvl3pPr indent="-228600" lvl="2" marL="1371600" algn="l">
              <a:lnSpc>
                <a:spcPct val="100000"/>
              </a:lnSpc>
              <a:spcBef>
                <a:spcPts val="360"/>
              </a:spcBef>
              <a:spcAft>
                <a:spcPts val="0"/>
              </a:spcAft>
              <a:buSzPts val="1260"/>
              <a:buNone/>
              <a:defRPr b="1" sz="1800"/>
            </a:lvl3pPr>
            <a:lvl4pPr indent="-228600" lvl="3" marL="1828800" algn="l">
              <a:lnSpc>
                <a:spcPct val="100000"/>
              </a:lnSpc>
              <a:spcBef>
                <a:spcPts val="320"/>
              </a:spcBef>
              <a:spcAft>
                <a:spcPts val="0"/>
              </a:spcAft>
              <a:buSzPts val="1040"/>
              <a:buNone/>
              <a:defRPr b="1" sz="1600"/>
            </a:lvl4pPr>
            <a:lvl5pPr indent="-228600" lvl="4" marL="2286000" algn="l">
              <a:lnSpc>
                <a:spcPct val="100000"/>
              </a:lnSpc>
              <a:spcBef>
                <a:spcPts val="320"/>
              </a:spcBef>
              <a:spcAft>
                <a:spcPts val="0"/>
              </a:spcAft>
              <a:buSzPts val="1040"/>
              <a:buNone/>
              <a:defRPr b="1" sz="1600"/>
            </a:lvl5pPr>
            <a:lvl6pPr indent="-320039" lvl="5" marL="2743200" algn="l">
              <a:lnSpc>
                <a:spcPct val="100000"/>
              </a:lnSpc>
              <a:spcBef>
                <a:spcPts val="360"/>
              </a:spcBef>
              <a:spcAft>
                <a:spcPts val="0"/>
              </a:spcAft>
              <a:buSzPts val="1440"/>
              <a:buChar char="●"/>
              <a:defRPr/>
            </a:lvl6pPr>
            <a:lvl7pPr indent="-320039" lvl="6" marL="3200400" algn="l">
              <a:lnSpc>
                <a:spcPct val="100000"/>
              </a:lnSpc>
              <a:spcBef>
                <a:spcPts val="360"/>
              </a:spcBef>
              <a:spcAft>
                <a:spcPts val="0"/>
              </a:spcAft>
              <a:buSzPts val="144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58" name="Google Shape;58;p10"/>
          <p:cNvSpPr txBox="1"/>
          <p:nvPr>
            <p:ph idx="3" type="body"/>
          </p:nvPr>
        </p:nvSpPr>
        <p:spPr>
          <a:xfrm>
            <a:off x="457200" y="2514600"/>
            <a:ext cx="4040188" cy="3845720"/>
          </a:xfrm>
          <a:prstGeom prst="rect">
            <a:avLst/>
          </a:prstGeom>
          <a:noFill/>
          <a:ln>
            <a:noFill/>
          </a:ln>
        </p:spPr>
        <p:txBody>
          <a:bodyPr anchorCtr="0" anchor="t" bIns="45700" lIns="91425" spcFirstLastPara="1" rIns="91425" wrap="square" tIns="0">
            <a:noAutofit/>
          </a:bodyPr>
          <a:lstStyle>
            <a:lvl1pPr indent="-361315" lvl="0" marL="457200" algn="l">
              <a:lnSpc>
                <a:spcPct val="100000"/>
              </a:lnSpc>
              <a:spcBef>
                <a:spcPts val="440"/>
              </a:spcBef>
              <a:spcAft>
                <a:spcPts val="0"/>
              </a:spcAft>
              <a:buSzPts val="2090"/>
              <a:buChar char="●"/>
              <a:defRPr sz="2200"/>
            </a:lvl1pPr>
            <a:lvl2pPr indent="-336550" lvl="1" marL="914400" algn="l">
              <a:lnSpc>
                <a:spcPct val="100000"/>
              </a:lnSpc>
              <a:spcBef>
                <a:spcPts val="400"/>
              </a:spcBef>
              <a:spcAft>
                <a:spcPts val="0"/>
              </a:spcAft>
              <a:buSzPts val="1700"/>
              <a:buChar char="―"/>
              <a:defRPr sz="2000"/>
            </a:lvl2pPr>
            <a:lvl3pPr indent="-308610" lvl="2" marL="1371600" algn="l">
              <a:lnSpc>
                <a:spcPct val="100000"/>
              </a:lnSpc>
              <a:spcBef>
                <a:spcPts val="360"/>
              </a:spcBef>
              <a:spcAft>
                <a:spcPts val="0"/>
              </a:spcAft>
              <a:buSzPts val="1260"/>
              <a:buChar char="▪"/>
              <a:defRPr sz="1800"/>
            </a:lvl3pPr>
            <a:lvl4pPr indent="-294639" lvl="3" marL="1828800" algn="l">
              <a:lnSpc>
                <a:spcPct val="100000"/>
              </a:lnSpc>
              <a:spcBef>
                <a:spcPts val="320"/>
              </a:spcBef>
              <a:spcAft>
                <a:spcPts val="0"/>
              </a:spcAft>
              <a:buSzPts val="1040"/>
              <a:buChar char="•"/>
              <a:defRPr sz="1600"/>
            </a:lvl4pPr>
            <a:lvl5pPr indent="-294639" lvl="4" marL="2286000" algn="l">
              <a:lnSpc>
                <a:spcPct val="100000"/>
              </a:lnSpc>
              <a:spcBef>
                <a:spcPts val="320"/>
              </a:spcBef>
              <a:spcAft>
                <a:spcPts val="0"/>
              </a:spcAft>
              <a:buSzPts val="1040"/>
              <a:buChar char="•"/>
              <a:defRPr sz="1600"/>
            </a:lvl5pPr>
            <a:lvl6pPr indent="-320039" lvl="5" marL="2743200" algn="l">
              <a:lnSpc>
                <a:spcPct val="100000"/>
              </a:lnSpc>
              <a:spcBef>
                <a:spcPts val="360"/>
              </a:spcBef>
              <a:spcAft>
                <a:spcPts val="0"/>
              </a:spcAft>
              <a:buSzPts val="1440"/>
              <a:buChar char="●"/>
              <a:defRPr/>
            </a:lvl6pPr>
            <a:lvl7pPr indent="-320039" lvl="6" marL="3200400" algn="l">
              <a:lnSpc>
                <a:spcPct val="100000"/>
              </a:lnSpc>
              <a:spcBef>
                <a:spcPts val="360"/>
              </a:spcBef>
              <a:spcAft>
                <a:spcPts val="0"/>
              </a:spcAft>
              <a:buSzPts val="144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59" name="Google Shape;59;p10"/>
          <p:cNvSpPr txBox="1"/>
          <p:nvPr>
            <p:ph idx="4" type="body"/>
          </p:nvPr>
        </p:nvSpPr>
        <p:spPr>
          <a:xfrm>
            <a:off x="4645025" y="2514600"/>
            <a:ext cx="4041775" cy="3845720"/>
          </a:xfrm>
          <a:prstGeom prst="rect">
            <a:avLst/>
          </a:prstGeom>
          <a:noFill/>
          <a:ln>
            <a:noFill/>
          </a:ln>
        </p:spPr>
        <p:txBody>
          <a:bodyPr anchorCtr="0" anchor="t" bIns="45700" lIns="91425" spcFirstLastPara="1" rIns="91425" wrap="square" tIns="0">
            <a:noAutofit/>
          </a:bodyPr>
          <a:lstStyle>
            <a:lvl1pPr indent="-361315" lvl="0" marL="457200" algn="l">
              <a:lnSpc>
                <a:spcPct val="100000"/>
              </a:lnSpc>
              <a:spcBef>
                <a:spcPts val="440"/>
              </a:spcBef>
              <a:spcAft>
                <a:spcPts val="0"/>
              </a:spcAft>
              <a:buSzPts val="2090"/>
              <a:buChar char="●"/>
              <a:defRPr sz="2200"/>
            </a:lvl1pPr>
            <a:lvl2pPr indent="-336550" lvl="1" marL="914400" algn="l">
              <a:lnSpc>
                <a:spcPct val="100000"/>
              </a:lnSpc>
              <a:spcBef>
                <a:spcPts val="400"/>
              </a:spcBef>
              <a:spcAft>
                <a:spcPts val="0"/>
              </a:spcAft>
              <a:buSzPts val="1700"/>
              <a:buChar char="―"/>
              <a:defRPr sz="2000"/>
            </a:lvl2pPr>
            <a:lvl3pPr indent="-308610" lvl="2" marL="1371600" algn="l">
              <a:lnSpc>
                <a:spcPct val="100000"/>
              </a:lnSpc>
              <a:spcBef>
                <a:spcPts val="360"/>
              </a:spcBef>
              <a:spcAft>
                <a:spcPts val="0"/>
              </a:spcAft>
              <a:buSzPts val="1260"/>
              <a:buChar char="▪"/>
              <a:defRPr sz="1800"/>
            </a:lvl3pPr>
            <a:lvl4pPr indent="-294639" lvl="3" marL="1828800" algn="l">
              <a:lnSpc>
                <a:spcPct val="100000"/>
              </a:lnSpc>
              <a:spcBef>
                <a:spcPts val="320"/>
              </a:spcBef>
              <a:spcAft>
                <a:spcPts val="0"/>
              </a:spcAft>
              <a:buSzPts val="1040"/>
              <a:buChar char="•"/>
              <a:defRPr sz="1600"/>
            </a:lvl4pPr>
            <a:lvl5pPr indent="-294639" lvl="4" marL="2286000" algn="l">
              <a:lnSpc>
                <a:spcPct val="100000"/>
              </a:lnSpc>
              <a:spcBef>
                <a:spcPts val="320"/>
              </a:spcBef>
              <a:spcAft>
                <a:spcPts val="0"/>
              </a:spcAft>
              <a:buSzPts val="1040"/>
              <a:buChar char="•"/>
              <a:defRPr sz="1600"/>
            </a:lvl5pPr>
            <a:lvl6pPr indent="-320039" lvl="5" marL="2743200" algn="l">
              <a:lnSpc>
                <a:spcPct val="100000"/>
              </a:lnSpc>
              <a:spcBef>
                <a:spcPts val="360"/>
              </a:spcBef>
              <a:spcAft>
                <a:spcPts val="0"/>
              </a:spcAft>
              <a:buSzPts val="1440"/>
              <a:buChar char="●"/>
              <a:defRPr/>
            </a:lvl6pPr>
            <a:lvl7pPr indent="-320039" lvl="6" marL="3200400" algn="l">
              <a:lnSpc>
                <a:spcPct val="100000"/>
              </a:lnSpc>
              <a:spcBef>
                <a:spcPts val="360"/>
              </a:spcBef>
              <a:spcAft>
                <a:spcPts val="0"/>
              </a:spcAft>
              <a:buSzPts val="144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60" name="Google Shape;60;p10"/>
          <p:cNvSpPr txBox="1"/>
          <p:nvPr>
            <p:ph idx="10" type="dt"/>
          </p:nvPr>
        </p:nvSpPr>
        <p:spPr>
          <a:xfrm>
            <a:off x="457200" y="6356350"/>
            <a:ext cx="2133600" cy="365125"/>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10"/>
          <p:cNvSpPr txBox="1"/>
          <p:nvPr>
            <p:ph idx="11" type="ftr"/>
          </p:nvPr>
        </p:nvSpPr>
        <p:spPr>
          <a:xfrm>
            <a:off x="2667000" y="6356350"/>
            <a:ext cx="3352800" cy="365125"/>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10"/>
          <p:cNvSpPr txBox="1"/>
          <p:nvPr>
            <p:ph idx="12" type="sldNum"/>
          </p:nvPr>
        </p:nvSpPr>
        <p:spPr>
          <a:xfrm>
            <a:off x="7924800" y="6356350"/>
            <a:ext cx="762000" cy="365125"/>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3" name="Shape 63"/>
        <p:cNvGrpSpPr/>
        <p:nvPr/>
      </p:nvGrpSpPr>
      <p:grpSpPr>
        <a:xfrm>
          <a:off x="0" y="0"/>
          <a:ext cx="0" cy="0"/>
          <a:chOff x="0" y="0"/>
          <a:chExt cx="0" cy="0"/>
        </a:xfrm>
      </p:grpSpPr>
      <p:sp>
        <p:nvSpPr>
          <p:cNvPr id="64" name="Google Shape;64;p11"/>
          <p:cNvSpPr txBox="1"/>
          <p:nvPr>
            <p:ph type="title"/>
          </p:nvPr>
        </p:nvSpPr>
        <p:spPr>
          <a:xfrm>
            <a:off x="457200" y="704088"/>
            <a:ext cx="8305800" cy="1143000"/>
          </a:xfrm>
          <a:prstGeom prst="rect">
            <a:avLst/>
          </a:prstGeom>
          <a:noFill/>
          <a:ln>
            <a:noFill/>
          </a:ln>
        </p:spPr>
        <p:txBody>
          <a:bodyPr anchorCtr="0" anchor="b" bIns="0" lIns="0" spcFirstLastPara="1" rIns="0" wrap="square" tIns="45700">
            <a:noAutofit/>
          </a:bodyPr>
          <a:lstStyle>
            <a:lvl1pPr lvl="0" algn="ctr">
              <a:lnSpc>
                <a:spcPct val="100000"/>
              </a:lnSpc>
              <a:spcBef>
                <a:spcPts val="1800"/>
              </a:spcBef>
              <a:spcAft>
                <a:spcPts val="0"/>
              </a:spcAft>
              <a:buClr>
                <a:srgbClr val="002060"/>
              </a:buClr>
              <a:buSzPts val="3600"/>
              <a:buFont typeface="Georgia"/>
              <a:buNone/>
              <a:defRPr b="1" sz="3600">
                <a:solidFill>
                  <a:srgbClr val="002060"/>
                </a:solidFill>
                <a:latin typeface="Georgia"/>
                <a:ea typeface="Georgia"/>
                <a:cs typeface="Georgia"/>
                <a:sym typeface="Georgia"/>
              </a:defRPr>
            </a:lvl1pPr>
            <a:lvl2pPr lvl="1" algn="ctr">
              <a:lnSpc>
                <a:spcPct val="100000"/>
              </a:lnSpc>
              <a:spcBef>
                <a:spcPts val="900"/>
              </a:spcBef>
              <a:spcAft>
                <a:spcPts val="0"/>
              </a:spcAft>
              <a:buSzPts val="1400"/>
              <a:buNone/>
              <a:defRPr/>
            </a:lvl2pPr>
            <a:lvl3pPr lvl="2" algn="ctr">
              <a:lnSpc>
                <a:spcPct val="100000"/>
              </a:lnSpc>
              <a:spcBef>
                <a:spcPts val="900"/>
              </a:spcBef>
              <a:spcAft>
                <a:spcPts val="0"/>
              </a:spcAft>
              <a:buSzPts val="1400"/>
              <a:buNone/>
              <a:defRPr/>
            </a:lvl3pPr>
            <a:lvl4pPr lvl="3" algn="ctr">
              <a:lnSpc>
                <a:spcPct val="100000"/>
              </a:lnSpc>
              <a:spcBef>
                <a:spcPts val="900"/>
              </a:spcBef>
              <a:spcAft>
                <a:spcPts val="0"/>
              </a:spcAft>
              <a:buSzPts val="1400"/>
              <a:buNone/>
              <a:defRPr/>
            </a:lvl4pPr>
            <a:lvl5pPr lvl="4" algn="ctr">
              <a:lnSpc>
                <a:spcPct val="100000"/>
              </a:lnSpc>
              <a:spcBef>
                <a:spcPts val="900"/>
              </a:spcBef>
              <a:spcAft>
                <a:spcPts val="0"/>
              </a:spcAft>
              <a:buSzPts val="1400"/>
              <a:buNone/>
              <a:defRPr/>
            </a:lvl5pPr>
            <a:lvl6pPr lvl="5" algn="ctr">
              <a:lnSpc>
                <a:spcPct val="100000"/>
              </a:lnSpc>
              <a:spcBef>
                <a:spcPts val="900"/>
              </a:spcBef>
              <a:spcAft>
                <a:spcPts val="0"/>
              </a:spcAft>
              <a:buSzPts val="1400"/>
              <a:buNone/>
              <a:defRPr/>
            </a:lvl6pPr>
            <a:lvl7pPr lvl="6" algn="ctr">
              <a:lnSpc>
                <a:spcPct val="100000"/>
              </a:lnSpc>
              <a:spcBef>
                <a:spcPts val="900"/>
              </a:spcBef>
              <a:spcAft>
                <a:spcPts val="0"/>
              </a:spcAft>
              <a:buSzPts val="1400"/>
              <a:buNone/>
              <a:defRPr/>
            </a:lvl7pPr>
            <a:lvl8pPr lvl="7" algn="ctr">
              <a:lnSpc>
                <a:spcPct val="100000"/>
              </a:lnSpc>
              <a:spcBef>
                <a:spcPts val="900"/>
              </a:spcBef>
              <a:spcAft>
                <a:spcPts val="0"/>
              </a:spcAft>
              <a:buSzPts val="1400"/>
              <a:buNone/>
              <a:defRPr/>
            </a:lvl8pPr>
            <a:lvl9pPr lvl="8" algn="ctr">
              <a:lnSpc>
                <a:spcPct val="100000"/>
              </a:lnSpc>
              <a:spcBef>
                <a:spcPts val="900"/>
              </a:spcBef>
              <a:spcAft>
                <a:spcPts val="0"/>
              </a:spcAft>
              <a:buSzPts val="1400"/>
              <a:buNone/>
              <a:defRPr/>
            </a:lvl9pPr>
          </a:lstStyle>
          <a:p/>
        </p:txBody>
      </p:sp>
      <p:sp>
        <p:nvSpPr>
          <p:cNvPr id="65" name="Google Shape;65;p11"/>
          <p:cNvSpPr txBox="1"/>
          <p:nvPr>
            <p:ph idx="10" type="dt"/>
          </p:nvPr>
        </p:nvSpPr>
        <p:spPr>
          <a:xfrm>
            <a:off x="457200" y="6356350"/>
            <a:ext cx="2133600" cy="365125"/>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1"/>
          <p:cNvSpPr txBox="1"/>
          <p:nvPr>
            <p:ph idx="11" type="ftr"/>
          </p:nvPr>
        </p:nvSpPr>
        <p:spPr>
          <a:xfrm>
            <a:off x="2667000" y="6356350"/>
            <a:ext cx="3352800" cy="365125"/>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1"/>
          <p:cNvSpPr txBox="1"/>
          <p:nvPr>
            <p:ph idx="12" type="sldNum"/>
          </p:nvPr>
        </p:nvSpPr>
        <p:spPr>
          <a:xfrm>
            <a:off x="7924800" y="6356350"/>
            <a:ext cx="762000" cy="365125"/>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8" name="Shape 68"/>
        <p:cNvGrpSpPr/>
        <p:nvPr/>
      </p:nvGrpSpPr>
      <p:grpSpPr>
        <a:xfrm>
          <a:off x="0" y="0"/>
          <a:ext cx="0" cy="0"/>
          <a:chOff x="0" y="0"/>
          <a:chExt cx="0" cy="0"/>
        </a:xfrm>
      </p:grpSpPr>
      <p:pic>
        <p:nvPicPr>
          <p:cNvPr descr="banner_new_rev3.jpg" id="69" name="Google Shape;69;p12"/>
          <p:cNvPicPr preferRelativeResize="0"/>
          <p:nvPr/>
        </p:nvPicPr>
        <p:blipFill rotWithShape="1">
          <a:blip r:embed="rId2">
            <a:alphaModFix/>
          </a:blip>
          <a:srcRect b="0" l="0" r="0" t="0"/>
          <a:stretch/>
        </p:blipFill>
        <p:spPr>
          <a:xfrm>
            <a:off x="0" y="5954713"/>
            <a:ext cx="9144000" cy="903287"/>
          </a:xfrm>
          <a:prstGeom prst="rect">
            <a:avLst/>
          </a:prstGeom>
          <a:noFill/>
          <a:ln>
            <a:noFill/>
          </a:ln>
        </p:spPr>
      </p:pic>
      <p:sp>
        <p:nvSpPr>
          <p:cNvPr id="70" name="Google Shape;70;p12"/>
          <p:cNvSpPr txBox="1"/>
          <p:nvPr>
            <p:ph idx="10" type="dt"/>
          </p:nvPr>
        </p:nvSpPr>
        <p:spPr>
          <a:xfrm>
            <a:off x="457200" y="6356350"/>
            <a:ext cx="2133600" cy="365125"/>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2"/>
          <p:cNvSpPr txBox="1"/>
          <p:nvPr>
            <p:ph idx="11" type="ftr"/>
          </p:nvPr>
        </p:nvSpPr>
        <p:spPr>
          <a:xfrm>
            <a:off x="2667000" y="6356350"/>
            <a:ext cx="3352800" cy="365125"/>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2"/>
          <p:cNvSpPr txBox="1"/>
          <p:nvPr>
            <p:ph idx="12" type="sldNum"/>
          </p:nvPr>
        </p:nvSpPr>
        <p:spPr>
          <a:xfrm>
            <a:off x="7924800" y="6356350"/>
            <a:ext cx="762000" cy="365125"/>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Only">
    <p:spTree>
      <p:nvGrpSpPr>
        <p:cNvPr id="73" name="Shape 73"/>
        <p:cNvGrpSpPr/>
        <p:nvPr/>
      </p:nvGrpSpPr>
      <p:grpSpPr>
        <a:xfrm>
          <a:off x="0" y="0"/>
          <a:ext cx="0" cy="0"/>
          <a:chOff x="0" y="0"/>
          <a:chExt cx="0" cy="0"/>
        </a:xfrm>
      </p:grpSpPr>
      <p:sp>
        <p:nvSpPr>
          <p:cNvPr id="74" name="Google Shape;74;g23c5a03ca9e_0_121"/>
          <p:cNvSpPr txBox="1"/>
          <p:nvPr>
            <p:ph type="title"/>
          </p:nvPr>
        </p:nvSpPr>
        <p:spPr>
          <a:xfrm>
            <a:off x="1395992" y="239278"/>
            <a:ext cx="6351900" cy="9981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b="1" i="0" sz="3200">
                <a:solidFill>
                  <a:srgbClr val="0A4595"/>
                </a:solidFill>
                <a:latin typeface="Times New Roman"/>
                <a:ea typeface="Times New Roman"/>
                <a:cs typeface="Times New Roman"/>
                <a:sym typeface="Times New Roman"/>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5" name="Google Shape;75;g23c5a03ca9e_0_121"/>
          <p:cNvSpPr txBox="1"/>
          <p:nvPr>
            <p:ph idx="11" type="ftr"/>
          </p:nvPr>
        </p:nvSpPr>
        <p:spPr>
          <a:xfrm>
            <a:off x="3108960" y="6377940"/>
            <a:ext cx="2926200" cy="3429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6" name="Google Shape;76;g23c5a03ca9e_0_121"/>
          <p:cNvSpPr txBox="1"/>
          <p:nvPr>
            <p:ph idx="10" type="dt"/>
          </p:nvPr>
        </p:nvSpPr>
        <p:spPr>
          <a:xfrm>
            <a:off x="457200" y="6377940"/>
            <a:ext cx="2103000" cy="342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7" name="Google Shape;77;g23c5a03ca9e_0_121"/>
          <p:cNvSpPr txBox="1"/>
          <p:nvPr>
            <p:ph idx="12" type="sldNum"/>
          </p:nvPr>
        </p:nvSpPr>
        <p:spPr>
          <a:xfrm>
            <a:off x="8857604" y="6625050"/>
            <a:ext cx="219600" cy="195900"/>
          </a:xfrm>
          <a:prstGeom prst="rect">
            <a:avLst/>
          </a:prstGeom>
          <a:noFill/>
          <a:ln>
            <a:noFill/>
          </a:ln>
        </p:spPr>
        <p:txBody>
          <a:bodyPr anchorCtr="0" anchor="t" bIns="0" lIns="0" spcFirstLastPara="1" rIns="0" wrap="square" tIns="0">
            <a:noAutofit/>
          </a:bodyPr>
          <a:lstStyle>
            <a:lvl1pPr indent="0" lvl="0" marL="25398" marR="0" rtl="0" algn="l">
              <a:lnSpc>
                <a:spcPct val="11875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1pPr>
            <a:lvl2pPr indent="0" lvl="1" marL="25398" marR="0" rtl="0" algn="l">
              <a:lnSpc>
                <a:spcPct val="11875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2pPr>
            <a:lvl3pPr indent="0" lvl="2" marL="25398" marR="0" rtl="0" algn="l">
              <a:lnSpc>
                <a:spcPct val="11875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3pPr>
            <a:lvl4pPr indent="0" lvl="3" marL="25398" marR="0" rtl="0" algn="l">
              <a:lnSpc>
                <a:spcPct val="11875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4pPr>
            <a:lvl5pPr indent="0" lvl="4" marL="25398" marR="0" rtl="0" algn="l">
              <a:lnSpc>
                <a:spcPct val="11875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5pPr>
            <a:lvl6pPr indent="0" lvl="5" marL="25398" marR="0" rtl="0" algn="l">
              <a:lnSpc>
                <a:spcPct val="11875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6pPr>
            <a:lvl7pPr indent="0" lvl="6" marL="25398" marR="0" rtl="0" algn="l">
              <a:lnSpc>
                <a:spcPct val="11875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7pPr>
            <a:lvl8pPr indent="0" lvl="7" marL="25398" marR="0" rtl="0" algn="l">
              <a:lnSpc>
                <a:spcPct val="11875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8pPr>
            <a:lvl9pPr indent="0" lvl="8" marL="25398" marR="0" rtl="0" algn="l">
              <a:lnSpc>
                <a:spcPct val="11875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9pPr>
          </a:lstStyle>
          <a:p>
            <a:pPr indent="0" lvl="0" marL="25398"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3.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theme" Target="../theme/theme1.xml"/><Relationship Id="rId10" Type="http://schemas.openxmlformats.org/officeDocument/2006/relationships/slideLayout" Target="../slideLayouts/slideLayout9.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
          <p:cNvSpPr txBox="1"/>
          <p:nvPr>
            <p:ph type="title"/>
          </p:nvPr>
        </p:nvSpPr>
        <p:spPr>
          <a:xfrm>
            <a:off x="457200" y="704850"/>
            <a:ext cx="8229600" cy="1143000"/>
          </a:xfrm>
          <a:prstGeom prst="rect">
            <a:avLst/>
          </a:prstGeom>
          <a:noFill/>
          <a:ln>
            <a:noFill/>
          </a:ln>
        </p:spPr>
        <p:txBody>
          <a:bodyPr anchorCtr="0" anchor="b" bIns="0" lIns="0" spcFirstLastPara="1" rIns="0" wrap="square" tIns="45700">
            <a:noAutofit/>
          </a:bodyPr>
          <a:lstStyle>
            <a:lvl1pPr lvl="0" marR="0" rtl="0" algn="ctr">
              <a:lnSpc>
                <a:spcPct val="100000"/>
              </a:lnSpc>
              <a:spcBef>
                <a:spcPts val="1800"/>
              </a:spcBef>
              <a:spcAft>
                <a:spcPts val="0"/>
              </a:spcAft>
              <a:buClr>
                <a:srgbClr val="000000"/>
              </a:buClr>
              <a:buSzPts val="1400"/>
              <a:buFont typeface="Arial"/>
              <a:buNone/>
              <a:defRPr b="1" i="0" sz="3600" u="none" cap="none" strike="noStrike">
                <a:solidFill>
                  <a:srgbClr val="002060"/>
                </a:solidFill>
                <a:latin typeface="Georgia"/>
                <a:ea typeface="Georgia"/>
                <a:cs typeface="Georgia"/>
                <a:sym typeface="Georgia"/>
              </a:defRPr>
            </a:lvl1pPr>
            <a:lvl2pPr lvl="1" marR="0" rtl="0" algn="ctr">
              <a:lnSpc>
                <a:spcPct val="100000"/>
              </a:lnSpc>
              <a:spcBef>
                <a:spcPts val="1800"/>
              </a:spcBef>
              <a:spcAft>
                <a:spcPts val="0"/>
              </a:spcAft>
              <a:buClr>
                <a:srgbClr val="000000"/>
              </a:buClr>
              <a:buSzPts val="1400"/>
              <a:buFont typeface="Arial"/>
              <a:buNone/>
              <a:defRPr b="1" i="0" sz="3600" u="none" cap="none" strike="noStrike">
                <a:solidFill>
                  <a:srgbClr val="002060"/>
                </a:solidFill>
                <a:latin typeface="Georgia"/>
                <a:ea typeface="Georgia"/>
                <a:cs typeface="Georgia"/>
                <a:sym typeface="Georgia"/>
              </a:defRPr>
            </a:lvl2pPr>
            <a:lvl3pPr lvl="2" marR="0" rtl="0" algn="ctr">
              <a:lnSpc>
                <a:spcPct val="100000"/>
              </a:lnSpc>
              <a:spcBef>
                <a:spcPts val="1800"/>
              </a:spcBef>
              <a:spcAft>
                <a:spcPts val="0"/>
              </a:spcAft>
              <a:buClr>
                <a:srgbClr val="000000"/>
              </a:buClr>
              <a:buSzPts val="1400"/>
              <a:buFont typeface="Arial"/>
              <a:buNone/>
              <a:defRPr b="1" i="0" sz="3600" u="none" cap="none" strike="noStrike">
                <a:solidFill>
                  <a:srgbClr val="002060"/>
                </a:solidFill>
                <a:latin typeface="Georgia"/>
                <a:ea typeface="Georgia"/>
                <a:cs typeface="Georgia"/>
                <a:sym typeface="Georgia"/>
              </a:defRPr>
            </a:lvl3pPr>
            <a:lvl4pPr lvl="3" marR="0" rtl="0" algn="ctr">
              <a:lnSpc>
                <a:spcPct val="100000"/>
              </a:lnSpc>
              <a:spcBef>
                <a:spcPts val="1800"/>
              </a:spcBef>
              <a:spcAft>
                <a:spcPts val="0"/>
              </a:spcAft>
              <a:buClr>
                <a:srgbClr val="000000"/>
              </a:buClr>
              <a:buSzPts val="1400"/>
              <a:buFont typeface="Arial"/>
              <a:buNone/>
              <a:defRPr b="1" i="0" sz="3600" u="none" cap="none" strike="noStrike">
                <a:solidFill>
                  <a:srgbClr val="002060"/>
                </a:solidFill>
                <a:latin typeface="Georgia"/>
                <a:ea typeface="Georgia"/>
                <a:cs typeface="Georgia"/>
                <a:sym typeface="Georgia"/>
              </a:defRPr>
            </a:lvl4pPr>
            <a:lvl5pPr lvl="4" marR="0" rtl="0" algn="ctr">
              <a:lnSpc>
                <a:spcPct val="100000"/>
              </a:lnSpc>
              <a:spcBef>
                <a:spcPts val="1800"/>
              </a:spcBef>
              <a:spcAft>
                <a:spcPts val="0"/>
              </a:spcAft>
              <a:buClr>
                <a:srgbClr val="000000"/>
              </a:buClr>
              <a:buSzPts val="1400"/>
              <a:buFont typeface="Arial"/>
              <a:buNone/>
              <a:defRPr b="1" i="0" sz="3600" u="none" cap="none" strike="noStrike">
                <a:solidFill>
                  <a:srgbClr val="002060"/>
                </a:solidFill>
                <a:latin typeface="Georgia"/>
                <a:ea typeface="Georgia"/>
                <a:cs typeface="Georgia"/>
                <a:sym typeface="Georgia"/>
              </a:defRPr>
            </a:lvl5pPr>
            <a:lvl6pPr lvl="5" marR="0" rtl="0" algn="ctr">
              <a:lnSpc>
                <a:spcPct val="100000"/>
              </a:lnSpc>
              <a:spcBef>
                <a:spcPts val="1800"/>
              </a:spcBef>
              <a:spcAft>
                <a:spcPts val="0"/>
              </a:spcAft>
              <a:buClr>
                <a:srgbClr val="000000"/>
              </a:buClr>
              <a:buSzPts val="1400"/>
              <a:buFont typeface="Arial"/>
              <a:buNone/>
              <a:defRPr b="1" i="0" sz="3600" u="none" cap="none" strike="noStrike">
                <a:solidFill>
                  <a:srgbClr val="002060"/>
                </a:solidFill>
                <a:latin typeface="Georgia"/>
                <a:ea typeface="Georgia"/>
                <a:cs typeface="Georgia"/>
                <a:sym typeface="Georgia"/>
              </a:defRPr>
            </a:lvl6pPr>
            <a:lvl7pPr lvl="6" marR="0" rtl="0" algn="ctr">
              <a:lnSpc>
                <a:spcPct val="100000"/>
              </a:lnSpc>
              <a:spcBef>
                <a:spcPts val="1800"/>
              </a:spcBef>
              <a:spcAft>
                <a:spcPts val="0"/>
              </a:spcAft>
              <a:buClr>
                <a:srgbClr val="000000"/>
              </a:buClr>
              <a:buSzPts val="1400"/>
              <a:buFont typeface="Arial"/>
              <a:buNone/>
              <a:defRPr b="1" i="0" sz="3600" u="none" cap="none" strike="noStrike">
                <a:solidFill>
                  <a:srgbClr val="002060"/>
                </a:solidFill>
                <a:latin typeface="Georgia"/>
                <a:ea typeface="Georgia"/>
                <a:cs typeface="Georgia"/>
                <a:sym typeface="Georgia"/>
              </a:defRPr>
            </a:lvl7pPr>
            <a:lvl8pPr lvl="7" marR="0" rtl="0" algn="ctr">
              <a:lnSpc>
                <a:spcPct val="100000"/>
              </a:lnSpc>
              <a:spcBef>
                <a:spcPts val="1800"/>
              </a:spcBef>
              <a:spcAft>
                <a:spcPts val="0"/>
              </a:spcAft>
              <a:buClr>
                <a:srgbClr val="000000"/>
              </a:buClr>
              <a:buSzPts val="1400"/>
              <a:buFont typeface="Arial"/>
              <a:buNone/>
              <a:defRPr b="1" i="0" sz="3600" u="none" cap="none" strike="noStrike">
                <a:solidFill>
                  <a:srgbClr val="002060"/>
                </a:solidFill>
                <a:latin typeface="Georgia"/>
                <a:ea typeface="Georgia"/>
                <a:cs typeface="Georgia"/>
                <a:sym typeface="Georgia"/>
              </a:defRPr>
            </a:lvl8pPr>
            <a:lvl9pPr lvl="8" marR="0" rtl="0" algn="ctr">
              <a:lnSpc>
                <a:spcPct val="100000"/>
              </a:lnSpc>
              <a:spcBef>
                <a:spcPts val="1800"/>
              </a:spcBef>
              <a:spcAft>
                <a:spcPts val="0"/>
              </a:spcAft>
              <a:buClr>
                <a:srgbClr val="000000"/>
              </a:buClr>
              <a:buSzPts val="1400"/>
              <a:buFont typeface="Arial"/>
              <a:buNone/>
              <a:defRPr b="1" i="0" sz="3600" u="none" cap="none" strike="noStrike">
                <a:solidFill>
                  <a:srgbClr val="002060"/>
                </a:solidFill>
                <a:latin typeface="Georgia"/>
                <a:ea typeface="Georgia"/>
                <a:cs typeface="Georgia"/>
                <a:sym typeface="Georgia"/>
              </a:defRPr>
            </a:lvl9pPr>
          </a:lstStyle>
          <a:p/>
        </p:txBody>
      </p:sp>
      <p:sp>
        <p:nvSpPr>
          <p:cNvPr id="11" name="Google Shape;11;p4"/>
          <p:cNvSpPr txBox="1"/>
          <p:nvPr>
            <p:ph idx="1" type="body"/>
          </p:nvPr>
        </p:nvSpPr>
        <p:spPr>
          <a:xfrm>
            <a:off x="457200" y="1935163"/>
            <a:ext cx="8229600" cy="4389437"/>
          </a:xfrm>
          <a:prstGeom prst="rect">
            <a:avLst/>
          </a:prstGeom>
          <a:noFill/>
          <a:ln>
            <a:noFill/>
          </a:ln>
        </p:spPr>
        <p:txBody>
          <a:bodyPr anchorCtr="0" anchor="t" bIns="45700" lIns="91425" spcFirstLastPara="1" rIns="91425" wrap="square" tIns="45700">
            <a:noAutofit/>
          </a:bodyPr>
          <a:lstStyle>
            <a:lvl1pPr indent="-385445" lvl="0" marL="457200" marR="0" rtl="0" algn="l">
              <a:lnSpc>
                <a:spcPct val="100000"/>
              </a:lnSpc>
              <a:spcBef>
                <a:spcPts val="520"/>
              </a:spcBef>
              <a:spcAft>
                <a:spcPts val="0"/>
              </a:spcAft>
              <a:buClr>
                <a:srgbClr val="C00000"/>
              </a:buClr>
              <a:buSzPts val="2470"/>
              <a:buFont typeface="Noto Sans Symbols"/>
              <a:buChar char="●"/>
              <a:defRPr b="0" i="0" sz="2600" u="none" cap="none" strike="noStrike">
                <a:solidFill>
                  <a:schemeClr val="dk1"/>
                </a:solidFill>
                <a:latin typeface="CG Times"/>
                <a:ea typeface="CG Times"/>
                <a:cs typeface="CG Times"/>
                <a:sym typeface="CG Times"/>
              </a:defRPr>
            </a:lvl1pPr>
            <a:lvl2pPr indent="-358140" lvl="1" marL="914400" marR="0" rtl="0" algn="l">
              <a:lnSpc>
                <a:spcPct val="100000"/>
              </a:lnSpc>
              <a:spcBef>
                <a:spcPts val="480"/>
              </a:spcBef>
              <a:spcAft>
                <a:spcPts val="0"/>
              </a:spcAft>
              <a:buClr>
                <a:srgbClr val="C00000"/>
              </a:buClr>
              <a:buSzPts val="2040"/>
              <a:buFont typeface="CG Times"/>
              <a:buChar char="―"/>
              <a:defRPr b="0" i="0" sz="2400" u="none" cap="none" strike="noStrike">
                <a:solidFill>
                  <a:schemeClr val="dk1"/>
                </a:solidFill>
                <a:latin typeface="CG Times"/>
                <a:ea typeface="CG Times"/>
                <a:cs typeface="CG Times"/>
                <a:sym typeface="CG Times"/>
              </a:defRPr>
            </a:lvl2pPr>
            <a:lvl3pPr indent="-321944" lvl="2" marL="1371600" marR="0" rtl="0" algn="l">
              <a:lnSpc>
                <a:spcPct val="100000"/>
              </a:lnSpc>
              <a:spcBef>
                <a:spcPts val="420"/>
              </a:spcBef>
              <a:spcAft>
                <a:spcPts val="0"/>
              </a:spcAft>
              <a:buClr>
                <a:srgbClr val="C00000"/>
              </a:buClr>
              <a:buSzPts val="1470"/>
              <a:buFont typeface="Noto Sans Symbols"/>
              <a:buChar char="▪"/>
              <a:defRPr b="0" i="0" sz="2100" u="none" cap="none" strike="noStrike">
                <a:solidFill>
                  <a:schemeClr val="dk1"/>
                </a:solidFill>
                <a:latin typeface="CG Times"/>
                <a:ea typeface="CG Times"/>
                <a:cs typeface="CG Times"/>
                <a:sym typeface="CG Times"/>
              </a:defRPr>
            </a:lvl3pPr>
            <a:lvl4pPr indent="-311150" lvl="3" marL="1828800" marR="0" rtl="0" algn="l">
              <a:lnSpc>
                <a:spcPct val="100000"/>
              </a:lnSpc>
              <a:spcBef>
                <a:spcPts val="400"/>
              </a:spcBef>
              <a:spcAft>
                <a:spcPts val="0"/>
              </a:spcAft>
              <a:buClr>
                <a:srgbClr val="C00000"/>
              </a:buClr>
              <a:buSzPts val="1300"/>
              <a:buFont typeface="Arial"/>
              <a:buChar char="•"/>
              <a:defRPr b="0" i="0" sz="2000" u="none" cap="none" strike="noStrike">
                <a:solidFill>
                  <a:schemeClr val="dk1"/>
                </a:solidFill>
                <a:latin typeface="CG Times"/>
                <a:ea typeface="CG Times"/>
                <a:cs typeface="CG Times"/>
                <a:sym typeface="CG Times"/>
              </a:defRPr>
            </a:lvl4pPr>
            <a:lvl5pPr indent="-311150" lvl="4" marL="2286000" marR="0" rtl="0" algn="l">
              <a:lnSpc>
                <a:spcPct val="100000"/>
              </a:lnSpc>
              <a:spcBef>
                <a:spcPts val="400"/>
              </a:spcBef>
              <a:spcAft>
                <a:spcPts val="0"/>
              </a:spcAft>
              <a:buClr>
                <a:srgbClr val="C00000"/>
              </a:buClr>
              <a:buSzPts val="1300"/>
              <a:buFont typeface="Arial"/>
              <a:buChar char="•"/>
              <a:defRPr b="0" i="0" sz="2000" u="none" cap="none" strike="noStrike">
                <a:solidFill>
                  <a:schemeClr val="dk1"/>
                </a:solidFill>
                <a:latin typeface="CG Times"/>
                <a:ea typeface="CG Times"/>
                <a:cs typeface="CG Times"/>
                <a:sym typeface="CG Times"/>
              </a:defRPr>
            </a:lvl5pPr>
            <a:lvl6pPr indent="-320039" lvl="5" marL="2743200" marR="0" rtl="0" algn="l">
              <a:lnSpc>
                <a:spcPct val="100000"/>
              </a:lnSpc>
              <a:spcBef>
                <a:spcPts val="360"/>
              </a:spcBef>
              <a:spcAft>
                <a:spcPts val="0"/>
              </a:spcAft>
              <a:buClr>
                <a:schemeClr val="accent5"/>
              </a:buClr>
              <a:buSzPts val="1440"/>
              <a:buFont typeface="Noto Sans Symbols"/>
              <a:buChar char="●"/>
              <a:defRPr b="0" i="0" sz="1800" u="none" cap="none" strike="noStrike">
                <a:solidFill>
                  <a:schemeClr val="dk1"/>
                </a:solidFill>
                <a:latin typeface="Constantia"/>
                <a:ea typeface="Constantia"/>
                <a:cs typeface="Constantia"/>
                <a:sym typeface="Constantia"/>
              </a:defRPr>
            </a:lvl6pPr>
            <a:lvl7pPr indent="-309879" lvl="6" marL="3200400" marR="0" rtl="0" algn="l">
              <a:lnSpc>
                <a:spcPct val="100000"/>
              </a:lnSpc>
              <a:spcBef>
                <a:spcPts val="320"/>
              </a:spcBef>
              <a:spcAft>
                <a:spcPts val="0"/>
              </a:spcAft>
              <a:buClr>
                <a:schemeClr val="accent6"/>
              </a:buClr>
              <a:buSzPts val="1280"/>
              <a:buFont typeface="Noto Sans Symbols"/>
              <a:buChar char="●"/>
              <a:defRPr b="0" i="0" sz="1600" u="none" cap="none" strike="noStrike">
                <a:solidFill>
                  <a:schemeClr val="dk1"/>
                </a:solidFill>
                <a:latin typeface="Constantia"/>
                <a:ea typeface="Constantia"/>
                <a:cs typeface="Constantia"/>
                <a:sym typeface="Constantia"/>
              </a:defRPr>
            </a:lvl7pPr>
            <a:lvl8pPr indent="-330200" lvl="7" marL="3657600" marR="0" rtl="0" algn="l">
              <a:lnSpc>
                <a:spcPct val="100000"/>
              </a:lnSpc>
              <a:spcBef>
                <a:spcPts val="320"/>
              </a:spcBef>
              <a:spcAft>
                <a:spcPts val="0"/>
              </a:spcAft>
              <a:buClr>
                <a:schemeClr val="dk2"/>
              </a:buClr>
              <a:buSzPts val="1600"/>
              <a:buFont typeface="Constantia"/>
              <a:buChar char="•"/>
              <a:defRPr b="0" i="0" sz="1600" u="none" cap="none" strike="noStrike">
                <a:solidFill>
                  <a:schemeClr val="dk1"/>
                </a:solidFill>
                <a:latin typeface="Constantia"/>
                <a:ea typeface="Constantia"/>
                <a:cs typeface="Constantia"/>
                <a:sym typeface="Constantia"/>
              </a:defRPr>
            </a:lvl8pPr>
            <a:lvl9pPr indent="-317500" lvl="8" marL="4114800" marR="0" rtl="0" algn="l">
              <a:lnSpc>
                <a:spcPct val="100000"/>
              </a:lnSpc>
              <a:spcBef>
                <a:spcPts val="280"/>
              </a:spcBef>
              <a:spcAft>
                <a:spcPts val="0"/>
              </a:spcAft>
              <a:buClr>
                <a:schemeClr val="dk2"/>
              </a:buClr>
              <a:buSzPts val="1400"/>
              <a:buFont typeface="Constantia"/>
              <a:buChar char="•"/>
              <a:defRPr b="0" i="0" sz="1400" u="none" cap="none" strike="noStrike">
                <a:solidFill>
                  <a:schemeClr val="dk1"/>
                </a:solidFill>
                <a:latin typeface="Constantia"/>
                <a:ea typeface="Constantia"/>
                <a:cs typeface="Constantia"/>
                <a:sym typeface="Constantia"/>
              </a:defRPr>
            </a:lvl9pPr>
          </a:lstStyle>
          <a:p/>
        </p:txBody>
      </p:sp>
      <p:sp>
        <p:nvSpPr>
          <p:cNvPr id="12" name="Google Shape;12;p4"/>
          <p:cNvSpPr txBox="1"/>
          <p:nvPr>
            <p:ph idx="10" type="dt"/>
          </p:nvPr>
        </p:nvSpPr>
        <p:spPr>
          <a:xfrm>
            <a:off x="457200" y="6356350"/>
            <a:ext cx="2133600" cy="365125"/>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035C75"/>
                </a:solidFill>
                <a:latin typeface="CG Times"/>
                <a:ea typeface="CG Times"/>
                <a:cs typeface="CG Times"/>
                <a:sym typeface="CG Times"/>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9pPr>
          </a:lstStyle>
          <a:p/>
        </p:txBody>
      </p:sp>
      <p:sp>
        <p:nvSpPr>
          <p:cNvPr id="13" name="Google Shape;13;p4"/>
          <p:cNvSpPr txBox="1"/>
          <p:nvPr>
            <p:ph idx="11" type="ftr"/>
          </p:nvPr>
        </p:nvSpPr>
        <p:spPr>
          <a:xfrm>
            <a:off x="2667000" y="6356350"/>
            <a:ext cx="3352800" cy="365125"/>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035C75"/>
                </a:solidFill>
                <a:latin typeface="CG Times"/>
                <a:ea typeface="CG Times"/>
                <a:cs typeface="CG Times"/>
                <a:sym typeface="CG Times"/>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9pPr>
          </a:lstStyle>
          <a:p/>
        </p:txBody>
      </p:sp>
      <p:sp>
        <p:nvSpPr>
          <p:cNvPr id="14" name="Google Shape;14;p4"/>
          <p:cNvSpPr txBox="1"/>
          <p:nvPr>
            <p:ph idx="12" type="sldNum"/>
          </p:nvPr>
        </p:nvSpPr>
        <p:spPr>
          <a:xfrm>
            <a:off x="7924800" y="6356350"/>
            <a:ext cx="762000" cy="365125"/>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35C75"/>
                </a:solidFill>
                <a:latin typeface="CG Times"/>
                <a:ea typeface="CG Times"/>
                <a:cs typeface="CG Times"/>
                <a:sym typeface="CG Times"/>
              </a:defRPr>
            </a:lvl9pPr>
          </a:lstStyle>
          <a:p>
            <a:pPr indent="0" lvl="0" marL="0" rtl="0" algn="r">
              <a:spcBef>
                <a:spcPts val="0"/>
              </a:spcBef>
              <a:spcAft>
                <a:spcPts val="0"/>
              </a:spcAft>
              <a:buNone/>
            </a:pPr>
            <a:fld id="{00000000-1234-1234-1234-123412341234}" type="slidenum">
              <a:rPr lang="en-US"/>
              <a:t>‹#›</a:t>
            </a:fld>
            <a:endParaRPr/>
          </a:p>
        </p:txBody>
      </p:sp>
      <p:pic>
        <p:nvPicPr>
          <p:cNvPr descr="banner_new_rev3.jpg" id="15" name="Google Shape;15;p4"/>
          <p:cNvPicPr preferRelativeResize="0"/>
          <p:nvPr/>
        </p:nvPicPr>
        <p:blipFill rotWithShape="1">
          <a:blip r:embed="rId1">
            <a:alphaModFix/>
          </a:blip>
          <a:srcRect b="0" l="0" r="0" t="0"/>
          <a:stretch/>
        </p:blipFill>
        <p:spPr>
          <a:xfrm>
            <a:off x="0" y="5954713"/>
            <a:ext cx="9144000" cy="90328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23.jpg"/><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4.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image" Target="../media/image12.png"/><Relationship Id="rId5"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5.jpg"/><Relationship Id="rId5" Type="http://schemas.openxmlformats.org/officeDocument/2006/relationships/image" Target="../media/image19.png"/><Relationship Id="rId6" Type="http://schemas.openxmlformats.org/officeDocument/2006/relationships/image" Target="../media/image14.png"/><Relationship Id="rId7" Type="http://schemas.openxmlformats.org/officeDocument/2006/relationships/image" Target="../media/image2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
          <p:cNvSpPr txBox="1"/>
          <p:nvPr>
            <p:ph type="ctrTitle"/>
          </p:nvPr>
        </p:nvSpPr>
        <p:spPr>
          <a:xfrm>
            <a:off x="588125" y="368825"/>
            <a:ext cx="8280000" cy="1053600"/>
          </a:xfrm>
          <a:prstGeom prst="rect">
            <a:avLst/>
          </a:prstGeom>
          <a:noFill/>
          <a:ln>
            <a:noFill/>
          </a:ln>
        </p:spPr>
        <p:txBody>
          <a:bodyPr anchorCtr="0" anchor="b" bIns="0" lIns="0" spcFirstLastPara="1" rIns="18275" wrap="square" tIns="0">
            <a:noAutofit/>
          </a:bodyPr>
          <a:lstStyle/>
          <a:p>
            <a:pPr indent="0" lvl="0" marL="0" rtl="0" algn="ctr">
              <a:lnSpc>
                <a:spcPct val="100000"/>
              </a:lnSpc>
              <a:spcBef>
                <a:spcPts val="0"/>
              </a:spcBef>
              <a:spcAft>
                <a:spcPts val="0"/>
              </a:spcAft>
              <a:buClr>
                <a:srgbClr val="002060"/>
              </a:buClr>
              <a:buSzPts val="4000"/>
              <a:buFont typeface="Georgia"/>
              <a:buNone/>
            </a:pPr>
            <a:r>
              <a:rPr lang="en-US"/>
              <a:t>UNOLS Council Meeting </a:t>
            </a:r>
            <a:endParaRPr/>
          </a:p>
          <a:p>
            <a:pPr indent="0" lvl="0" marL="0" rtl="0" algn="ctr">
              <a:lnSpc>
                <a:spcPct val="100000"/>
              </a:lnSpc>
              <a:spcBef>
                <a:spcPts val="0"/>
              </a:spcBef>
              <a:spcAft>
                <a:spcPts val="0"/>
              </a:spcAft>
              <a:buClr>
                <a:srgbClr val="002060"/>
              </a:buClr>
              <a:buSzPts val="4000"/>
              <a:buFont typeface="Georgia"/>
              <a:buNone/>
            </a:pPr>
            <a:r>
              <a:rPr lang="en-US" sz="3200"/>
              <a:t>NOAA Update, </a:t>
            </a:r>
            <a:r>
              <a:rPr lang="en-US" sz="2900"/>
              <a:t>May</a:t>
            </a:r>
            <a:r>
              <a:rPr lang="en-US" sz="2900"/>
              <a:t> 2023</a:t>
            </a:r>
            <a:endParaRPr sz="2900"/>
          </a:p>
        </p:txBody>
      </p:sp>
      <p:sp>
        <p:nvSpPr>
          <p:cNvPr id="84" name="Google Shape;84;p1"/>
          <p:cNvSpPr txBox="1"/>
          <p:nvPr>
            <p:ph idx="1" type="subTitle"/>
          </p:nvPr>
        </p:nvSpPr>
        <p:spPr>
          <a:xfrm>
            <a:off x="588137" y="4648200"/>
            <a:ext cx="7854950" cy="1219200"/>
          </a:xfrm>
          <a:prstGeom prst="rect">
            <a:avLst/>
          </a:prstGeom>
          <a:noFill/>
          <a:ln>
            <a:noFill/>
          </a:ln>
        </p:spPr>
        <p:txBody>
          <a:bodyPr anchorCtr="0" anchor="ctr" bIns="45700" lIns="0" spcFirstLastPara="1" rIns="18275" wrap="square" tIns="45700">
            <a:noAutofit/>
          </a:bodyPr>
          <a:lstStyle/>
          <a:p>
            <a:pPr indent="0" lvl="0" marL="0" marR="0" rtl="0" algn="ctr">
              <a:lnSpc>
                <a:spcPct val="45000"/>
              </a:lnSpc>
              <a:spcBef>
                <a:spcPts val="1400"/>
              </a:spcBef>
              <a:spcAft>
                <a:spcPts val="0"/>
              </a:spcAft>
              <a:buClr>
                <a:schemeClr val="dk1"/>
              </a:buClr>
              <a:buSzPts val="1100"/>
              <a:buFont typeface="Arial"/>
              <a:buNone/>
            </a:pPr>
            <a:r>
              <a:rPr lang="en-US">
                <a:latin typeface="Georgia"/>
                <a:ea typeface="Georgia"/>
                <a:cs typeface="Georgia"/>
                <a:sym typeface="Georgia"/>
              </a:rPr>
              <a:t>L</a:t>
            </a:r>
            <a:r>
              <a:rPr lang="en-US">
                <a:latin typeface="Georgia"/>
                <a:ea typeface="Georgia"/>
                <a:cs typeface="Georgia"/>
                <a:sym typeface="Georgia"/>
              </a:rPr>
              <a:t>CDR Cherisa Friedlander, NOAA</a:t>
            </a:r>
            <a:endParaRPr>
              <a:latin typeface="Georgia"/>
              <a:ea typeface="Georgia"/>
              <a:cs typeface="Georgia"/>
              <a:sym typeface="Georgia"/>
            </a:endParaRPr>
          </a:p>
          <a:p>
            <a:pPr indent="0" lvl="0" marL="0" marR="0" rtl="0" algn="ctr">
              <a:lnSpc>
                <a:spcPct val="45000"/>
              </a:lnSpc>
              <a:spcBef>
                <a:spcPts val="1400"/>
              </a:spcBef>
              <a:spcAft>
                <a:spcPts val="0"/>
              </a:spcAft>
              <a:buClr>
                <a:schemeClr val="dk1"/>
              </a:buClr>
              <a:buSzPts val="1100"/>
              <a:buFont typeface="Arial"/>
              <a:buNone/>
            </a:pPr>
            <a:r>
              <a:rPr b="0" lang="en-US" sz="1600">
                <a:latin typeface="Georgia"/>
                <a:ea typeface="Georgia"/>
                <a:cs typeface="Georgia"/>
                <a:sym typeface="Georgia"/>
              </a:rPr>
              <a:t>NOAA Office of Marine and Aviation Operations</a:t>
            </a:r>
            <a:endParaRPr b="0" sz="1600">
              <a:latin typeface="Georgia"/>
              <a:ea typeface="Georgia"/>
              <a:cs typeface="Georgia"/>
              <a:sym typeface="Georgia"/>
            </a:endParaRPr>
          </a:p>
          <a:p>
            <a:pPr indent="0" lvl="0" marL="0" marR="0" rtl="0" algn="ctr">
              <a:lnSpc>
                <a:spcPct val="45000"/>
              </a:lnSpc>
              <a:spcBef>
                <a:spcPts val="1400"/>
              </a:spcBef>
              <a:spcAft>
                <a:spcPts val="0"/>
              </a:spcAft>
              <a:buClr>
                <a:schemeClr val="dk1"/>
              </a:buClr>
              <a:buSzPts val="1100"/>
              <a:buFont typeface="Arial"/>
              <a:buNone/>
            </a:pPr>
            <a:r>
              <a:rPr b="0" lang="en-US" sz="1600">
                <a:latin typeface="Georgia"/>
                <a:ea typeface="Georgia"/>
                <a:cs typeface="Georgia"/>
                <a:sym typeface="Georgia"/>
              </a:rPr>
              <a:t>Marine Advisor</a:t>
            </a:r>
            <a:endParaRPr b="0" sz="1600">
              <a:latin typeface="Georgia"/>
              <a:ea typeface="Georgia"/>
              <a:cs typeface="Georgia"/>
              <a:sym typeface="Georgia"/>
            </a:endParaRPr>
          </a:p>
          <a:p>
            <a:pPr indent="0" lvl="0" marL="0" marR="0" rtl="0" algn="ctr">
              <a:lnSpc>
                <a:spcPct val="100000"/>
              </a:lnSpc>
              <a:spcBef>
                <a:spcPts val="700"/>
              </a:spcBef>
              <a:spcAft>
                <a:spcPts val="0"/>
              </a:spcAft>
              <a:buSzPts val="1330"/>
              <a:buNone/>
            </a:pPr>
            <a:r>
              <a:rPr lang="en-US" sz="1400">
                <a:latin typeface="Georgia"/>
                <a:ea typeface="Georgia"/>
                <a:cs typeface="Georgia"/>
                <a:sym typeface="Georgia"/>
              </a:rPr>
              <a:t> </a:t>
            </a:r>
            <a:endParaRPr sz="1400">
              <a:latin typeface="Georgia"/>
              <a:ea typeface="Georgia"/>
              <a:cs typeface="Georgia"/>
              <a:sym typeface="Georgia"/>
            </a:endParaRPr>
          </a:p>
        </p:txBody>
      </p:sp>
      <p:pic>
        <p:nvPicPr>
          <p:cNvPr descr="C:\Users\brad.fritzler\Pictures\_MG_5623 (1).jpg" id="85" name="Google Shape;85;p1"/>
          <p:cNvPicPr preferRelativeResize="0"/>
          <p:nvPr/>
        </p:nvPicPr>
        <p:blipFill rotWithShape="1">
          <a:blip r:embed="rId3">
            <a:alphaModFix/>
          </a:blip>
          <a:srcRect b="0" l="0" r="0" t="0"/>
          <a:stretch/>
        </p:blipFill>
        <p:spPr>
          <a:xfrm>
            <a:off x="5867400" y="2311400"/>
            <a:ext cx="1981200" cy="1320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g24485c9cd9e_0_101"/>
          <p:cNvSpPr txBox="1"/>
          <p:nvPr>
            <p:ph type="title"/>
          </p:nvPr>
        </p:nvSpPr>
        <p:spPr>
          <a:xfrm>
            <a:off x="461550" y="258800"/>
            <a:ext cx="8448600" cy="963900"/>
          </a:xfrm>
          <a:prstGeom prst="rect">
            <a:avLst/>
          </a:prstGeom>
        </p:spPr>
        <p:txBody>
          <a:bodyPr anchorCtr="0" anchor="b" bIns="0" lIns="0" spcFirstLastPara="1" rIns="0" wrap="square" tIns="45700">
            <a:noAutofit/>
          </a:bodyPr>
          <a:lstStyle/>
          <a:p>
            <a:pPr indent="0" lvl="0" marL="0" rtl="0" algn="ctr">
              <a:spcBef>
                <a:spcPts val="1800"/>
              </a:spcBef>
              <a:spcAft>
                <a:spcPts val="0"/>
              </a:spcAft>
              <a:buNone/>
            </a:pPr>
            <a:r>
              <a:rPr lang="en-US"/>
              <a:t>FSV Ship Life Extension Program (SLEP) </a:t>
            </a:r>
            <a:endParaRPr/>
          </a:p>
        </p:txBody>
      </p:sp>
      <p:pic>
        <p:nvPicPr>
          <p:cNvPr id="174" name="Google Shape;174;g24485c9cd9e_0_101"/>
          <p:cNvPicPr preferRelativeResize="0"/>
          <p:nvPr/>
        </p:nvPicPr>
        <p:blipFill>
          <a:blip r:embed="rId3">
            <a:alphaModFix/>
          </a:blip>
          <a:stretch>
            <a:fillRect/>
          </a:stretch>
        </p:blipFill>
        <p:spPr>
          <a:xfrm>
            <a:off x="2906450" y="3119975"/>
            <a:ext cx="3331100" cy="2498325"/>
          </a:xfrm>
          <a:prstGeom prst="rect">
            <a:avLst/>
          </a:prstGeom>
          <a:noFill/>
          <a:ln>
            <a:noFill/>
          </a:ln>
        </p:spPr>
      </p:pic>
      <p:sp>
        <p:nvSpPr>
          <p:cNvPr id="175" name="Google Shape;175;g24485c9cd9e_0_101"/>
          <p:cNvSpPr txBox="1"/>
          <p:nvPr/>
        </p:nvSpPr>
        <p:spPr>
          <a:xfrm>
            <a:off x="461550" y="1222700"/>
            <a:ext cx="4401600" cy="153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200">
                <a:solidFill>
                  <a:srgbClr val="0A4595"/>
                </a:solidFill>
              </a:rPr>
              <a:t>Primary Goals</a:t>
            </a:r>
            <a:endParaRPr b="1" sz="2200">
              <a:solidFill>
                <a:srgbClr val="0A4595"/>
              </a:solidFill>
            </a:endParaRPr>
          </a:p>
          <a:p>
            <a:pPr indent="-368300" lvl="0" marL="457200" rtl="0" algn="l">
              <a:spcBef>
                <a:spcPts val="0"/>
              </a:spcBef>
              <a:spcAft>
                <a:spcPts val="0"/>
              </a:spcAft>
              <a:buClr>
                <a:srgbClr val="0A4595"/>
              </a:buClr>
              <a:buSzPts val="2200"/>
              <a:buChar char="●"/>
            </a:pPr>
            <a:r>
              <a:rPr lang="en-US" sz="2200">
                <a:solidFill>
                  <a:srgbClr val="0A4595"/>
                </a:solidFill>
              </a:rPr>
              <a:t>Extend Service Life 20 Years</a:t>
            </a:r>
            <a:endParaRPr sz="2200">
              <a:solidFill>
                <a:srgbClr val="0A4595"/>
              </a:solidFill>
            </a:endParaRPr>
          </a:p>
          <a:p>
            <a:pPr indent="-368300" lvl="0" marL="457200" rtl="0" algn="l">
              <a:spcBef>
                <a:spcPts val="0"/>
              </a:spcBef>
              <a:spcAft>
                <a:spcPts val="0"/>
              </a:spcAft>
              <a:buClr>
                <a:srgbClr val="0A4595"/>
              </a:buClr>
              <a:buSzPts val="2200"/>
              <a:buChar char="●"/>
            </a:pPr>
            <a:r>
              <a:rPr lang="en-US" sz="2200">
                <a:solidFill>
                  <a:srgbClr val="0A4595"/>
                </a:solidFill>
              </a:rPr>
              <a:t>Reduce Carbon Footprint</a:t>
            </a:r>
            <a:endParaRPr sz="2200">
              <a:solidFill>
                <a:srgbClr val="0A4595"/>
              </a:solidFill>
            </a:endParaRPr>
          </a:p>
          <a:p>
            <a:pPr indent="-368300" lvl="0" marL="457200" rtl="0" algn="l">
              <a:spcBef>
                <a:spcPts val="0"/>
              </a:spcBef>
              <a:spcAft>
                <a:spcPts val="0"/>
              </a:spcAft>
              <a:buClr>
                <a:srgbClr val="0A4595"/>
              </a:buClr>
              <a:buSzPts val="2200"/>
              <a:buChar char="●"/>
            </a:pPr>
            <a:r>
              <a:rPr lang="en-US" sz="2200">
                <a:solidFill>
                  <a:srgbClr val="0A4595"/>
                </a:solidFill>
              </a:rPr>
              <a:t>Increase Reliability</a:t>
            </a:r>
            <a:endParaRPr sz="2200">
              <a:solidFill>
                <a:srgbClr val="0A4595"/>
              </a:solidFill>
            </a:endParaRPr>
          </a:p>
        </p:txBody>
      </p:sp>
      <p:sp>
        <p:nvSpPr>
          <p:cNvPr id="176" name="Google Shape;176;g24485c9cd9e_0_101"/>
          <p:cNvSpPr txBox="1"/>
          <p:nvPr/>
        </p:nvSpPr>
        <p:spPr>
          <a:xfrm>
            <a:off x="4863150" y="1222700"/>
            <a:ext cx="4114800" cy="153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200">
                <a:solidFill>
                  <a:srgbClr val="0A4595"/>
                </a:solidFill>
              </a:rPr>
              <a:t>Secondary Goals</a:t>
            </a:r>
            <a:endParaRPr b="1" sz="2200">
              <a:solidFill>
                <a:srgbClr val="0A4595"/>
              </a:solidFill>
            </a:endParaRPr>
          </a:p>
          <a:p>
            <a:pPr indent="-368300" lvl="0" marL="457200" rtl="0" algn="l">
              <a:spcBef>
                <a:spcPts val="0"/>
              </a:spcBef>
              <a:spcAft>
                <a:spcPts val="0"/>
              </a:spcAft>
              <a:buClr>
                <a:srgbClr val="0A4595"/>
              </a:buClr>
              <a:buSzPts val="2200"/>
              <a:buChar char="●"/>
            </a:pPr>
            <a:r>
              <a:rPr lang="en-US" sz="2200">
                <a:solidFill>
                  <a:srgbClr val="0A4595"/>
                </a:solidFill>
              </a:rPr>
              <a:t>Standardization</a:t>
            </a:r>
            <a:endParaRPr sz="2200">
              <a:solidFill>
                <a:srgbClr val="0A4595"/>
              </a:solidFill>
            </a:endParaRPr>
          </a:p>
          <a:p>
            <a:pPr indent="-368300" lvl="0" marL="457200" rtl="0" algn="l">
              <a:spcBef>
                <a:spcPts val="0"/>
              </a:spcBef>
              <a:spcAft>
                <a:spcPts val="0"/>
              </a:spcAft>
              <a:buClr>
                <a:srgbClr val="0A4595"/>
              </a:buClr>
              <a:buSzPts val="2200"/>
              <a:buChar char="●"/>
            </a:pPr>
            <a:r>
              <a:rPr lang="en-US" sz="2200">
                <a:solidFill>
                  <a:srgbClr val="0A4595"/>
                </a:solidFill>
              </a:rPr>
              <a:t>Serviceability</a:t>
            </a:r>
            <a:endParaRPr sz="2200">
              <a:solidFill>
                <a:srgbClr val="0A4595"/>
              </a:solidFill>
            </a:endParaRPr>
          </a:p>
          <a:p>
            <a:pPr indent="-368300" lvl="0" marL="457200" rtl="0" algn="l">
              <a:spcBef>
                <a:spcPts val="0"/>
              </a:spcBef>
              <a:spcAft>
                <a:spcPts val="0"/>
              </a:spcAft>
              <a:buClr>
                <a:srgbClr val="0A4595"/>
              </a:buClr>
              <a:buSzPts val="2200"/>
              <a:buChar char="●"/>
            </a:pPr>
            <a:r>
              <a:rPr lang="en-US" sz="2200">
                <a:solidFill>
                  <a:srgbClr val="0A4595"/>
                </a:solidFill>
              </a:rPr>
              <a:t>Regulatory Requirements</a:t>
            </a:r>
            <a:endParaRPr sz="2200">
              <a:solidFill>
                <a:srgbClr val="0A4595"/>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g23c5a03ca9e_0_16"/>
          <p:cNvSpPr txBox="1"/>
          <p:nvPr>
            <p:ph type="title"/>
          </p:nvPr>
        </p:nvSpPr>
        <p:spPr>
          <a:xfrm>
            <a:off x="457200" y="91050"/>
            <a:ext cx="8229600" cy="526500"/>
          </a:xfrm>
          <a:prstGeom prst="rect">
            <a:avLst/>
          </a:prstGeom>
        </p:spPr>
        <p:txBody>
          <a:bodyPr anchorCtr="0" anchor="b" bIns="0" lIns="0" spcFirstLastPara="1" rIns="0" wrap="square" tIns="45700">
            <a:noAutofit/>
          </a:bodyPr>
          <a:lstStyle/>
          <a:p>
            <a:pPr indent="0" lvl="0" marL="0" rtl="0" algn="ctr">
              <a:spcBef>
                <a:spcPts val="1800"/>
              </a:spcBef>
              <a:spcAft>
                <a:spcPts val="0"/>
              </a:spcAft>
              <a:buNone/>
            </a:pPr>
            <a:r>
              <a:rPr lang="en-US" sz="3000"/>
              <a:t>Mid Life Repair: Ronald H. Brown</a:t>
            </a:r>
            <a:endParaRPr sz="3000"/>
          </a:p>
        </p:txBody>
      </p:sp>
      <p:sp>
        <p:nvSpPr>
          <p:cNvPr id="183" name="Google Shape;183;g23c5a03ca9e_0_16"/>
          <p:cNvSpPr txBox="1"/>
          <p:nvPr>
            <p:ph idx="1" type="body"/>
          </p:nvPr>
        </p:nvSpPr>
        <p:spPr>
          <a:xfrm>
            <a:off x="457200" y="716926"/>
            <a:ext cx="8229600" cy="4882200"/>
          </a:xfrm>
          <a:prstGeom prst="rect">
            <a:avLst/>
          </a:prstGeom>
        </p:spPr>
        <p:txBody>
          <a:bodyPr anchorCtr="0" anchor="t" bIns="45700" lIns="91425" spcFirstLastPara="1" rIns="91425" wrap="square" tIns="45700">
            <a:noAutofit/>
          </a:bodyPr>
          <a:lstStyle/>
          <a:p>
            <a:pPr indent="-330200" lvl="0" marL="457200" rtl="0" algn="l">
              <a:lnSpc>
                <a:spcPct val="115000"/>
              </a:lnSpc>
              <a:spcBef>
                <a:spcPts val="0"/>
              </a:spcBef>
              <a:spcAft>
                <a:spcPts val="0"/>
              </a:spcAft>
              <a:buClr>
                <a:srgbClr val="002060"/>
              </a:buClr>
              <a:buSzPts val="1600"/>
              <a:buFont typeface="Georgia"/>
              <a:buChar char="●"/>
            </a:pPr>
            <a:r>
              <a:rPr lang="en-US" sz="1600">
                <a:solidFill>
                  <a:srgbClr val="002060"/>
                </a:solidFill>
                <a:highlight>
                  <a:srgbClr val="FFFFFF"/>
                </a:highlight>
                <a:latin typeface="Georgia"/>
                <a:ea typeface="Georgia"/>
                <a:cs typeface="Georgia"/>
                <a:sym typeface="Georgia"/>
              </a:rPr>
              <a:t>The overhaul is expected to extend the life of the vessel, firs</a:t>
            </a:r>
            <a:r>
              <a:rPr lang="en-US" sz="1600">
                <a:solidFill>
                  <a:srgbClr val="002060"/>
                </a:solidFill>
                <a:highlight>
                  <a:srgbClr val="FFFFFF"/>
                </a:highlight>
                <a:latin typeface="Georgia"/>
                <a:ea typeface="Georgia"/>
                <a:cs typeface="Georgia"/>
                <a:sym typeface="Georgia"/>
              </a:rPr>
              <a:t>t launched in 1996 (27 years old), by an additional 15 years to its originally expected 30 year service life. </a:t>
            </a:r>
            <a:endParaRPr sz="1600">
              <a:solidFill>
                <a:srgbClr val="002060"/>
              </a:solidFill>
              <a:highlight>
                <a:srgbClr val="FFFFFF"/>
              </a:highlight>
              <a:latin typeface="Georgia"/>
              <a:ea typeface="Georgia"/>
              <a:cs typeface="Georgia"/>
              <a:sym typeface="Georgia"/>
            </a:endParaRPr>
          </a:p>
          <a:p>
            <a:pPr indent="-330200" lvl="0" marL="457200" rtl="0" algn="l">
              <a:lnSpc>
                <a:spcPct val="115000"/>
              </a:lnSpc>
              <a:spcBef>
                <a:spcPts val="0"/>
              </a:spcBef>
              <a:spcAft>
                <a:spcPts val="0"/>
              </a:spcAft>
              <a:buClr>
                <a:srgbClr val="002060"/>
              </a:buClr>
              <a:buSzPts val="1600"/>
              <a:buFont typeface="Georgia"/>
              <a:buChar char="●"/>
            </a:pPr>
            <a:r>
              <a:rPr lang="en-US" sz="1600">
                <a:solidFill>
                  <a:srgbClr val="002060"/>
                </a:solidFill>
                <a:highlight>
                  <a:srgbClr val="FFFFFF"/>
                </a:highlight>
                <a:latin typeface="Georgia"/>
                <a:ea typeface="Georgia"/>
                <a:cs typeface="Georgia"/>
                <a:sym typeface="Georgia"/>
              </a:rPr>
              <a:t>Work is scheduled to be complete by summer 2024.</a:t>
            </a:r>
            <a:endParaRPr sz="1600">
              <a:solidFill>
                <a:srgbClr val="002060"/>
              </a:solidFill>
              <a:highlight>
                <a:srgbClr val="FFFFFF"/>
              </a:highlight>
              <a:latin typeface="Georgia"/>
              <a:ea typeface="Georgia"/>
              <a:cs typeface="Georgia"/>
              <a:sym typeface="Georgia"/>
            </a:endParaRPr>
          </a:p>
          <a:p>
            <a:pPr indent="-330200" lvl="0" marL="457200" rtl="0" algn="l">
              <a:lnSpc>
                <a:spcPct val="115000"/>
              </a:lnSpc>
              <a:spcBef>
                <a:spcPts val="0"/>
              </a:spcBef>
              <a:spcAft>
                <a:spcPts val="0"/>
              </a:spcAft>
              <a:buClr>
                <a:srgbClr val="002060"/>
              </a:buClr>
              <a:buSzPts val="1600"/>
              <a:buFont typeface="Georgia"/>
              <a:buChar char="●"/>
            </a:pPr>
            <a:r>
              <a:rPr lang="en-US" sz="1600">
                <a:solidFill>
                  <a:srgbClr val="002060"/>
                </a:solidFill>
                <a:highlight>
                  <a:srgbClr val="FFFFFF"/>
                </a:highlight>
                <a:latin typeface="Georgia"/>
                <a:ea typeface="Georgia"/>
                <a:cs typeface="Georgia"/>
                <a:sym typeface="Georgia"/>
              </a:rPr>
              <a:t>During the refit modification, the propulsion system will largely be replaced with new more environmentally friendly diesel generators, renewal of the bow thruster and propulsion motors, new switchboards, control systems, and alarms. </a:t>
            </a:r>
            <a:endParaRPr sz="1600">
              <a:solidFill>
                <a:srgbClr val="002060"/>
              </a:solidFill>
              <a:highlight>
                <a:srgbClr val="FFFFFF"/>
              </a:highlight>
              <a:latin typeface="Georgia"/>
              <a:ea typeface="Georgia"/>
              <a:cs typeface="Georgia"/>
              <a:sym typeface="Georgia"/>
            </a:endParaRPr>
          </a:p>
          <a:p>
            <a:pPr indent="-330200" lvl="0" marL="457200" rtl="0" algn="l">
              <a:lnSpc>
                <a:spcPct val="115000"/>
              </a:lnSpc>
              <a:spcBef>
                <a:spcPts val="0"/>
              </a:spcBef>
              <a:spcAft>
                <a:spcPts val="0"/>
              </a:spcAft>
              <a:buClr>
                <a:srgbClr val="002060"/>
              </a:buClr>
              <a:buSzPts val="1600"/>
              <a:buFont typeface="Georgia"/>
              <a:buChar char="●"/>
            </a:pPr>
            <a:r>
              <a:rPr lang="en-US" sz="1600">
                <a:solidFill>
                  <a:srgbClr val="002060"/>
                </a:solidFill>
                <a:highlight>
                  <a:srgbClr val="FFFFFF"/>
                </a:highlight>
                <a:latin typeface="Georgia"/>
                <a:ea typeface="Georgia"/>
                <a:cs typeface="Georgia"/>
                <a:sym typeface="Georgia"/>
              </a:rPr>
              <a:t>Additional ship systems that are scheduled to be upgraded include: </a:t>
            </a:r>
            <a:endParaRPr sz="1600">
              <a:solidFill>
                <a:srgbClr val="002060"/>
              </a:solidFill>
              <a:highlight>
                <a:srgbClr val="FFFFFF"/>
              </a:highlight>
              <a:latin typeface="Georgia"/>
              <a:ea typeface="Georgia"/>
              <a:cs typeface="Georgia"/>
              <a:sym typeface="Georgia"/>
            </a:endParaRPr>
          </a:p>
          <a:p>
            <a:pPr indent="-330200" lvl="1" marL="914400" rtl="0" algn="l">
              <a:lnSpc>
                <a:spcPct val="115000"/>
              </a:lnSpc>
              <a:spcBef>
                <a:spcPts val="0"/>
              </a:spcBef>
              <a:spcAft>
                <a:spcPts val="0"/>
              </a:spcAft>
              <a:buClr>
                <a:srgbClr val="002060"/>
              </a:buClr>
              <a:buSzPts val="1600"/>
              <a:buFont typeface="Georgia"/>
              <a:buChar char="–"/>
            </a:pPr>
            <a:r>
              <a:rPr lang="en-US" sz="1600">
                <a:solidFill>
                  <a:srgbClr val="002060"/>
                </a:solidFill>
                <a:highlight>
                  <a:srgbClr val="FFFFFF"/>
                </a:highlight>
                <a:latin typeface="Georgia"/>
                <a:ea typeface="Georgia"/>
                <a:cs typeface="Georgia"/>
                <a:sym typeface="Georgia"/>
              </a:rPr>
              <a:t>the potable water plants</a:t>
            </a:r>
            <a:endParaRPr sz="1600">
              <a:solidFill>
                <a:srgbClr val="002060"/>
              </a:solidFill>
              <a:highlight>
                <a:srgbClr val="FFFFFF"/>
              </a:highlight>
              <a:latin typeface="Georgia"/>
              <a:ea typeface="Georgia"/>
              <a:cs typeface="Georgia"/>
              <a:sym typeface="Georgia"/>
            </a:endParaRPr>
          </a:p>
          <a:p>
            <a:pPr indent="-330200" lvl="1" marL="914400" rtl="0" algn="l">
              <a:lnSpc>
                <a:spcPct val="115000"/>
              </a:lnSpc>
              <a:spcBef>
                <a:spcPts val="0"/>
              </a:spcBef>
              <a:spcAft>
                <a:spcPts val="0"/>
              </a:spcAft>
              <a:buClr>
                <a:srgbClr val="002060"/>
              </a:buClr>
              <a:buSzPts val="1600"/>
              <a:buFont typeface="Georgia"/>
              <a:buChar char="–"/>
            </a:pPr>
            <a:r>
              <a:rPr lang="en-US" sz="1600">
                <a:solidFill>
                  <a:srgbClr val="002060"/>
                </a:solidFill>
                <a:highlight>
                  <a:srgbClr val="FFFFFF"/>
                </a:highlight>
                <a:latin typeface="Georgia"/>
                <a:ea typeface="Georgia"/>
                <a:cs typeface="Georgia"/>
                <a:sym typeface="Georgia"/>
              </a:rPr>
              <a:t>sewage plant</a:t>
            </a:r>
            <a:endParaRPr sz="1600">
              <a:solidFill>
                <a:srgbClr val="002060"/>
              </a:solidFill>
              <a:highlight>
                <a:srgbClr val="FFFFFF"/>
              </a:highlight>
              <a:latin typeface="Georgia"/>
              <a:ea typeface="Georgia"/>
              <a:cs typeface="Georgia"/>
              <a:sym typeface="Georgia"/>
            </a:endParaRPr>
          </a:p>
          <a:p>
            <a:pPr indent="-330200" lvl="1" marL="914400" rtl="0" algn="l">
              <a:lnSpc>
                <a:spcPct val="115000"/>
              </a:lnSpc>
              <a:spcBef>
                <a:spcPts val="0"/>
              </a:spcBef>
              <a:spcAft>
                <a:spcPts val="0"/>
              </a:spcAft>
              <a:buClr>
                <a:srgbClr val="002060"/>
              </a:buClr>
              <a:buSzPts val="1600"/>
              <a:buFont typeface="Georgia"/>
              <a:buChar char="–"/>
            </a:pPr>
            <a:r>
              <a:rPr lang="en-US" sz="1600">
                <a:solidFill>
                  <a:srgbClr val="002060"/>
                </a:solidFill>
                <a:highlight>
                  <a:srgbClr val="FFFFFF"/>
                </a:highlight>
                <a:latin typeface="Georgia"/>
                <a:ea typeface="Georgia"/>
                <a:cs typeface="Georgia"/>
                <a:sym typeface="Georgia"/>
              </a:rPr>
              <a:t>uncontaminated seawater sampling system</a:t>
            </a:r>
            <a:endParaRPr sz="1600">
              <a:solidFill>
                <a:srgbClr val="002060"/>
              </a:solidFill>
              <a:highlight>
                <a:srgbClr val="FFFFFF"/>
              </a:highlight>
              <a:latin typeface="Georgia"/>
              <a:ea typeface="Georgia"/>
              <a:cs typeface="Georgia"/>
              <a:sym typeface="Georgia"/>
            </a:endParaRPr>
          </a:p>
          <a:p>
            <a:pPr indent="-330200" lvl="1" marL="914400" rtl="0" algn="l">
              <a:lnSpc>
                <a:spcPct val="115000"/>
              </a:lnSpc>
              <a:spcBef>
                <a:spcPts val="0"/>
              </a:spcBef>
              <a:spcAft>
                <a:spcPts val="0"/>
              </a:spcAft>
              <a:buClr>
                <a:srgbClr val="002060"/>
              </a:buClr>
              <a:buSzPts val="1600"/>
              <a:buFont typeface="Georgia"/>
              <a:buChar char="–"/>
            </a:pPr>
            <a:r>
              <a:rPr lang="en-US" sz="1600">
                <a:solidFill>
                  <a:srgbClr val="002060"/>
                </a:solidFill>
                <a:highlight>
                  <a:srgbClr val="FFFFFF"/>
                </a:highlight>
                <a:latin typeface="Georgia"/>
                <a:ea typeface="Georgia"/>
                <a:cs typeface="Georgia"/>
                <a:sym typeface="Georgia"/>
              </a:rPr>
              <a:t>HVAC systems</a:t>
            </a:r>
            <a:endParaRPr sz="1600">
              <a:solidFill>
                <a:srgbClr val="002060"/>
              </a:solidFill>
              <a:highlight>
                <a:srgbClr val="FFFFFF"/>
              </a:highlight>
              <a:latin typeface="Georgia"/>
              <a:ea typeface="Georgia"/>
              <a:cs typeface="Georgia"/>
              <a:sym typeface="Georgia"/>
            </a:endParaRPr>
          </a:p>
          <a:p>
            <a:pPr indent="-330200" lvl="1" marL="914400" rtl="0" algn="l">
              <a:lnSpc>
                <a:spcPct val="115000"/>
              </a:lnSpc>
              <a:spcBef>
                <a:spcPts val="0"/>
              </a:spcBef>
              <a:spcAft>
                <a:spcPts val="0"/>
              </a:spcAft>
              <a:buClr>
                <a:srgbClr val="002060"/>
              </a:buClr>
              <a:buSzPts val="1600"/>
              <a:buFont typeface="Georgia"/>
              <a:buChar char="–"/>
            </a:pPr>
            <a:r>
              <a:rPr lang="en-US" sz="1600">
                <a:solidFill>
                  <a:srgbClr val="002060"/>
                </a:solidFill>
                <a:highlight>
                  <a:srgbClr val="FFFFFF"/>
                </a:highlight>
                <a:latin typeface="Georgia"/>
                <a:ea typeface="Georgia"/>
                <a:cs typeface="Georgia"/>
                <a:sym typeface="Georgia"/>
              </a:rPr>
              <a:t>tank level indicators</a:t>
            </a:r>
            <a:endParaRPr sz="1600">
              <a:solidFill>
                <a:srgbClr val="002060"/>
              </a:solidFill>
              <a:highlight>
                <a:srgbClr val="FFFFFF"/>
              </a:highlight>
              <a:latin typeface="Georgia"/>
              <a:ea typeface="Georgia"/>
              <a:cs typeface="Georgia"/>
              <a:sym typeface="Georgia"/>
            </a:endParaRPr>
          </a:p>
          <a:p>
            <a:pPr indent="-330200" lvl="1" marL="914400" rtl="0" algn="l">
              <a:lnSpc>
                <a:spcPct val="115000"/>
              </a:lnSpc>
              <a:spcBef>
                <a:spcPts val="0"/>
              </a:spcBef>
              <a:spcAft>
                <a:spcPts val="0"/>
              </a:spcAft>
              <a:buClr>
                <a:srgbClr val="002060"/>
              </a:buClr>
              <a:buSzPts val="1600"/>
              <a:buFont typeface="Georgia"/>
              <a:buChar char="–"/>
            </a:pPr>
            <a:r>
              <a:rPr lang="en-US" sz="1600">
                <a:solidFill>
                  <a:srgbClr val="002060"/>
                </a:solidFill>
                <a:highlight>
                  <a:srgbClr val="FFFFFF"/>
                </a:highlight>
                <a:latin typeface="Georgia"/>
                <a:ea typeface="Georgia"/>
                <a:cs typeface="Georgia"/>
                <a:sym typeface="Georgia"/>
              </a:rPr>
              <a:t>navigational components</a:t>
            </a:r>
            <a:endParaRPr sz="1600">
              <a:solidFill>
                <a:srgbClr val="002060"/>
              </a:solidFill>
              <a:highlight>
                <a:srgbClr val="FFFFFF"/>
              </a:highlight>
              <a:latin typeface="Georgia"/>
              <a:ea typeface="Georgia"/>
              <a:cs typeface="Georgia"/>
              <a:sym typeface="Georgia"/>
            </a:endParaRPr>
          </a:p>
          <a:p>
            <a:pPr indent="-330200" lvl="1" marL="914400" rtl="0" algn="l">
              <a:lnSpc>
                <a:spcPct val="115000"/>
              </a:lnSpc>
              <a:spcBef>
                <a:spcPts val="0"/>
              </a:spcBef>
              <a:spcAft>
                <a:spcPts val="0"/>
              </a:spcAft>
              <a:buClr>
                <a:srgbClr val="002060"/>
              </a:buClr>
              <a:buSzPts val="1600"/>
              <a:buFont typeface="Georgia"/>
              <a:buChar char="–"/>
            </a:pPr>
            <a:r>
              <a:rPr lang="en-US" sz="1600">
                <a:solidFill>
                  <a:srgbClr val="002060"/>
                </a:solidFill>
                <a:highlight>
                  <a:srgbClr val="FFFFFF"/>
                </a:highlight>
                <a:latin typeface="Georgia"/>
                <a:ea typeface="Georgia"/>
                <a:cs typeface="Georgia"/>
                <a:sym typeface="Georgia"/>
              </a:rPr>
              <a:t>radar renewals</a:t>
            </a:r>
            <a:endParaRPr sz="1600">
              <a:solidFill>
                <a:srgbClr val="002060"/>
              </a:solidFill>
              <a:highlight>
                <a:srgbClr val="FFFFFF"/>
              </a:highlight>
              <a:latin typeface="Georgia"/>
              <a:ea typeface="Georgia"/>
              <a:cs typeface="Georgia"/>
              <a:sym typeface="Georgia"/>
            </a:endParaRPr>
          </a:p>
          <a:p>
            <a:pPr indent="-330200" lvl="1" marL="914400" rtl="0" algn="l">
              <a:lnSpc>
                <a:spcPct val="115000"/>
              </a:lnSpc>
              <a:spcBef>
                <a:spcPts val="0"/>
              </a:spcBef>
              <a:spcAft>
                <a:spcPts val="0"/>
              </a:spcAft>
              <a:buClr>
                <a:srgbClr val="002060"/>
              </a:buClr>
              <a:buSzPts val="1600"/>
              <a:buFont typeface="Georgia"/>
              <a:buChar char="–"/>
            </a:pPr>
            <a:r>
              <a:rPr lang="en-US" sz="1600">
                <a:solidFill>
                  <a:srgbClr val="002060"/>
                </a:solidFill>
                <a:highlight>
                  <a:srgbClr val="FFFFFF"/>
                </a:highlight>
                <a:latin typeface="Georgia"/>
                <a:ea typeface="Georgia"/>
                <a:cs typeface="Georgia"/>
                <a:sym typeface="Georgia"/>
              </a:rPr>
              <a:t>overhead lighting</a:t>
            </a:r>
            <a:endParaRPr sz="1600">
              <a:solidFill>
                <a:srgbClr val="002060"/>
              </a:solidFill>
              <a:highlight>
                <a:srgbClr val="FFFFFF"/>
              </a:highlight>
              <a:latin typeface="Georgia"/>
              <a:ea typeface="Georgia"/>
              <a:cs typeface="Georgia"/>
              <a:sym typeface="Georgia"/>
            </a:endParaRPr>
          </a:p>
          <a:p>
            <a:pPr indent="-330200" lvl="1" marL="914400" rtl="0" algn="l">
              <a:lnSpc>
                <a:spcPct val="115000"/>
              </a:lnSpc>
              <a:spcBef>
                <a:spcPts val="0"/>
              </a:spcBef>
              <a:spcAft>
                <a:spcPts val="0"/>
              </a:spcAft>
              <a:buClr>
                <a:srgbClr val="002060"/>
              </a:buClr>
              <a:buSzPts val="1600"/>
              <a:buFont typeface="Georgia"/>
              <a:buChar char="–"/>
            </a:pPr>
            <a:r>
              <a:rPr lang="en-US" sz="1600">
                <a:solidFill>
                  <a:srgbClr val="002060"/>
                </a:solidFill>
                <a:highlight>
                  <a:srgbClr val="FFFFFF"/>
                </a:highlight>
                <a:latin typeface="Georgia"/>
                <a:ea typeface="Georgia"/>
                <a:cs typeface="Georgia"/>
                <a:sym typeface="Georgia"/>
              </a:rPr>
              <a:t>ballast and exterior fuel tank vent renewals. </a:t>
            </a:r>
            <a:endParaRPr sz="1600">
              <a:solidFill>
                <a:srgbClr val="002060"/>
              </a:solidFill>
              <a:highlight>
                <a:srgbClr val="FFFFFF"/>
              </a:highlight>
              <a:latin typeface="Georgia"/>
              <a:ea typeface="Georgia"/>
              <a:cs typeface="Georgia"/>
              <a:sym typeface="Georgia"/>
            </a:endParaRPr>
          </a:p>
          <a:p>
            <a:pPr indent="-330200" lvl="0" marL="457200" rtl="0" algn="l">
              <a:lnSpc>
                <a:spcPct val="115000"/>
              </a:lnSpc>
              <a:spcBef>
                <a:spcPts val="0"/>
              </a:spcBef>
              <a:spcAft>
                <a:spcPts val="0"/>
              </a:spcAft>
              <a:buClr>
                <a:srgbClr val="002060"/>
              </a:buClr>
              <a:buSzPts val="1600"/>
              <a:buFont typeface="Georgia"/>
              <a:buChar char="●"/>
            </a:pPr>
            <a:r>
              <a:rPr lang="en-US" sz="1600">
                <a:solidFill>
                  <a:srgbClr val="002060"/>
                </a:solidFill>
                <a:highlight>
                  <a:srgbClr val="FFFFFF"/>
                </a:highlight>
                <a:latin typeface="Georgia"/>
                <a:ea typeface="Georgia"/>
                <a:cs typeface="Georgia"/>
                <a:sym typeface="Georgia"/>
              </a:rPr>
              <a:t>Bollinger will replace much of the ship’s piping, along with steel as identified by the American Bureau of Shipping (ABS).</a:t>
            </a:r>
            <a:endParaRPr sz="1600">
              <a:solidFill>
                <a:srgbClr val="002060"/>
              </a:solidFill>
              <a:highlight>
                <a:srgbClr val="FFFFFF"/>
              </a:highlight>
              <a:latin typeface="Georgia"/>
              <a:ea typeface="Georgia"/>
              <a:cs typeface="Georgia"/>
              <a:sym typeface="Georgia"/>
            </a:endParaRPr>
          </a:p>
          <a:p>
            <a:pPr indent="0" lvl="0" marL="0" rtl="0" algn="l">
              <a:spcBef>
                <a:spcPts val="210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g23c5a03ca9e_0_28"/>
          <p:cNvSpPr txBox="1"/>
          <p:nvPr/>
        </p:nvSpPr>
        <p:spPr>
          <a:xfrm>
            <a:off x="251625" y="1207650"/>
            <a:ext cx="6107400" cy="4623600"/>
          </a:xfrm>
          <a:prstGeom prst="rect">
            <a:avLst/>
          </a:prstGeom>
          <a:noFill/>
          <a:ln>
            <a:noFill/>
          </a:ln>
        </p:spPr>
        <p:txBody>
          <a:bodyPr anchorCtr="0" anchor="t" bIns="0" lIns="0" spcFirstLastPara="1" rIns="0" wrap="square" tIns="12700">
            <a:noAutofit/>
          </a:bodyPr>
          <a:lstStyle/>
          <a:p>
            <a:pPr indent="0" lvl="0" marL="209544" marR="0" rtl="0" algn="l">
              <a:lnSpc>
                <a:spcPct val="100000"/>
              </a:lnSpc>
              <a:spcBef>
                <a:spcPts val="0"/>
              </a:spcBef>
              <a:spcAft>
                <a:spcPts val="0"/>
              </a:spcAft>
              <a:buNone/>
            </a:pPr>
            <a:r>
              <a:rPr b="1" i="1" lang="en-US" sz="1300" u="none" cap="none" strike="noStrike">
                <a:solidFill>
                  <a:srgbClr val="002060"/>
                </a:solidFill>
                <a:latin typeface="Georgia"/>
                <a:ea typeface="Georgia"/>
                <a:cs typeface="Georgia"/>
                <a:sym typeface="Georgia"/>
              </a:rPr>
              <a:t>Northeast and Mid Atlantic/ </a:t>
            </a:r>
            <a:r>
              <a:rPr b="1" i="1" lang="en-US" sz="1300">
                <a:solidFill>
                  <a:srgbClr val="002060"/>
                </a:solidFill>
                <a:latin typeface="Georgia"/>
                <a:ea typeface="Georgia"/>
                <a:cs typeface="Georgia"/>
                <a:sym typeface="Georgia"/>
              </a:rPr>
              <a:t>NAVSTA Newport</a:t>
            </a:r>
            <a:endParaRPr b="1" i="1" sz="1300" u="none" cap="none" strike="noStrike">
              <a:solidFill>
                <a:srgbClr val="002060"/>
              </a:solidFill>
              <a:latin typeface="Georgia"/>
              <a:ea typeface="Georgia"/>
              <a:cs typeface="Georgia"/>
              <a:sym typeface="Georgia"/>
            </a:endParaRPr>
          </a:p>
          <a:p>
            <a:pPr indent="-276225" lvl="1" marL="457200" marR="0" rtl="0" algn="l">
              <a:lnSpc>
                <a:spcPct val="100000"/>
              </a:lnSpc>
              <a:spcBef>
                <a:spcPts val="0"/>
              </a:spcBef>
              <a:spcAft>
                <a:spcPts val="0"/>
              </a:spcAft>
              <a:buClr>
                <a:srgbClr val="002060"/>
              </a:buClr>
              <a:buSzPts val="1200"/>
              <a:buFont typeface="Georgia"/>
              <a:buChar char="•"/>
            </a:pPr>
            <a:r>
              <a:rPr lang="en-US" sz="1300">
                <a:solidFill>
                  <a:srgbClr val="002060"/>
                </a:solidFill>
                <a:latin typeface="Georgia"/>
                <a:ea typeface="Georgia"/>
                <a:cs typeface="Georgia"/>
                <a:sym typeface="Georgia"/>
              </a:rPr>
              <a:t>NOAA continues to support the NAVY project team in answering contractor questions.</a:t>
            </a:r>
            <a:endParaRPr sz="1300">
              <a:solidFill>
                <a:srgbClr val="002060"/>
              </a:solidFill>
              <a:latin typeface="Georgia"/>
              <a:ea typeface="Georgia"/>
              <a:cs typeface="Georgia"/>
              <a:sym typeface="Georgia"/>
            </a:endParaRPr>
          </a:p>
          <a:p>
            <a:pPr indent="-276225" lvl="1" marL="457200" marR="0" rtl="0" algn="l">
              <a:lnSpc>
                <a:spcPct val="100000"/>
              </a:lnSpc>
              <a:spcBef>
                <a:spcPts val="0"/>
              </a:spcBef>
              <a:spcAft>
                <a:spcPts val="0"/>
              </a:spcAft>
              <a:buClr>
                <a:srgbClr val="002060"/>
              </a:buClr>
              <a:buSzPts val="1200"/>
              <a:buFont typeface="Georgia"/>
              <a:buChar char="•"/>
            </a:pPr>
            <a:r>
              <a:rPr i="0" lang="en-US" sz="1300" u="none" cap="none" strike="noStrike">
                <a:solidFill>
                  <a:srgbClr val="002060"/>
                </a:solidFill>
                <a:latin typeface="Georgia"/>
                <a:ea typeface="Georgia"/>
                <a:cs typeface="Georgia"/>
                <a:sym typeface="Georgia"/>
              </a:rPr>
              <a:t>100% Design completed. </a:t>
            </a:r>
            <a:r>
              <a:rPr lang="en-US" sz="1300">
                <a:solidFill>
                  <a:srgbClr val="002060"/>
                </a:solidFill>
                <a:latin typeface="Georgia"/>
                <a:ea typeface="Georgia"/>
                <a:cs typeface="Georgia"/>
                <a:sym typeface="Georgia"/>
              </a:rPr>
              <a:t>RFP for construction contract released January 2023. C</a:t>
            </a:r>
            <a:r>
              <a:rPr lang="en-US" sz="1300">
                <a:solidFill>
                  <a:srgbClr val="002060"/>
                </a:solidFill>
                <a:latin typeface="Georgia"/>
                <a:ea typeface="Georgia"/>
                <a:cs typeface="Georgia"/>
                <a:sym typeface="Georgia"/>
              </a:rPr>
              <a:t>ontractor proposals are due on June 2023.</a:t>
            </a:r>
            <a:endParaRPr sz="1300">
              <a:solidFill>
                <a:srgbClr val="002060"/>
              </a:solidFill>
              <a:latin typeface="Georgia"/>
              <a:ea typeface="Georgia"/>
              <a:cs typeface="Georgia"/>
              <a:sym typeface="Georgia"/>
            </a:endParaRPr>
          </a:p>
          <a:p>
            <a:pPr indent="0" lvl="0" marL="457200" marR="0" rtl="0" algn="l">
              <a:lnSpc>
                <a:spcPct val="100000"/>
              </a:lnSpc>
              <a:spcBef>
                <a:spcPts val="0"/>
              </a:spcBef>
              <a:spcAft>
                <a:spcPts val="0"/>
              </a:spcAft>
              <a:buNone/>
            </a:pPr>
            <a:r>
              <a:t/>
            </a:r>
            <a:endParaRPr sz="1300">
              <a:solidFill>
                <a:srgbClr val="002060"/>
              </a:solidFill>
              <a:latin typeface="Georgia"/>
              <a:ea typeface="Georgia"/>
              <a:cs typeface="Georgia"/>
              <a:sym typeface="Georgia"/>
            </a:endParaRPr>
          </a:p>
          <a:p>
            <a:pPr indent="0" lvl="0" marL="209544" marR="0" rtl="0" algn="l">
              <a:lnSpc>
                <a:spcPct val="100000"/>
              </a:lnSpc>
              <a:spcBef>
                <a:spcPts val="0"/>
              </a:spcBef>
              <a:spcAft>
                <a:spcPts val="0"/>
              </a:spcAft>
              <a:buNone/>
            </a:pPr>
            <a:r>
              <a:rPr b="1" i="1" lang="en-US" sz="1300" u="none" cap="none" strike="noStrike">
                <a:solidFill>
                  <a:srgbClr val="002060"/>
                </a:solidFill>
                <a:latin typeface="Georgia"/>
                <a:ea typeface="Georgia"/>
                <a:cs typeface="Georgia"/>
                <a:sym typeface="Georgia"/>
              </a:rPr>
              <a:t>Southeast and Gulf Coast</a:t>
            </a:r>
            <a:r>
              <a:rPr b="1" i="1" lang="en-US" sz="1300">
                <a:solidFill>
                  <a:srgbClr val="002060"/>
                </a:solidFill>
                <a:latin typeface="Georgia"/>
                <a:ea typeface="Georgia"/>
                <a:cs typeface="Georgia"/>
                <a:sym typeface="Georgia"/>
              </a:rPr>
              <a:t>:</a:t>
            </a:r>
            <a:endParaRPr b="1" i="1" sz="1300">
              <a:solidFill>
                <a:srgbClr val="002060"/>
              </a:solidFill>
              <a:latin typeface="Georgia"/>
              <a:ea typeface="Georgia"/>
              <a:cs typeface="Georgia"/>
              <a:sym typeface="Georgia"/>
            </a:endParaRPr>
          </a:p>
          <a:p>
            <a:pPr indent="-288925" lvl="1" marL="457200" marR="0" rtl="0" algn="l">
              <a:lnSpc>
                <a:spcPct val="100000"/>
              </a:lnSpc>
              <a:spcBef>
                <a:spcPts val="0"/>
              </a:spcBef>
              <a:spcAft>
                <a:spcPts val="0"/>
              </a:spcAft>
              <a:buClr>
                <a:srgbClr val="002060"/>
              </a:buClr>
              <a:buSzPts val="1400"/>
              <a:buFont typeface="Georgia"/>
              <a:buChar char="•"/>
            </a:pPr>
            <a:r>
              <a:rPr lang="en-US" sz="1300">
                <a:solidFill>
                  <a:srgbClr val="002060"/>
                </a:solidFill>
                <a:latin typeface="Georgia"/>
                <a:ea typeface="Georgia"/>
                <a:cs typeface="Georgia"/>
                <a:sym typeface="Georgia"/>
              </a:rPr>
              <a:t>N</a:t>
            </a:r>
            <a:r>
              <a:rPr i="0" lang="en-US" sz="1300" u="none" cap="none" strike="noStrike">
                <a:solidFill>
                  <a:srgbClr val="002060"/>
                </a:solidFill>
                <a:latin typeface="Georgia"/>
                <a:ea typeface="Georgia"/>
                <a:cs typeface="Georgia"/>
                <a:sym typeface="Georgia"/>
              </a:rPr>
              <a:t>orth Charleston, SC -  </a:t>
            </a:r>
            <a:r>
              <a:rPr lang="en-US" sz="1300">
                <a:solidFill>
                  <a:srgbClr val="002060"/>
                </a:solidFill>
                <a:latin typeface="Georgia"/>
                <a:ea typeface="Georgia"/>
                <a:cs typeface="Georgia"/>
                <a:sym typeface="Georgia"/>
              </a:rPr>
              <a:t>Currently involved in the source selection process that will occur over the next few weeks. </a:t>
            </a:r>
            <a:r>
              <a:rPr lang="en-US" sz="1300">
                <a:solidFill>
                  <a:srgbClr val="002060"/>
                </a:solidFill>
                <a:latin typeface="Georgia"/>
                <a:ea typeface="Georgia"/>
                <a:cs typeface="Georgia"/>
                <a:sym typeface="Georgia"/>
              </a:rPr>
              <a:t> </a:t>
            </a:r>
            <a:endParaRPr sz="1300">
              <a:solidFill>
                <a:srgbClr val="002060"/>
              </a:solidFill>
              <a:latin typeface="Georgia"/>
              <a:ea typeface="Georgia"/>
              <a:cs typeface="Georgia"/>
              <a:sym typeface="Georgia"/>
            </a:endParaRPr>
          </a:p>
          <a:p>
            <a:pPr indent="-138430" lvl="0" marL="1085827" marR="0" rtl="0" algn="l">
              <a:lnSpc>
                <a:spcPct val="100000"/>
              </a:lnSpc>
              <a:spcBef>
                <a:spcPts val="0"/>
              </a:spcBef>
              <a:spcAft>
                <a:spcPts val="0"/>
              </a:spcAft>
              <a:buNone/>
            </a:pPr>
            <a:r>
              <a:t/>
            </a:r>
            <a:endParaRPr i="0" sz="400" u="none" cap="none" strike="noStrike">
              <a:solidFill>
                <a:srgbClr val="002060"/>
              </a:solidFill>
              <a:latin typeface="Georgia"/>
              <a:ea typeface="Georgia"/>
              <a:cs typeface="Georgia"/>
              <a:sym typeface="Georgia"/>
            </a:endParaRPr>
          </a:p>
          <a:p>
            <a:pPr indent="-288925" lvl="1" marL="457200" marR="0" rtl="0" algn="l">
              <a:lnSpc>
                <a:spcPct val="100000"/>
              </a:lnSpc>
              <a:spcBef>
                <a:spcPts val="0"/>
              </a:spcBef>
              <a:spcAft>
                <a:spcPts val="0"/>
              </a:spcAft>
              <a:buClr>
                <a:srgbClr val="002060"/>
              </a:buClr>
              <a:buSzPts val="1400"/>
              <a:buFont typeface="Georgia"/>
              <a:buChar char="•"/>
            </a:pPr>
            <a:r>
              <a:rPr i="0" lang="en-US" sz="1300" u="none" cap="none" strike="noStrike">
                <a:solidFill>
                  <a:srgbClr val="002060"/>
                </a:solidFill>
                <a:latin typeface="Georgia"/>
                <a:ea typeface="Georgia"/>
                <a:cs typeface="Georgia"/>
                <a:sym typeface="Georgia"/>
              </a:rPr>
              <a:t>Gulfport, MS - Short-term UMS facility established.  Evaluating long-term facility lease proposal</a:t>
            </a:r>
            <a:r>
              <a:rPr lang="en-US" sz="1300">
                <a:solidFill>
                  <a:srgbClr val="002060"/>
                </a:solidFill>
                <a:latin typeface="Georgia"/>
                <a:ea typeface="Georgia"/>
                <a:cs typeface="Georgia"/>
                <a:sym typeface="Georgia"/>
              </a:rPr>
              <a:t>.  </a:t>
            </a:r>
            <a:r>
              <a:rPr i="0" lang="en-US" sz="1300" u="none" cap="none" strike="noStrike">
                <a:solidFill>
                  <a:srgbClr val="002060"/>
                </a:solidFill>
                <a:latin typeface="Georgia"/>
                <a:ea typeface="Georgia"/>
                <a:cs typeface="Georgia"/>
                <a:sym typeface="Georgia"/>
              </a:rPr>
              <a:t>   </a:t>
            </a:r>
            <a:endParaRPr i="0" sz="1300" u="none" cap="none" strike="noStrike">
              <a:solidFill>
                <a:srgbClr val="002060"/>
              </a:solidFill>
              <a:latin typeface="Georgia"/>
              <a:ea typeface="Georgia"/>
              <a:cs typeface="Georgia"/>
              <a:sym typeface="Georgia"/>
            </a:endParaRPr>
          </a:p>
          <a:p>
            <a:pPr indent="0" lvl="0" marL="914400" marR="0" rtl="0" algn="l">
              <a:lnSpc>
                <a:spcPct val="100000"/>
              </a:lnSpc>
              <a:spcBef>
                <a:spcPts val="0"/>
              </a:spcBef>
              <a:spcAft>
                <a:spcPts val="0"/>
              </a:spcAft>
              <a:buNone/>
            </a:pPr>
            <a:r>
              <a:t/>
            </a:r>
            <a:endParaRPr sz="1300">
              <a:solidFill>
                <a:srgbClr val="002060"/>
              </a:solidFill>
              <a:latin typeface="Georgia"/>
              <a:ea typeface="Georgia"/>
              <a:cs typeface="Georgia"/>
              <a:sym typeface="Georgia"/>
            </a:endParaRPr>
          </a:p>
          <a:p>
            <a:pPr indent="0" lvl="0" marL="209544" marR="0" rtl="0" algn="l">
              <a:lnSpc>
                <a:spcPct val="100000"/>
              </a:lnSpc>
              <a:spcBef>
                <a:spcPts val="0"/>
              </a:spcBef>
              <a:spcAft>
                <a:spcPts val="0"/>
              </a:spcAft>
              <a:buNone/>
            </a:pPr>
            <a:r>
              <a:rPr b="1" i="1" lang="en-US" sz="1300" u="none" cap="none" strike="noStrike">
                <a:solidFill>
                  <a:srgbClr val="002060"/>
                </a:solidFill>
                <a:latin typeface="Georgia"/>
                <a:ea typeface="Georgia"/>
                <a:cs typeface="Georgia"/>
                <a:sym typeface="Georgia"/>
              </a:rPr>
              <a:t>Northwest, Alaska, and Pacific:</a:t>
            </a:r>
            <a:endParaRPr b="1" i="1" sz="1300" u="none" cap="none" strike="noStrike">
              <a:solidFill>
                <a:srgbClr val="002060"/>
              </a:solidFill>
              <a:latin typeface="Georgia"/>
              <a:ea typeface="Georgia"/>
              <a:cs typeface="Georgia"/>
              <a:sym typeface="Georgia"/>
            </a:endParaRPr>
          </a:p>
          <a:p>
            <a:pPr indent="-288925" lvl="1" marL="457200" marR="0" rtl="0" algn="l">
              <a:lnSpc>
                <a:spcPct val="100000"/>
              </a:lnSpc>
              <a:spcBef>
                <a:spcPts val="0"/>
              </a:spcBef>
              <a:spcAft>
                <a:spcPts val="0"/>
              </a:spcAft>
              <a:buClr>
                <a:srgbClr val="002060"/>
              </a:buClr>
              <a:buSzPts val="1400"/>
              <a:buFont typeface="Georgia"/>
              <a:buChar char="•"/>
            </a:pPr>
            <a:r>
              <a:rPr i="0" lang="en-US" sz="1300" u="none" cap="none" strike="noStrike">
                <a:solidFill>
                  <a:srgbClr val="002060"/>
                </a:solidFill>
                <a:latin typeface="Georgia"/>
                <a:ea typeface="Georgia"/>
                <a:cs typeface="Georgia"/>
                <a:sym typeface="Georgia"/>
              </a:rPr>
              <a:t>Ketchikan, AK – </a:t>
            </a:r>
            <a:r>
              <a:rPr lang="en-US" sz="1300">
                <a:solidFill>
                  <a:srgbClr val="002060"/>
                </a:solidFill>
                <a:latin typeface="Georgia"/>
                <a:ea typeface="Georgia"/>
                <a:cs typeface="Georgia"/>
                <a:sym typeface="Georgia"/>
              </a:rPr>
              <a:t>Bull rail and bollards around the main pier are complete and ready to support vessel loading. The pier utility work is expected to continue through April and into May. </a:t>
            </a:r>
            <a:r>
              <a:rPr i="0" lang="en-US" sz="1300" u="none" cap="none" strike="noStrike">
                <a:solidFill>
                  <a:srgbClr val="002060"/>
                </a:solidFill>
                <a:latin typeface="Georgia"/>
                <a:ea typeface="Georgia"/>
                <a:cs typeface="Georgia"/>
                <a:sym typeface="Georgia"/>
              </a:rPr>
              <a:t>Project completion</a:t>
            </a:r>
            <a:r>
              <a:rPr lang="en-US" sz="1300">
                <a:solidFill>
                  <a:srgbClr val="002060"/>
                </a:solidFill>
                <a:latin typeface="Georgia"/>
                <a:ea typeface="Georgia"/>
                <a:cs typeface="Georgia"/>
                <a:sym typeface="Georgia"/>
              </a:rPr>
              <a:t> at 90%</a:t>
            </a:r>
            <a:r>
              <a:rPr lang="en-US" sz="1300">
                <a:solidFill>
                  <a:srgbClr val="002060"/>
                </a:solidFill>
                <a:latin typeface="Georgia"/>
                <a:ea typeface="Georgia"/>
                <a:cs typeface="Georgia"/>
                <a:sym typeface="Georgia"/>
              </a:rPr>
              <a:t>. Size of waterfront ~300ft and can </a:t>
            </a:r>
            <a:r>
              <a:rPr lang="en-US" sz="1300">
                <a:solidFill>
                  <a:srgbClr val="002060"/>
                </a:solidFill>
                <a:latin typeface="Georgia"/>
                <a:ea typeface="Georgia"/>
                <a:cs typeface="Georgia"/>
                <a:sym typeface="Georgia"/>
              </a:rPr>
              <a:t>accommodate</a:t>
            </a:r>
            <a:r>
              <a:rPr lang="en-US" sz="1300">
                <a:solidFill>
                  <a:srgbClr val="002060"/>
                </a:solidFill>
                <a:latin typeface="Georgia"/>
                <a:ea typeface="Georgia"/>
                <a:cs typeface="Georgia"/>
                <a:sym typeface="Georgia"/>
              </a:rPr>
              <a:t> vessels roughly to that size. </a:t>
            </a:r>
            <a:endParaRPr i="0" sz="1300" u="none" cap="none" strike="noStrike">
              <a:solidFill>
                <a:srgbClr val="002060"/>
              </a:solidFill>
              <a:latin typeface="Georgia"/>
              <a:ea typeface="Georgia"/>
              <a:cs typeface="Georgia"/>
              <a:sym typeface="Georgia"/>
            </a:endParaRPr>
          </a:p>
          <a:p>
            <a:pPr indent="0" lvl="0" marL="914400" marR="0" rtl="0" algn="l">
              <a:lnSpc>
                <a:spcPct val="100000"/>
              </a:lnSpc>
              <a:spcBef>
                <a:spcPts val="0"/>
              </a:spcBef>
              <a:spcAft>
                <a:spcPts val="0"/>
              </a:spcAft>
              <a:buNone/>
            </a:pPr>
            <a:r>
              <a:t/>
            </a:r>
            <a:endParaRPr sz="800">
              <a:solidFill>
                <a:srgbClr val="002060"/>
              </a:solidFill>
              <a:latin typeface="Georgia"/>
              <a:ea typeface="Georgia"/>
              <a:cs typeface="Georgia"/>
              <a:sym typeface="Georgia"/>
            </a:endParaRPr>
          </a:p>
          <a:p>
            <a:pPr indent="0" lvl="0" marL="914400" marR="0" rtl="0" algn="l">
              <a:lnSpc>
                <a:spcPct val="100000"/>
              </a:lnSpc>
              <a:spcBef>
                <a:spcPts val="0"/>
              </a:spcBef>
              <a:spcAft>
                <a:spcPts val="0"/>
              </a:spcAft>
              <a:buNone/>
            </a:pPr>
            <a:r>
              <a:t/>
            </a:r>
            <a:endParaRPr sz="800">
              <a:solidFill>
                <a:srgbClr val="002060"/>
              </a:solidFill>
              <a:latin typeface="Georgia"/>
              <a:ea typeface="Georgia"/>
              <a:cs typeface="Georgia"/>
              <a:sym typeface="Georgia"/>
            </a:endParaRPr>
          </a:p>
          <a:p>
            <a:pPr indent="-288925" lvl="1" marL="457200" marR="0" rtl="0" algn="l">
              <a:lnSpc>
                <a:spcPct val="100000"/>
              </a:lnSpc>
              <a:spcBef>
                <a:spcPts val="0"/>
              </a:spcBef>
              <a:spcAft>
                <a:spcPts val="0"/>
              </a:spcAft>
              <a:buClr>
                <a:srgbClr val="002060"/>
              </a:buClr>
              <a:buSzPts val="1400"/>
              <a:buFont typeface="Georgia"/>
              <a:buChar char="•"/>
            </a:pPr>
            <a:r>
              <a:rPr i="0" lang="en-US" sz="1300" u="none" cap="none" strike="noStrike">
                <a:solidFill>
                  <a:srgbClr val="002060"/>
                </a:solidFill>
                <a:latin typeface="Georgia"/>
                <a:ea typeface="Georgia"/>
                <a:cs typeface="Georgia"/>
                <a:sym typeface="Georgia"/>
              </a:rPr>
              <a:t>Ford Island, Hawaii - Navy Piers used by NOAA </a:t>
            </a:r>
            <a:r>
              <a:rPr lang="en-US" sz="1300">
                <a:solidFill>
                  <a:srgbClr val="002060"/>
                </a:solidFill>
                <a:latin typeface="Georgia"/>
                <a:ea typeface="Georgia"/>
                <a:cs typeface="Georgia"/>
                <a:sym typeface="Georgia"/>
              </a:rPr>
              <a:t>require upgrades</a:t>
            </a:r>
            <a:r>
              <a:rPr i="0" lang="en-US" sz="1300" u="none" cap="none" strike="noStrike">
                <a:solidFill>
                  <a:srgbClr val="002060"/>
                </a:solidFill>
                <a:latin typeface="Georgia"/>
                <a:ea typeface="Georgia"/>
                <a:cs typeface="Georgia"/>
                <a:sym typeface="Georgia"/>
              </a:rPr>
              <a:t> to support new vessels power, water, and sewer requirements.  Piers are load restricted due to their condition. </a:t>
            </a:r>
            <a:r>
              <a:rPr lang="en-US" sz="1300">
                <a:solidFill>
                  <a:srgbClr val="002060"/>
                </a:solidFill>
                <a:latin typeface="Georgia"/>
                <a:ea typeface="Georgia"/>
                <a:cs typeface="Georgia"/>
                <a:sym typeface="Georgia"/>
              </a:rPr>
              <a:t>BCA study started in FY23 to determine best path forward. </a:t>
            </a:r>
            <a:r>
              <a:rPr i="0" lang="en-US" sz="1300" u="none" cap="none" strike="noStrike">
                <a:solidFill>
                  <a:srgbClr val="002060"/>
                </a:solidFill>
                <a:latin typeface="Georgia"/>
                <a:ea typeface="Georgia"/>
                <a:cs typeface="Georgia"/>
                <a:sym typeface="Georgia"/>
              </a:rPr>
              <a:t> </a:t>
            </a:r>
            <a:endParaRPr i="0" sz="1300" u="none" cap="none" strike="noStrike">
              <a:solidFill>
                <a:srgbClr val="002060"/>
              </a:solidFill>
              <a:latin typeface="Georgia"/>
              <a:ea typeface="Georgia"/>
              <a:cs typeface="Georgia"/>
              <a:sym typeface="Georgia"/>
            </a:endParaRPr>
          </a:p>
          <a:p>
            <a:pPr indent="-170180" lvl="1" marL="952483" marR="0" rtl="0" algn="l">
              <a:lnSpc>
                <a:spcPct val="100000"/>
              </a:lnSpc>
              <a:spcBef>
                <a:spcPts val="0"/>
              </a:spcBef>
              <a:spcAft>
                <a:spcPts val="0"/>
              </a:spcAft>
              <a:buClr>
                <a:srgbClr val="000000"/>
              </a:buClr>
              <a:buSzPts val="1820"/>
              <a:buFont typeface="Arial"/>
              <a:buNone/>
            </a:pPr>
            <a:r>
              <a:t/>
            </a:r>
            <a:endParaRPr b="0" i="0" sz="1100" u="none" cap="none" strike="noStrike">
              <a:solidFill>
                <a:schemeClr val="dk1"/>
              </a:solidFill>
              <a:latin typeface="Times New Roman"/>
              <a:ea typeface="Times New Roman"/>
              <a:cs typeface="Times New Roman"/>
              <a:sym typeface="Times New Roman"/>
            </a:endParaRPr>
          </a:p>
        </p:txBody>
      </p:sp>
      <p:sp>
        <p:nvSpPr>
          <p:cNvPr id="190" name="Google Shape;190;g23c5a03ca9e_0_28"/>
          <p:cNvSpPr txBox="1"/>
          <p:nvPr>
            <p:ph type="title"/>
          </p:nvPr>
        </p:nvSpPr>
        <p:spPr>
          <a:xfrm>
            <a:off x="1288650" y="136775"/>
            <a:ext cx="6566700" cy="760200"/>
          </a:xfrm>
          <a:prstGeom prst="rect">
            <a:avLst/>
          </a:prstGeom>
          <a:noFill/>
          <a:ln>
            <a:noFill/>
          </a:ln>
        </p:spPr>
        <p:txBody>
          <a:bodyPr anchorCtr="0" anchor="ctr" bIns="0" lIns="0" spcFirstLastPara="1" rIns="0" wrap="square" tIns="12700">
            <a:noAutofit/>
          </a:bodyPr>
          <a:lstStyle/>
          <a:p>
            <a:pPr indent="0" lvl="0" marL="12700" rtl="0" algn="ctr">
              <a:lnSpc>
                <a:spcPct val="100000"/>
              </a:lnSpc>
              <a:spcBef>
                <a:spcPts val="0"/>
              </a:spcBef>
              <a:spcAft>
                <a:spcPts val="0"/>
              </a:spcAft>
              <a:buSzPts val="1400"/>
              <a:buNone/>
            </a:pPr>
            <a:r>
              <a:rPr lang="en-US">
                <a:solidFill>
                  <a:srgbClr val="002060"/>
                </a:solidFill>
                <a:latin typeface="Georgia"/>
                <a:ea typeface="Georgia"/>
                <a:cs typeface="Georgia"/>
                <a:sym typeface="Georgia"/>
                <a:extLst>
                  <a:ext uri="http://customooxmlschemas.google.com/">
                    <go:slidesCustomData xmlns:go="http://customooxmlschemas.google.com/" textRoundtripDataId="2"/>
                  </a:ext>
                </a:extLst>
              </a:rPr>
              <a:t>OMAO Facility Projects</a:t>
            </a:r>
            <a:endParaRPr>
              <a:solidFill>
                <a:srgbClr val="002060"/>
              </a:solidFill>
              <a:latin typeface="Georgia"/>
              <a:ea typeface="Georgia"/>
              <a:cs typeface="Georgia"/>
              <a:sym typeface="Georgia"/>
            </a:endParaRPr>
          </a:p>
        </p:txBody>
      </p:sp>
      <p:pic>
        <p:nvPicPr>
          <p:cNvPr id="191" name="Google Shape;191;g23c5a03ca9e_0_28"/>
          <p:cNvPicPr preferRelativeResize="0"/>
          <p:nvPr/>
        </p:nvPicPr>
        <p:blipFill rotWithShape="1">
          <a:blip r:embed="rId3">
            <a:alphaModFix/>
          </a:blip>
          <a:srcRect b="0" l="0" r="0" t="0"/>
          <a:stretch/>
        </p:blipFill>
        <p:spPr>
          <a:xfrm>
            <a:off x="6459510" y="1402080"/>
            <a:ext cx="2562570" cy="1959055"/>
          </a:xfrm>
          <a:prstGeom prst="rect">
            <a:avLst/>
          </a:prstGeom>
          <a:noFill/>
          <a:ln>
            <a:noFill/>
          </a:ln>
        </p:spPr>
      </p:pic>
      <p:pic>
        <p:nvPicPr>
          <p:cNvPr id="192" name="Google Shape;192;g23c5a03ca9e_0_28"/>
          <p:cNvPicPr preferRelativeResize="0"/>
          <p:nvPr/>
        </p:nvPicPr>
        <p:blipFill rotWithShape="1">
          <a:blip r:embed="rId4">
            <a:alphaModFix/>
          </a:blip>
          <a:srcRect b="0" l="0" r="0" t="0"/>
          <a:stretch/>
        </p:blipFill>
        <p:spPr>
          <a:xfrm>
            <a:off x="6474375" y="3461108"/>
            <a:ext cx="2562575" cy="192192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g24485c9cd9e_0_6"/>
          <p:cNvSpPr txBox="1"/>
          <p:nvPr>
            <p:ph type="title"/>
          </p:nvPr>
        </p:nvSpPr>
        <p:spPr>
          <a:xfrm>
            <a:off x="762000" y="-12"/>
            <a:ext cx="7620000" cy="11433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0099D8"/>
              </a:buClr>
              <a:buSzPts val="3200"/>
              <a:buFont typeface="Arial"/>
              <a:buNone/>
            </a:pPr>
            <a:r>
              <a:rPr lang="en-US" sz="2800">
                <a:solidFill>
                  <a:srgbClr val="002060"/>
                </a:solidFill>
              </a:rPr>
              <a:t>NOAA Fleet Recapitalization</a:t>
            </a:r>
            <a:endParaRPr sz="2800">
              <a:solidFill>
                <a:srgbClr val="002060"/>
              </a:solidFill>
            </a:endParaRPr>
          </a:p>
        </p:txBody>
      </p:sp>
      <p:sp>
        <p:nvSpPr>
          <p:cNvPr id="199" name="Google Shape;199;g24485c9cd9e_0_6"/>
          <p:cNvSpPr txBox="1"/>
          <p:nvPr>
            <p:ph idx="1" type="body"/>
          </p:nvPr>
        </p:nvSpPr>
        <p:spPr>
          <a:xfrm>
            <a:off x="676925" y="1200925"/>
            <a:ext cx="4725900" cy="11433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2800"/>
              <a:buNone/>
            </a:pPr>
            <a:r>
              <a:t/>
            </a:r>
            <a:endParaRPr b="1" sz="1800">
              <a:solidFill>
                <a:srgbClr val="002060"/>
              </a:solidFill>
              <a:latin typeface="Arial"/>
              <a:ea typeface="Arial"/>
              <a:cs typeface="Arial"/>
              <a:sym typeface="Arial"/>
            </a:endParaRPr>
          </a:p>
          <a:p>
            <a:pPr indent="0" lvl="0" marL="0" rtl="0" algn="l">
              <a:lnSpc>
                <a:spcPct val="90000"/>
              </a:lnSpc>
              <a:spcBef>
                <a:spcPts val="0"/>
              </a:spcBef>
              <a:spcAft>
                <a:spcPts val="0"/>
              </a:spcAft>
              <a:buSzPts val="2800"/>
              <a:buNone/>
            </a:pPr>
            <a:r>
              <a:rPr b="1" lang="en-US" sz="1800">
                <a:solidFill>
                  <a:srgbClr val="002060"/>
                </a:solidFill>
                <a:latin typeface="Georgia"/>
                <a:ea typeface="Georgia"/>
                <a:cs typeface="Georgia"/>
                <a:sym typeface="Georgia"/>
              </a:rPr>
              <a:t>NOAA Fleet Plan released to Congress October  2016</a:t>
            </a:r>
            <a:endParaRPr b="1" sz="1800">
              <a:solidFill>
                <a:srgbClr val="002060"/>
              </a:solidFill>
              <a:latin typeface="Georgia"/>
              <a:ea typeface="Georgia"/>
              <a:cs typeface="Georgia"/>
              <a:sym typeface="Georgia"/>
            </a:endParaRPr>
          </a:p>
          <a:p>
            <a:pPr indent="0" lvl="0" marL="0" rtl="0" algn="l">
              <a:lnSpc>
                <a:spcPct val="90000"/>
              </a:lnSpc>
              <a:spcBef>
                <a:spcPts val="0"/>
              </a:spcBef>
              <a:spcAft>
                <a:spcPts val="0"/>
              </a:spcAft>
              <a:buSzPts val="2800"/>
              <a:buNone/>
            </a:pPr>
            <a:r>
              <a:t/>
            </a:r>
            <a:endParaRPr b="1" sz="1800">
              <a:solidFill>
                <a:srgbClr val="002060"/>
              </a:solidFill>
              <a:latin typeface="Georgia"/>
              <a:ea typeface="Georgia"/>
              <a:cs typeface="Georgia"/>
              <a:sym typeface="Georgia"/>
            </a:endParaRPr>
          </a:p>
          <a:p>
            <a:pPr indent="-393700" lvl="0" marL="457200" rtl="0" algn="l">
              <a:lnSpc>
                <a:spcPct val="90000"/>
              </a:lnSpc>
              <a:spcBef>
                <a:spcPts val="560"/>
              </a:spcBef>
              <a:spcAft>
                <a:spcPts val="0"/>
              </a:spcAft>
              <a:buClr>
                <a:srgbClr val="002060"/>
              </a:buClr>
              <a:buSzPts val="1800"/>
              <a:buFont typeface="Georgia"/>
              <a:buChar char="●"/>
            </a:pPr>
            <a:r>
              <a:rPr lang="en-US" sz="1800">
                <a:solidFill>
                  <a:srgbClr val="002060"/>
                </a:solidFill>
                <a:latin typeface="Georgia"/>
                <a:ea typeface="Georgia"/>
                <a:cs typeface="Georgia"/>
                <a:sym typeface="Georgia"/>
              </a:rPr>
              <a:t>Updating the 2016 Fleet Plan </a:t>
            </a:r>
            <a:endParaRPr sz="1800">
              <a:solidFill>
                <a:srgbClr val="002060"/>
              </a:solidFill>
              <a:latin typeface="Georgia"/>
              <a:ea typeface="Georgia"/>
              <a:cs typeface="Georgia"/>
              <a:sym typeface="Georgia"/>
            </a:endParaRPr>
          </a:p>
          <a:p>
            <a:pPr indent="-393700" lvl="0" marL="457200" rtl="0" algn="l">
              <a:lnSpc>
                <a:spcPct val="90000"/>
              </a:lnSpc>
              <a:spcBef>
                <a:spcPts val="560"/>
              </a:spcBef>
              <a:spcAft>
                <a:spcPts val="0"/>
              </a:spcAft>
              <a:buClr>
                <a:srgbClr val="002060"/>
              </a:buClr>
              <a:buSzPts val="1800"/>
              <a:buFont typeface="Georgia"/>
              <a:buChar char="●"/>
            </a:pPr>
            <a:r>
              <a:rPr lang="en-US" sz="1800">
                <a:solidFill>
                  <a:srgbClr val="002060"/>
                </a:solidFill>
                <a:latin typeface="Georgia"/>
                <a:ea typeface="Georgia"/>
                <a:cs typeface="Georgia"/>
                <a:sym typeface="Georgia"/>
              </a:rPr>
              <a:t>Working with the U.S. Navy to acquire 2 NOAA research vessels for the oceanographic mission</a:t>
            </a:r>
            <a:endParaRPr sz="1800">
              <a:solidFill>
                <a:srgbClr val="002060"/>
              </a:solidFill>
              <a:latin typeface="Georgia"/>
              <a:ea typeface="Georgia"/>
              <a:cs typeface="Georgia"/>
              <a:sym typeface="Georgia"/>
            </a:endParaRPr>
          </a:p>
          <a:p>
            <a:pPr indent="-393700" lvl="0" marL="457200" rtl="0" algn="l">
              <a:lnSpc>
                <a:spcPct val="90000"/>
              </a:lnSpc>
              <a:spcBef>
                <a:spcPts val="560"/>
              </a:spcBef>
              <a:spcAft>
                <a:spcPts val="0"/>
              </a:spcAft>
              <a:buClr>
                <a:srgbClr val="002060"/>
              </a:buClr>
              <a:buSzPts val="1800"/>
              <a:buFont typeface="Georgia"/>
              <a:buChar char="●"/>
            </a:pPr>
            <a:r>
              <a:rPr lang="en-US" sz="1800">
                <a:solidFill>
                  <a:srgbClr val="002060"/>
                </a:solidFill>
                <a:latin typeface="Georgia"/>
                <a:ea typeface="Georgia"/>
                <a:cs typeface="Georgia"/>
                <a:sym typeface="Georgia"/>
              </a:rPr>
              <a:t>Will issue the contract for the next two charting and mapping ships in 2023</a:t>
            </a:r>
            <a:endParaRPr sz="1800">
              <a:solidFill>
                <a:srgbClr val="002060"/>
              </a:solidFill>
              <a:latin typeface="Georgia"/>
              <a:ea typeface="Georgia"/>
              <a:cs typeface="Georgia"/>
              <a:sym typeface="Georgia"/>
            </a:endParaRPr>
          </a:p>
          <a:p>
            <a:pPr indent="-393700" lvl="0" marL="457200" rtl="0" algn="l">
              <a:lnSpc>
                <a:spcPct val="90000"/>
              </a:lnSpc>
              <a:spcBef>
                <a:spcPts val="560"/>
              </a:spcBef>
              <a:spcAft>
                <a:spcPts val="0"/>
              </a:spcAft>
              <a:buClr>
                <a:srgbClr val="002060"/>
              </a:buClr>
              <a:buSzPts val="1800"/>
              <a:buFont typeface="Georgia"/>
              <a:buChar char="●"/>
            </a:pPr>
            <a:r>
              <a:rPr lang="en-US" sz="1800">
                <a:solidFill>
                  <a:srgbClr val="002060"/>
                </a:solidFill>
                <a:latin typeface="Georgia"/>
                <a:ea typeface="Georgia"/>
                <a:cs typeface="Georgia"/>
                <a:sym typeface="Georgia"/>
              </a:rPr>
              <a:t>Working on requirements for the replacements of the smaller, trawl capable fisheries survey vessels</a:t>
            </a:r>
            <a:endParaRPr sz="1800">
              <a:solidFill>
                <a:srgbClr val="002060"/>
              </a:solidFill>
              <a:latin typeface="Georgia"/>
              <a:ea typeface="Georgia"/>
              <a:cs typeface="Georgia"/>
              <a:sym typeface="Georgia"/>
            </a:endParaRPr>
          </a:p>
        </p:txBody>
      </p:sp>
      <p:pic>
        <p:nvPicPr>
          <p:cNvPr id="200" name="Google Shape;200;g24485c9cd9e_0_6"/>
          <p:cNvPicPr preferRelativeResize="0"/>
          <p:nvPr/>
        </p:nvPicPr>
        <p:blipFill rotWithShape="1">
          <a:blip r:embed="rId3">
            <a:alphaModFix/>
          </a:blip>
          <a:srcRect b="787" l="0" r="0" t="797"/>
          <a:stretch/>
        </p:blipFill>
        <p:spPr>
          <a:xfrm>
            <a:off x="5726900" y="1404225"/>
            <a:ext cx="3147424" cy="4049551"/>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pic>
        <p:nvPicPr>
          <p:cNvPr id="91" name="Google Shape;91;g23b8e5e94bf_0_50"/>
          <p:cNvPicPr preferRelativeResize="0"/>
          <p:nvPr/>
        </p:nvPicPr>
        <p:blipFill>
          <a:blip r:embed="rId3">
            <a:alphaModFix/>
          </a:blip>
          <a:stretch>
            <a:fillRect/>
          </a:stretch>
        </p:blipFill>
        <p:spPr>
          <a:xfrm>
            <a:off x="741200" y="1995475"/>
            <a:ext cx="2181225" cy="2867025"/>
          </a:xfrm>
          <a:prstGeom prst="rect">
            <a:avLst/>
          </a:prstGeom>
          <a:noFill/>
          <a:ln>
            <a:noFill/>
          </a:ln>
        </p:spPr>
      </p:pic>
      <p:sp>
        <p:nvSpPr>
          <p:cNvPr id="92" name="Google Shape;92;g23b8e5e94bf_0_50"/>
          <p:cNvSpPr txBox="1"/>
          <p:nvPr/>
        </p:nvSpPr>
        <p:spPr>
          <a:xfrm>
            <a:off x="2052600" y="464025"/>
            <a:ext cx="50388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200">
                <a:solidFill>
                  <a:srgbClr val="002060"/>
                </a:solidFill>
                <a:latin typeface="Georgia"/>
                <a:ea typeface="Georgia"/>
                <a:cs typeface="Georgia"/>
                <a:sym typeface="Georgia"/>
              </a:rPr>
              <a:t>Hello! I’m New Here!</a:t>
            </a:r>
            <a:endParaRPr b="1" sz="3200">
              <a:solidFill>
                <a:srgbClr val="002060"/>
              </a:solidFill>
              <a:latin typeface="Georgia"/>
              <a:ea typeface="Georgia"/>
              <a:cs typeface="Georgia"/>
              <a:sym typeface="Georgia"/>
            </a:endParaRPr>
          </a:p>
        </p:txBody>
      </p:sp>
      <p:sp>
        <p:nvSpPr>
          <p:cNvPr id="93" name="Google Shape;93;g23b8e5e94bf_0_50"/>
          <p:cNvSpPr txBox="1"/>
          <p:nvPr/>
        </p:nvSpPr>
        <p:spPr>
          <a:xfrm>
            <a:off x="3410775" y="1246350"/>
            <a:ext cx="5307900" cy="43653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1200"/>
              </a:spcBef>
              <a:spcAft>
                <a:spcPts val="0"/>
              </a:spcAft>
              <a:buClr>
                <a:srgbClr val="002060"/>
              </a:buClr>
              <a:buSzPts val="1400"/>
              <a:buFont typeface="Georgia"/>
              <a:buChar char="●"/>
            </a:pPr>
            <a:r>
              <a:rPr lang="en-US">
                <a:solidFill>
                  <a:srgbClr val="002060"/>
                </a:solidFill>
                <a:latin typeface="Georgia"/>
                <a:ea typeface="Georgia"/>
                <a:cs typeface="Georgia"/>
                <a:sym typeface="Georgia"/>
              </a:rPr>
              <a:t>Just completed a 21 month tour in Washington D.C. serving as the flag aide to the Under Secretary of Commerce for Oceans and Atmosphere and NOAA Administrator, Dr. Richard Spinrad. </a:t>
            </a:r>
            <a:endParaRPr>
              <a:solidFill>
                <a:srgbClr val="002060"/>
              </a:solidFill>
              <a:latin typeface="Georgia"/>
              <a:ea typeface="Georgia"/>
              <a:cs typeface="Georgia"/>
              <a:sym typeface="Georgia"/>
            </a:endParaRPr>
          </a:p>
          <a:p>
            <a:pPr indent="-317500" lvl="0" marL="457200" rtl="0" algn="l">
              <a:lnSpc>
                <a:spcPct val="115000"/>
              </a:lnSpc>
              <a:spcBef>
                <a:spcPts val="0"/>
              </a:spcBef>
              <a:spcAft>
                <a:spcPts val="0"/>
              </a:spcAft>
              <a:buClr>
                <a:srgbClr val="002060"/>
              </a:buClr>
              <a:buSzPts val="1400"/>
              <a:buChar char="●"/>
            </a:pPr>
            <a:r>
              <a:rPr lang="en-US">
                <a:solidFill>
                  <a:srgbClr val="002060"/>
                </a:solidFill>
                <a:latin typeface="Georgia"/>
                <a:ea typeface="Georgia"/>
                <a:cs typeface="Georgia"/>
                <a:sym typeface="Georgia"/>
              </a:rPr>
              <a:t>From 2019-2021, she was the Operations Officer aboard the NOAA Ship </a:t>
            </a:r>
            <a:r>
              <a:rPr i="1" lang="en-US">
                <a:solidFill>
                  <a:srgbClr val="002060"/>
                </a:solidFill>
                <a:latin typeface="Georgia"/>
                <a:ea typeface="Georgia"/>
                <a:cs typeface="Georgia"/>
                <a:sym typeface="Georgia"/>
              </a:rPr>
              <a:t>Henry B. Bigelow</a:t>
            </a:r>
            <a:r>
              <a:rPr lang="en-US">
                <a:solidFill>
                  <a:srgbClr val="002060"/>
                </a:solidFill>
                <a:latin typeface="Georgia"/>
                <a:ea typeface="Georgia"/>
                <a:cs typeface="Georgia"/>
                <a:sym typeface="Georgia"/>
              </a:rPr>
              <a:t>, a fisheries survey vessel out of Newport, RI. 	</a:t>
            </a:r>
            <a:endParaRPr>
              <a:solidFill>
                <a:srgbClr val="002060"/>
              </a:solidFill>
              <a:latin typeface="Georgia"/>
              <a:ea typeface="Georgia"/>
              <a:cs typeface="Georgia"/>
              <a:sym typeface="Georgia"/>
            </a:endParaRPr>
          </a:p>
          <a:p>
            <a:pPr indent="-317500" lvl="0" marL="457200" rtl="0" algn="l">
              <a:lnSpc>
                <a:spcPct val="115000"/>
              </a:lnSpc>
              <a:spcBef>
                <a:spcPts val="0"/>
              </a:spcBef>
              <a:spcAft>
                <a:spcPts val="0"/>
              </a:spcAft>
              <a:buClr>
                <a:srgbClr val="002060"/>
              </a:buClr>
              <a:buSzPts val="1400"/>
              <a:buFont typeface="Georgia"/>
              <a:buChar char="●"/>
            </a:pPr>
            <a:r>
              <a:rPr lang="en-US">
                <a:solidFill>
                  <a:srgbClr val="002060"/>
                </a:solidFill>
                <a:latin typeface="Georgia"/>
                <a:ea typeface="Georgia"/>
                <a:cs typeface="Georgia"/>
                <a:sym typeface="Georgia"/>
              </a:rPr>
              <a:t>Served as station chief of the Atmospheric Research Observatory at the South Pole, Antarctica from Nov 2017-Nov 2018. The 13 month assignment on the ice involved 6 months of darkness and 9 months of station isolation! </a:t>
            </a:r>
            <a:endParaRPr>
              <a:solidFill>
                <a:srgbClr val="002060"/>
              </a:solidFill>
              <a:latin typeface="Georgia"/>
              <a:ea typeface="Georgia"/>
              <a:cs typeface="Georgia"/>
              <a:sym typeface="Georgia"/>
            </a:endParaRPr>
          </a:p>
          <a:p>
            <a:pPr indent="-317500" lvl="0" marL="457200" rtl="0" algn="l">
              <a:lnSpc>
                <a:spcPct val="115000"/>
              </a:lnSpc>
              <a:spcBef>
                <a:spcPts val="0"/>
              </a:spcBef>
              <a:spcAft>
                <a:spcPts val="0"/>
              </a:spcAft>
              <a:buClr>
                <a:srgbClr val="002060"/>
              </a:buClr>
              <a:buSzPts val="1400"/>
              <a:buFont typeface="Georgia"/>
              <a:buChar char="●"/>
            </a:pPr>
            <a:r>
              <a:rPr lang="en-US">
                <a:solidFill>
                  <a:srgbClr val="002060"/>
                </a:solidFill>
                <a:latin typeface="Georgia"/>
                <a:ea typeface="Georgia"/>
                <a:cs typeface="Georgia"/>
                <a:sym typeface="Georgia"/>
              </a:rPr>
              <a:t>From 2014-2017 she served as the Operations Officer at the Southwest Fisheries Science Center, Fisheries Ecology Division in Santa Cruz, CA. </a:t>
            </a:r>
            <a:endParaRPr>
              <a:solidFill>
                <a:srgbClr val="002060"/>
              </a:solidFill>
              <a:latin typeface="Georgia"/>
              <a:ea typeface="Georgia"/>
              <a:cs typeface="Georgia"/>
              <a:sym typeface="Georgia"/>
            </a:endParaRPr>
          </a:p>
          <a:p>
            <a:pPr indent="-317500" lvl="0" marL="457200" rtl="0" algn="l">
              <a:lnSpc>
                <a:spcPct val="115000"/>
              </a:lnSpc>
              <a:spcBef>
                <a:spcPts val="0"/>
              </a:spcBef>
              <a:spcAft>
                <a:spcPts val="0"/>
              </a:spcAft>
              <a:buClr>
                <a:srgbClr val="002060"/>
              </a:buClr>
              <a:buSzPts val="1400"/>
              <a:buFont typeface="Georgia"/>
              <a:buChar char="●"/>
            </a:pPr>
            <a:r>
              <a:rPr lang="en-US">
                <a:solidFill>
                  <a:srgbClr val="002060"/>
                </a:solidFill>
                <a:latin typeface="Georgia"/>
                <a:ea typeface="Georgia"/>
                <a:cs typeface="Georgia"/>
                <a:sym typeface="Georgia"/>
              </a:rPr>
              <a:t>Master’s Degree in Applied Marine and Watershed Science from California State University Monterey Bay.  </a:t>
            </a:r>
            <a:endParaRPr sz="1700">
              <a:solidFill>
                <a:srgbClr val="002060"/>
              </a:solidFill>
              <a:latin typeface="Georgia"/>
              <a:ea typeface="Georgia"/>
              <a:cs typeface="Georgia"/>
              <a:sym typeface="Georgi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
          <p:cNvSpPr txBox="1"/>
          <p:nvPr>
            <p:ph type="title"/>
          </p:nvPr>
        </p:nvSpPr>
        <p:spPr>
          <a:xfrm>
            <a:off x="802500" y="360125"/>
            <a:ext cx="7539000" cy="710400"/>
          </a:xfrm>
          <a:prstGeom prst="rect">
            <a:avLst/>
          </a:prstGeom>
          <a:noFill/>
          <a:ln>
            <a:noFill/>
          </a:ln>
        </p:spPr>
        <p:txBody>
          <a:bodyPr anchorCtr="0" anchor="b" bIns="0" lIns="0" spcFirstLastPara="1" rIns="0" wrap="square" tIns="45700">
            <a:noAutofit/>
          </a:bodyPr>
          <a:lstStyle/>
          <a:p>
            <a:pPr indent="0" lvl="0" marL="0" rtl="0" algn="ctr">
              <a:lnSpc>
                <a:spcPct val="100000"/>
              </a:lnSpc>
              <a:spcBef>
                <a:spcPts val="1800"/>
              </a:spcBef>
              <a:spcAft>
                <a:spcPts val="0"/>
              </a:spcAft>
              <a:buSzPts val="3600"/>
              <a:buNone/>
            </a:pPr>
            <a:r>
              <a:rPr lang="en-US" sz="3200"/>
              <a:t>NOAA – UNOLS Partnership </a:t>
            </a:r>
            <a:endParaRPr sz="3200"/>
          </a:p>
        </p:txBody>
      </p:sp>
      <p:sp>
        <p:nvSpPr>
          <p:cNvPr id="100" name="Google Shape;100;p2"/>
          <p:cNvSpPr txBox="1"/>
          <p:nvPr>
            <p:ph idx="1" type="body"/>
          </p:nvPr>
        </p:nvSpPr>
        <p:spPr>
          <a:xfrm>
            <a:off x="457200" y="1464499"/>
            <a:ext cx="8229600" cy="3064500"/>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520"/>
              </a:spcBef>
              <a:spcAft>
                <a:spcPts val="0"/>
              </a:spcAft>
              <a:buClr>
                <a:srgbClr val="002060"/>
              </a:buClr>
              <a:buSzPts val="1800"/>
              <a:buFont typeface="Georgia"/>
              <a:buChar char="●"/>
            </a:pPr>
            <a:r>
              <a:rPr lang="en-US" sz="1800">
                <a:solidFill>
                  <a:srgbClr val="002060"/>
                </a:solidFill>
                <a:latin typeface="Georgia"/>
                <a:ea typeface="Georgia"/>
                <a:cs typeface="Georgia"/>
                <a:sym typeface="Georgia"/>
              </a:rPr>
              <a:t>Moving forward with year 5 of our Cooperative Agreement</a:t>
            </a:r>
            <a:endParaRPr sz="1800">
              <a:solidFill>
                <a:srgbClr val="002060"/>
              </a:solidFill>
              <a:latin typeface="Georgia"/>
              <a:ea typeface="Georgia"/>
              <a:cs typeface="Georgia"/>
              <a:sym typeface="Georgia"/>
            </a:endParaRPr>
          </a:p>
          <a:p>
            <a:pPr indent="-342900" lvl="0" marL="457200" rtl="0" algn="l">
              <a:lnSpc>
                <a:spcPct val="100000"/>
              </a:lnSpc>
              <a:spcBef>
                <a:spcPts val="520"/>
              </a:spcBef>
              <a:spcAft>
                <a:spcPts val="0"/>
              </a:spcAft>
              <a:buClr>
                <a:srgbClr val="002060"/>
              </a:buClr>
              <a:buSzPts val="1800"/>
              <a:buFont typeface="Georgia"/>
              <a:buChar char="●"/>
            </a:pPr>
            <a:r>
              <a:rPr lang="en-US" sz="1800">
                <a:solidFill>
                  <a:srgbClr val="002060"/>
                </a:solidFill>
                <a:latin typeface="Georgia"/>
                <a:ea typeface="Georgia"/>
                <a:cs typeface="Georgia"/>
                <a:sym typeface="Georgia"/>
              </a:rPr>
              <a:t>COVID-19, Staffing Lessons Learned w/ Working Group</a:t>
            </a:r>
            <a:endParaRPr sz="1800">
              <a:solidFill>
                <a:srgbClr val="002060"/>
              </a:solidFill>
              <a:latin typeface="Georgia"/>
              <a:ea typeface="Georgia"/>
              <a:cs typeface="Georgia"/>
              <a:sym typeface="Georgia"/>
            </a:endParaRPr>
          </a:p>
          <a:p>
            <a:pPr indent="-347345" lvl="0" marL="457200" rtl="0" algn="l">
              <a:lnSpc>
                <a:spcPct val="100000"/>
              </a:lnSpc>
              <a:spcBef>
                <a:spcPts val="520"/>
              </a:spcBef>
              <a:spcAft>
                <a:spcPts val="0"/>
              </a:spcAft>
              <a:buClr>
                <a:srgbClr val="002060"/>
              </a:buClr>
              <a:buSzPts val="1870"/>
              <a:buFont typeface="Georgia"/>
              <a:buChar char="●"/>
            </a:pPr>
            <a:r>
              <a:rPr lang="en-US" sz="1800">
                <a:solidFill>
                  <a:srgbClr val="002060"/>
                </a:solidFill>
                <a:latin typeface="Georgia"/>
                <a:ea typeface="Georgia"/>
                <a:cs typeface="Georgia"/>
                <a:sym typeface="Georgia"/>
              </a:rPr>
              <a:t>Fisheries Survey Vessels (FSVs) will be shifting into midlife/ service life extension periods starting in 2025 </a:t>
            </a:r>
            <a:endParaRPr sz="1800">
              <a:solidFill>
                <a:srgbClr val="002060"/>
              </a:solidFill>
              <a:latin typeface="Georgia"/>
              <a:ea typeface="Georgia"/>
              <a:cs typeface="Georgia"/>
              <a:sym typeface="Georgia"/>
            </a:endParaRPr>
          </a:p>
          <a:p>
            <a:pPr indent="-347344" lvl="1" marL="914400" rtl="0" algn="l">
              <a:lnSpc>
                <a:spcPct val="100000"/>
              </a:lnSpc>
              <a:spcBef>
                <a:spcPts val="520"/>
              </a:spcBef>
              <a:spcAft>
                <a:spcPts val="0"/>
              </a:spcAft>
              <a:buClr>
                <a:srgbClr val="002060"/>
              </a:buClr>
              <a:buSzPts val="1870"/>
              <a:buFont typeface="Georgia"/>
              <a:buChar char="–"/>
            </a:pPr>
            <a:r>
              <a:rPr lang="en-US" sz="1800">
                <a:solidFill>
                  <a:srgbClr val="002060"/>
                </a:solidFill>
                <a:latin typeface="Georgia"/>
                <a:ea typeface="Georgia"/>
                <a:cs typeface="Georgia"/>
                <a:sym typeface="Georgia"/>
              </a:rPr>
              <a:t>Likely increased interest in UNOLS ship time  </a:t>
            </a:r>
            <a:r>
              <a:rPr lang="en-US" sz="1800">
                <a:solidFill>
                  <a:srgbClr val="002060"/>
                </a:solidFill>
                <a:latin typeface="Georgia"/>
                <a:ea typeface="Georgia"/>
                <a:cs typeface="Georgia"/>
                <a:sym typeface="Georgia"/>
              </a:rPr>
              <a:t>    </a:t>
            </a:r>
            <a:r>
              <a:rPr lang="en-US" sz="1800">
                <a:latin typeface="Georgia"/>
                <a:ea typeface="Georgia"/>
                <a:cs typeface="Georgia"/>
                <a:sym typeface="Georgia"/>
              </a:rPr>
              <a:t> </a:t>
            </a:r>
            <a:r>
              <a:rPr lang="en-US"/>
              <a:t>                                                             </a:t>
            </a:r>
            <a:endParaRPr/>
          </a:p>
          <a:p>
            <a:pPr indent="0" lvl="0" marL="0" rtl="0" algn="l">
              <a:lnSpc>
                <a:spcPct val="100000"/>
              </a:lnSpc>
              <a:spcBef>
                <a:spcPts val="520"/>
              </a:spcBef>
              <a:spcAft>
                <a:spcPts val="0"/>
              </a:spcAft>
              <a:buSzPts val="2470"/>
              <a:buNone/>
            </a:pPr>
            <a:r>
              <a:t/>
            </a:r>
            <a:endParaRPr/>
          </a:p>
        </p:txBody>
      </p:sp>
      <p:pic>
        <p:nvPicPr>
          <p:cNvPr id="101" name="Google Shape;101;p2"/>
          <p:cNvPicPr preferRelativeResize="0"/>
          <p:nvPr/>
        </p:nvPicPr>
        <p:blipFill>
          <a:blip r:embed="rId3">
            <a:alphaModFix/>
          </a:blip>
          <a:stretch>
            <a:fillRect/>
          </a:stretch>
        </p:blipFill>
        <p:spPr>
          <a:xfrm>
            <a:off x="3491988" y="3661224"/>
            <a:ext cx="2160035" cy="19069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g24485c9cd9e_0_240"/>
          <p:cNvSpPr txBox="1"/>
          <p:nvPr>
            <p:ph idx="1" type="body"/>
          </p:nvPr>
        </p:nvSpPr>
        <p:spPr>
          <a:xfrm>
            <a:off x="504650" y="1093425"/>
            <a:ext cx="4550700" cy="477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3200"/>
              <a:buNone/>
            </a:pPr>
            <a:r>
              <a:rPr b="1" lang="en-US" sz="1400">
                <a:solidFill>
                  <a:srgbClr val="002060"/>
                </a:solidFill>
                <a:highlight>
                  <a:schemeClr val="lt1"/>
                </a:highlight>
                <a:latin typeface="Georgia"/>
                <a:ea typeface="Georgia"/>
                <a:cs typeface="Georgia"/>
                <a:sym typeface="Georgia"/>
              </a:rPr>
              <a:t>NOAA Ship </a:t>
            </a:r>
            <a:r>
              <a:rPr b="1" i="1" lang="en-US" sz="1400">
                <a:solidFill>
                  <a:srgbClr val="002060"/>
                </a:solidFill>
                <a:highlight>
                  <a:schemeClr val="lt1"/>
                </a:highlight>
                <a:latin typeface="Georgia"/>
                <a:ea typeface="Georgia"/>
                <a:cs typeface="Georgia"/>
                <a:sym typeface="Georgia"/>
              </a:rPr>
              <a:t>Thomas Jefferson</a:t>
            </a:r>
            <a:r>
              <a:rPr b="1" lang="en-US" sz="1400">
                <a:solidFill>
                  <a:srgbClr val="002060"/>
                </a:solidFill>
                <a:highlight>
                  <a:schemeClr val="lt1"/>
                </a:highlight>
                <a:latin typeface="Georgia"/>
                <a:ea typeface="Georgia"/>
                <a:cs typeface="Georgia"/>
                <a:sym typeface="Georgia"/>
              </a:rPr>
              <a:t> completed productive field season</a:t>
            </a:r>
            <a:endParaRPr b="1" sz="1400">
              <a:solidFill>
                <a:srgbClr val="002060"/>
              </a:solidFill>
              <a:highlight>
                <a:schemeClr val="lt1"/>
              </a:highlight>
              <a:latin typeface="Georgia"/>
              <a:ea typeface="Georgia"/>
              <a:cs typeface="Georgia"/>
              <a:sym typeface="Georgia"/>
            </a:endParaRPr>
          </a:p>
          <a:p>
            <a:pPr indent="-317500" lvl="0" marL="914400" rtl="0" algn="l">
              <a:lnSpc>
                <a:spcPct val="115000"/>
              </a:lnSpc>
              <a:spcBef>
                <a:spcPts val="0"/>
              </a:spcBef>
              <a:spcAft>
                <a:spcPts val="0"/>
              </a:spcAft>
              <a:buClr>
                <a:srgbClr val="002060"/>
              </a:buClr>
              <a:buSzPts val="1400"/>
              <a:buFont typeface="Georgia"/>
              <a:buChar char="●"/>
            </a:pPr>
            <a:r>
              <a:rPr lang="en-US" sz="1400">
                <a:solidFill>
                  <a:srgbClr val="002060"/>
                </a:solidFill>
                <a:highlight>
                  <a:schemeClr val="lt1"/>
                </a:highlight>
                <a:latin typeface="Georgia"/>
                <a:ea typeface="Georgia"/>
                <a:cs typeface="Georgia"/>
                <a:sym typeface="Georgia"/>
              </a:rPr>
              <a:t>First deployment in Great Lakes region since early 1990s </a:t>
            </a:r>
            <a:endParaRPr sz="1400">
              <a:solidFill>
                <a:srgbClr val="002060"/>
              </a:solidFill>
              <a:highlight>
                <a:schemeClr val="lt1"/>
              </a:highlight>
              <a:latin typeface="Georgia"/>
              <a:ea typeface="Georgia"/>
              <a:cs typeface="Georgia"/>
              <a:sym typeface="Georgia"/>
            </a:endParaRPr>
          </a:p>
          <a:p>
            <a:pPr indent="-317500" lvl="0" marL="914400" rtl="0" algn="l">
              <a:lnSpc>
                <a:spcPct val="115000"/>
              </a:lnSpc>
              <a:spcBef>
                <a:spcPts val="0"/>
              </a:spcBef>
              <a:spcAft>
                <a:spcPts val="0"/>
              </a:spcAft>
              <a:buClr>
                <a:srgbClr val="002060"/>
              </a:buClr>
              <a:buSzPts val="1400"/>
              <a:buFont typeface="Georgia"/>
              <a:buChar char="●"/>
            </a:pPr>
            <a:r>
              <a:rPr lang="en-US" sz="1400">
                <a:solidFill>
                  <a:srgbClr val="002060"/>
                </a:solidFill>
                <a:highlight>
                  <a:schemeClr val="lt1"/>
                </a:highlight>
                <a:latin typeface="Georgia"/>
                <a:ea typeface="Georgia"/>
                <a:cs typeface="Georgia"/>
                <a:sym typeface="Georgia"/>
              </a:rPr>
              <a:t>Surveyed: </a:t>
            </a:r>
            <a:endParaRPr sz="1400">
              <a:solidFill>
                <a:srgbClr val="002060"/>
              </a:solidFill>
              <a:highlight>
                <a:schemeClr val="lt1"/>
              </a:highlight>
              <a:latin typeface="Georgia"/>
              <a:ea typeface="Georgia"/>
              <a:cs typeface="Georgia"/>
              <a:sym typeface="Georgia"/>
            </a:endParaRPr>
          </a:p>
          <a:p>
            <a:pPr indent="-317500" lvl="1" marL="1371600" rtl="0" algn="l">
              <a:lnSpc>
                <a:spcPct val="115000"/>
              </a:lnSpc>
              <a:spcBef>
                <a:spcPts val="0"/>
              </a:spcBef>
              <a:spcAft>
                <a:spcPts val="0"/>
              </a:spcAft>
              <a:buClr>
                <a:srgbClr val="002060"/>
              </a:buClr>
              <a:buSzPts val="1400"/>
              <a:buFont typeface="Georgia"/>
              <a:buChar char="○"/>
            </a:pPr>
            <a:r>
              <a:rPr lang="en-US" sz="1400">
                <a:solidFill>
                  <a:srgbClr val="002060"/>
                </a:solidFill>
                <a:highlight>
                  <a:schemeClr val="lt1"/>
                </a:highlight>
                <a:latin typeface="Georgia"/>
                <a:ea typeface="Georgia"/>
                <a:cs typeface="Georgia"/>
                <a:sym typeface="Georgia"/>
              </a:rPr>
              <a:t>450 Square Nautical Miles of Lake Erie </a:t>
            </a:r>
            <a:endParaRPr sz="1400">
              <a:solidFill>
                <a:srgbClr val="002060"/>
              </a:solidFill>
              <a:highlight>
                <a:schemeClr val="lt1"/>
              </a:highlight>
              <a:latin typeface="Georgia"/>
              <a:ea typeface="Georgia"/>
              <a:cs typeface="Georgia"/>
              <a:sym typeface="Georgia"/>
            </a:endParaRPr>
          </a:p>
          <a:p>
            <a:pPr indent="-317500" lvl="1" marL="1371600" rtl="0" algn="l">
              <a:lnSpc>
                <a:spcPct val="115000"/>
              </a:lnSpc>
              <a:spcBef>
                <a:spcPts val="0"/>
              </a:spcBef>
              <a:spcAft>
                <a:spcPts val="0"/>
              </a:spcAft>
              <a:buClr>
                <a:srgbClr val="002060"/>
              </a:buClr>
              <a:buSzPts val="1400"/>
              <a:buFont typeface="Georgia"/>
              <a:buChar char="○"/>
            </a:pPr>
            <a:r>
              <a:rPr lang="en-US" sz="1400">
                <a:solidFill>
                  <a:srgbClr val="002060"/>
                </a:solidFill>
                <a:highlight>
                  <a:schemeClr val="lt1"/>
                </a:highlight>
                <a:latin typeface="Georgia"/>
                <a:ea typeface="Georgia"/>
                <a:cs typeface="Georgia"/>
                <a:sym typeface="Georgia"/>
              </a:rPr>
              <a:t>274 Square Nautical Miles of Lake Ontario </a:t>
            </a:r>
            <a:endParaRPr sz="1400">
              <a:solidFill>
                <a:srgbClr val="002060"/>
              </a:solidFill>
              <a:highlight>
                <a:schemeClr val="lt1"/>
              </a:highlight>
              <a:latin typeface="Georgia"/>
              <a:ea typeface="Georgia"/>
              <a:cs typeface="Georgia"/>
              <a:sym typeface="Georgia"/>
            </a:endParaRPr>
          </a:p>
          <a:p>
            <a:pPr indent="-317500" lvl="0" marL="914400" rtl="0" algn="l">
              <a:lnSpc>
                <a:spcPct val="115000"/>
              </a:lnSpc>
              <a:spcBef>
                <a:spcPts val="0"/>
              </a:spcBef>
              <a:spcAft>
                <a:spcPts val="0"/>
              </a:spcAft>
              <a:buClr>
                <a:srgbClr val="002060"/>
              </a:buClr>
              <a:buSzPts val="1400"/>
              <a:buFont typeface="Georgia"/>
              <a:buChar char="●"/>
            </a:pPr>
            <a:r>
              <a:rPr lang="en-US" sz="1400">
                <a:solidFill>
                  <a:srgbClr val="002060"/>
                </a:solidFill>
                <a:highlight>
                  <a:schemeClr val="lt1"/>
                </a:highlight>
                <a:latin typeface="Georgia"/>
                <a:ea typeface="Georgia"/>
                <a:cs typeface="Georgia"/>
                <a:sym typeface="Georgia"/>
              </a:rPr>
              <a:t>Identified: </a:t>
            </a:r>
            <a:endParaRPr sz="1400">
              <a:solidFill>
                <a:srgbClr val="002060"/>
              </a:solidFill>
              <a:highlight>
                <a:schemeClr val="lt1"/>
              </a:highlight>
              <a:latin typeface="Georgia"/>
              <a:ea typeface="Georgia"/>
              <a:cs typeface="Georgia"/>
              <a:sym typeface="Georgia"/>
            </a:endParaRPr>
          </a:p>
          <a:p>
            <a:pPr indent="-317500" lvl="1" marL="1371600" rtl="0" algn="l">
              <a:lnSpc>
                <a:spcPct val="115000"/>
              </a:lnSpc>
              <a:spcBef>
                <a:spcPts val="0"/>
              </a:spcBef>
              <a:spcAft>
                <a:spcPts val="0"/>
              </a:spcAft>
              <a:buClr>
                <a:srgbClr val="002060"/>
              </a:buClr>
              <a:buSzPts val="1400"/>
              <a:buFont typeface="Georgia"/>
              <a:buChar char="○"/>
            </a:pPr>
            <a:r>
              <a:rPr lang="en-US" sz="1400">
                <a:solidFill>
                  <a:srgbClr val="002060"/>
                </a:solidFill>
                <a:highlight>
                  <a:schemeClr val="lt1"/>
                </a:highlight>
                <a:latin typeface="Georgia"/>
                <a:ea typeface="Georgia"/>
                <a:cs typeface="Georgia"/>
                <a:sym typeface="Georgia"/>
              </a:rPr>
              <a:t>42 confirmed and new shipwrecks</a:t>
            </a:r>
            <a:endParaRPr sz="1400">
              <a:solidFill>
                <a:srgbClr val="002060"/>
              </a:solidFill>
              <a:highlight>
                <a:schemeClr val="lt1"/>
              </a:highlight>
              <a:latin typeface="Georgia"/>
              <a:ea typeface="Georgia"/>
              <a:cs typeface="Georgia"/>
              <a:sym typeface="Georgia"/>
            </a:endParaRPr>
          </a:p>
          <a:p>
            <a:pPr indent="-317500" lvl="1" marL="1371600" rtl="0" algn="l">
              <a:lnSpc>
                <a:spcPct val="115000"/>
              </a:lnSpc>
              <a:spcBef>
                <a:spcPts val="0"/>
              </a:spcBef>
              <a:spcAft>
                <a:spcPts val="0"/>
              </a:spcAft>
              <a:buClr>
                <a:srgbClr val="002060"/>
              </a:buClr>
              <a:buSzPts val="1400"/>
              <a:buFont typeface="Georgia"/>
              <a:buChar char="○"/>
            </a:pPr>
            <a:r>
              <a:rPr lang="en-US" sz="1400">
                <a:solidFill>
                  <a:srgbClr val="002060"/>
                </a:solidFill>
                <a:highlight>
                  <a:schemeClr val="lt1"/>
                </a:highlight>
                <a:latin typeface="Georgia"/>
                <a:ea typeface="Georgia"/>
                <a:cs typeface="Georgia"/>
                <a:sym typeface="Georgia"/>
              </a:rPr>
              <a:t>22 additional features </a:t>
            </a:r>
            <a:endParaRPr sz="1400">
              <a:solidFill>
                <a:srgbClr val="002060"/>
              </a:solidFill>
              <a:highlight>
                <a:schemeClr val="lt1"/>
              </a:highlight>
              <a:latin typeface="Georgia"/>
              <a:ea typeface="Georgia"/>
              <a:cs typeface="Georgia"/>
              <a:sym typeface="Georgia"/>
            </a:endParaRPr>
          </a:p>
          <a:p>
            <a:pPr indent="-317500" lvl="0" marL="914400" rtl="0" algn="l">
              <a:lnSpc>
                <a:spcPct val="115000"/>
              </a:lnSpc>
              <a:spcBef>
                <a:spcPts val="0"/>
              </a:spcBef>
              <a:spcAft>
                <a:spcPts val="0"/>
              </a:spcAft>
              <a:buClr>
                <a:srgbClr val="002060"/>
              </a:buClr>
              <a:buSzPts val="1400"/>
              <a:buFont typeface="Georgia"/>
              <a:buChar char="●"/>
            </a:pPr>
            <a:r>
              <a:rPr lang="en-US" sz="1400">
                <a:solidFill>
                  <a:srgbClr val="002060"/>
                </a:solidFill>
                <a:highlight>
                  <a:schemeClr val="lt1"/>
                </a:highlight>
                <a:latin typeface="Georgia"/>
                <a:ea typeface="Georgia"/>
                <a:cs typeface="Georgia"/>
                <a:sym typeface="Georgia"/>
              </a:rPr>
              <a:t>Successfully deployed uncrewed system DriX </a:t>
            </a:r>
            <a:endParaRPr sz="1400">
              <a:solidFill>
                <a:srgbClr val="002060"/>
              </a:solidFill>
              <a:highlight>
                <a:schemeClr val="lt1"/>
              </a:highlight>
              <a:latin typeface="Georgia"/>
              <a:ea typeface="Georgia"/>
              <a:cs typeface="Georgia"/>
              <a:sym typeface="Georgia"/>
            </a:endParaRPr>
          </a:p>
          <a:p>
            <a:pPr indent="0" lvl="0" marL="0" rtl="0" algn="l">
              <a:lnSpc>
                <a:spcPct val="115000"/>
              </a:lnSpc>
              <a:spcBef>
                <a:spcPts val="0"/>
              </a:spcBef>
              <a:spcAft>
                <a:spcPts val="0"/>
              </a:spcAft>
              <a:buNone/>
            </a:pPr>
            <a:r>
              <a:t/>
            </a:r>
            <a:endParaRPr sz="1400">
              <a:solidFill>
                <a:srgbClr val="002060"/>
              </a:solidFill>
              <a:highlight>
                <a:schemeClr val="lt1"/>
              </a:highlight>
              <a:latin typeface="Georgia"/>
              <a:ea typeface="Georgia"/>
              <a:cs typeface="Georgia"/>
              <a:sym typeface="Georgia"/>
            </a:endParaRPr>
          </a:p>
          <a:p>
            <a:pPr indent="0" lvl="0" marL="0" rtl="0" algn="l">
              <a:lnSpc>
                <a:spcPct val="115000"/>
              </a:lnSpc>
              <a:spcBef>
                <a:spcPts val="0"/>
              </a:spcBef>
              <a:spcAft>
                <a:spcPts val="0"/>
              </a:spcAft>
              <a:buNone/>
            </a:pPr>
            <a:r>
              <a:rPr b="1" lang="en-US" sz="1400">
                <a:solidFill>
                  <a:srgbClr val="002060"/>
                </a:solidFill>
                <a:highlight>
                  <a:schemeClr val="lt1"/>
                </a:highlight>
                <a:latin typeface="Georgia"/>
                <a:ea typeface="Georgia"/>
                <a:cs typeface="Georgia"/>
                <a:sym typeface="Georgia"/>
              </a:rPr>
              <a:t>Established a Cadet Shipping Program with the U.S. Merchant Marine Academy</a:t>
            </a:r>
            <a:endParaRPr b="1" sz="1400">
              <a:solidFill>
                <a:srgbClr val="002060"/>
              </a:solidFill>
              <a:highlight>
                <a:schemeClr val="lt1"/>
              </a:highlight>
              <a:latin typeface="Georgia"/>
              <a:ea typeface="Georgia"/>
              <a:cs typeface="Georgia"/>
              <a:sym typeface="Georgia"/>
            </a:endParaRPr>
          </a:p>
          <a:p>
            <a:pPr indent="0" lvl="0" marL="0" rtl="0" algn="l">
              <a:lnSpc>
                <a:spcPct val="115000"/>
              </a:lnSpc>
              <a:spcBef>
                <a:spcPts val="0"/>
              </a:spcBef>
              <a:spcAft>
                <a:spcPts val="0"/>
              </a:spcAft>
              <a:buNone/>
            </a:pPr>
            <a:r>
              <a:t/>
            </a:r>
            <a:endParaRPr sz="1400">
              <a:solidFill>
                <a:srgbClr val="002060"/>
              </a:solidFill>
              <a:highlight>
                <a:schemeClr val="lt1"/>
              </a:highlight>
              <a:latin typeface="Arial"/>
              <a:ea typeface="Arial"/>
              <a:cs typeface="Arial"/>
              <a:sym typeface="Arial"/>
            </a:endParaRPr>
          </a:p>
          <a:p>
            <a:pPr indent="0" lvl="0" marL="0" rtl="0" algn="l">
              <a:lnSpc>
                <a:spcPct val="115000"/>
              </a:lnSpc>
              <a:spcBef>
                <a:spcPts val="0"/>
              </a:spcBef>
              <a:spcAft>
                <a:spcPts val="0"/>
              </a:spcAft>
              <a:buSzPts val="3200"/>
              <a:buNone/>
            </a:pPr>
            <a:r>
              <a:t/>
            </a:r>
            <a:endParaRPr sz="1200">
              <a:solidFill>
                <a:srgbClr val="002060"/>
              </a:solidFill>
              <a:highlight>
                <a:schemeClr val="lt1"/>
              </a:highlight>
              <a:latin typeface="Arial"/>
              <a:ea typeface="Arial"/>
              <a:cs typeface="Arial"/>
              <a:sym typeface="Arial"/>
            </a:endParaRPr>
          </a:p>
          <a:p>
            <a:pPr indent="0" lvl="0" marL="0" rtl="0" algn="l">
              <a:lnSpc>
                <a:spcPct val="115000"/>
              </a:lnSpc>
              <a:spcBef>
                <a:spcPts val="0"/>
              </a:spcBef>
              <a:spcAft>
                <a:spcPts val="0"/>
              </a:spcAft>
              <a:buSzPts val="3200"/>
              <a:buNone/>
            </a:pPr>
            <a:r>
              <a:t/>
            </a:r>
            <a:endParaRPr i="1" sz="1200">
              <a:solidFill>
                <a:srgbClr val="002060"/>
              </a:solidFill>
              <a:latin typeface="Arial"/>
              <a:ea typeface="Arial"/>
              <a:cs typeface="Arial"/>
              <a:sym typeface="Arial"/>
            </a:endParaRPr>
          </a:p>
        </p:txBody>
      </p:sp>
      <p:sp>
        <p:nvSpPr>
          <p:cNvPr id="108" name="Google Shape;108;g24485c9cd9e_0_240"/>
          <p:cNvSpPr txBox="1"/>
          <p:nvPr>
            <p:ph type="title"/>
          </p:nvPr>
        </p:nvSpPr>
        <p:spPr>
          <a:xfrm>
            <a:off x="504650" y="50025"/>
            <a:ext cx="8705700" cy="1043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PT Sans"/>
              <a:buNone/>
            </a:pPr>
            <a:r>
              <a:rPr lang="en-US" sz="2800">
                <a:solidFill>
                  <a:srgbClr val="002060"/>
                </a:solidFill>
              </a:rPr>
              <a:t>OMAO FY 2022</a:t>
            </a:r>
            <a:r>
              <a:rPr lang="en-US" sz="2800">
                <a:solidFill>
                  <a:srgbClr val="FF0000"/>
                </a:solidFill>
              </a:rPr>
              <a:t> </a:t>
            </a:r>
            <a:r>
              <a:rPr lang="en-US" sz="2800">
                <a:solidFill>
                  <a:srgbClr val="002060"/>
                </a:solidFill>
              </a:rPr>
              <a:t>Accomplishments</a:t>
            </a:r>
            <a:endParaRPr sz="2800">
              <a:solidFill>
                <a:srgbClr val="002060"/>
              </a:solidFill>
            </a:endParaRPr>
          </a:p>
        </p:txBody>
      </p:sp>
      <p:pic>
        <p:nvPicPr>
          <p:cNvPr id="109" name="Google Shape;109;g24485c9cd9e_0_240"/>
          <p:cNvPicPr preferRelativeResize="0"/>
          <p:nvPr/>
        </p:nvPicPr>
        <p:blipFill rotWithShape="1">
          <a:blip r:embed="rId3">
            <a:alphaModFix/>
          </a:blip>
          <a:srcRect b="0" l="0" r="0" t="0"/>
          <a:stretch/>
        </p:blipFill>
        <p:spPr>
          <a:xfrm>
            <a:off x="4984000" y="1093425"/>
            <a:ext cx="4062002" cy="2489251"/>
          </a:xfrm>
          <a:prstGeom prst="rect">
            <a:avLst/>
          </a:prstGeom>
          <a:noFill/>
          <a:ln>
            <a:noFill/>
          </a:ln>
        </p:spPr>
      </p:pic>
      <p:pic>
        <p:nvPicPr>
          <p:cNvPr id="110" name="Google Shape;110;g24485c9cd9e_0_240"/>
          <p:cNvPicPr preferRelativeResize="0"/>
          <p:nvPr/>
        </p:nvPicPr>
        <p:blipFill>
          <a:blip r:embed="rId4">
            <a:alphaModFix/>
          </a:blip>
          <a:stretch>
            <a:fillRect/>
          </a:stretch>
        </p:blipFill>
        <p:spPr>
          <a:xfrm>
            <a:off x="5212750" y="3716650"/>
            <a:ext cx="3666277" cy="2062750"/>
          </a:xfrm>
          <a:prstGeom prst="rect">
            <a:avLst/>
          </a:prstGeom>
          <a:noFill/>
          <a:ln>
            <a:noFill/>
          </a:ln>
        </p:spPr>
      </p:pic>
      <p:sp>
        <p:nvSpPr>
          <p:cNvPr id="111" name="Google Shape;111;g24485c9cd9e_0_240"/>
          <p:cNvSpPr txBox="1"/>
          <p:nvPr/>
        </p:nvSpPr>
        <p:spPr>
          <a:xfrm>
            <a:off x="376289" y="2939294"/>
            <a:ext cx="8394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g24485c9cd9e_0_249"/>
          <p:cNvSpPr txBox="1"/>
          <p:nvPr>
            <p:ph idx="1" type="body"/>
          </p:nvPr>
        </p:nvSpPr>
        <p:spPr>
          <a:xfrm>
            <a:off x="-119625" y="973500"/>
            <a:ext cx="5622900" cy="5552400"/>
          </a:xfrm>
          <a:prstGeom prst="rect">
            <a:avLst/>
          </a:prstGeom>
          <a:noFill/>
          <a:ln>
            <a:noFill/>
          </a:ln>
        </p:spPr>
        <p:txBody>
          <a:bodyPr anchorCtr="0" anchor="t" bIns="45700" lIns="91425" spcFirstLastPara="1" rIns="91425" wrap="square" tIns="45700">
            <a:noAutofit/>
          </a:bodyPr>
          <a:lstStyle/>
          <a:p>
            <a:pPr indent="-311150" lvl="0" marL="914400" rtl="0" algn="l">
              <a:lnSpc>
                <a:spcPct val="115000"/>
              </a:lnSpc>
              <a:spcBef>
                <a:spcPts val="0"/>
              </a:spcBef>
              <a:spcAft>
                <a:spcPts val="0"/>
              </a:spcAft>
              <a:buClr>
                <a:srgbClr val="002060"/>
              </a:buClr>
              <a:buSzPts val="1300"/>
              <a:buFont typeface="Georgia"/>
              <a:buChar char="●"/>
            </a:pPr>
            <a:r>
              <a:rPr b="1" lang="en-US" sz="1300">
                <a:solidFill>
                  <a:srgbClr val="002060"/>
                </a:solidFill>
                <a:highlight>
                  <a:schemeClr val="lt1"/>
                </a:highlight>
                <a:latin typeface="Georgia"/>
                <a:ea typeface="Georgia"/>
                <a:cs typeface="Georgia"/>
                <a:sym typeface="Georgia"/>
              </a:rPr>
              <a:t>Shipboard Energy Efficiency Management Policy Implemented</a:t>
            </a:r>
            <a:endParaRPr b="1" sz="1300">
              <a:solidFill>
                <a:srgbClr val="002060"/>
              </a:solidFill>
              <a:highlight>
                <a:schemeClr val="lt1"/>
              </a:highlight>
              <a:latin typeface="Georgia"/>
              <a:ea typeface="Georgia"/>
              <a:cs typeface="Georgia"/>
              <a:sym typeface="Georgia"/>
            </a:endParaRPr>
          </a:p>
          <a:p>
            <a:pPr indent="0" lvl="0" marL="457200" rtl="0" algn="l">
              <a:lnSpc>
                <a:spcPct val="115000"/>
              </a:lnSpc>
              <a:spcBef>
                <a:spcPts val="0"/>
              </a:spcBef>
              <a:spcAft>
                <a:spcPts val="0"/>
              </a:spcAft>
              <a:buNone/>
            </a:pPr>
            <a:r>
              <a:t/>
            </a:r>
            <a:endParaRPr b="1" sz="1300">
              <a:solidFill>
                <a:srgbClr val="002060"/>
              </a:solidFill>
              <a:highlight>
                <a:schemeClr val="lt1"/>
              </a:highlight>
              <a:latin typeface="Georgia"/>
              <a:ea typeface="Georgia"/>
              <a:cs typeface="Georgia"/>
              <a:sym typeface="Georgia"/>
            </a:endParaRPr>
          </a:p>
          <a:p>
            <a:pPr indent="-311150" lvl="0" marL="914400" rtl="0" algn="l">
              <a:lnSpc>
                <a:spcPct val="115000"/>
              </a:lnSpc>
              <a:spcBef>
                <a:spcPts val="0"/>
              </a:spcBef>
              <a:spcAft>
                <a:spcPts val="0"/>
              </a:spcAft>
              <a:buClr>
                <a:srgbClr val="002060"/>
              </a:buClr>
              <a:buSzPts val="1300"/>
              <a:buFont typeface="Georgia"/>
              <a:buChar char="●"/>
            </a:pPr>
            <a:r>
              <a:rPr b="1" lang="en-US" sz="1300">
                <a:solidFill>
                  <a:srgbClr val="002060"/>
                </a:solidFill>
                <a:highlight>
                  <a:schemeClr val="lt1"/>
                </a:highlight>
                <a:latin typeface="Georgia"/>
                <a:ea typeface="Georgia"/>
                <a:cs typeface="Georgia"/>
                <a:sym typeface="Georgia"/>
              </a:rPr>
              <a:t>NOAA Ship </a:t>
            </a:r>
            <a:r>
              <a:rPr b="1" i="1" lang="en-US" sz="1300">
                <a:solidFill>
                  <a:srgbClr val="002060"/>
                </a:solidFill>
                <a:highlight>
                  <a:schemeClr val="lt1"/>
                </a:highlight>
                <a:latin typeface="Georgia"/>
                <a:ea typeface="Georgia"/>
                <a:cs typeface="Georgia"/>
                <a:sym typeface="Georgia"/>
              </a:rPr>
              <a:t>Ronald H. Brown</a:t>
            </a:r>
            <a:r>
              <a:rPr b="1" lang="en-US" sz="1300">
                <a:solidFill>
                  <a:srgbClr val="002060"/>
                </a:solidFill>
                <a:highlight>
                  <a:schemeClr val="lt1"/>
                </a:highlight>
                <a:latin typeface="Georgia"/>
                <a:ea typeface="Georgia"/>
                <a:cs typeface="Georgia"/>
                <a:sym typeface="Georgia"/>
              </a:rPr>
              <a:t> service life extension awarded</a:t>
            </a:r>
            <a:endParaRPr b="1" sz="1300">
              <a:solidFill>
                <a:srgbClr val="002060"/>
              </a:solidFill>
              <a:highlight>
                <a:schemeClr val="lt1"/>
              </a:highlight>
              <a:latin typeface="Georgia"/>
              <a:ea typeface="Georgia"/>
              <a:cs typeface="Georgia"/>
              <a:sym typeface="Georgia"/>
            </a:endParaRPr>
          </a:p>
          <a:p>
            <a:pPr indent="0" lvl="0" marL="0" rtl="0" algn="l">
              <a:lnSpc>
                <a:spcPct val="115000"/>
              </a:lnSpc>
              <a:spcBef>
                <a:spcPts val="0"/>
              </a:spcBef>
              <a:spcAft>
                <a:spcPts val="0"/>
              </a:spcAft>
              <a:buNone/>
            </a:pPr>
            <a:r>
              <a:t/>
            </a:r>
            <a:endParaRPr b="1" sz="1300">
              <a:solidFill>
                <a:srgbClr val="002060"/>
              </a:solidFill>
              <a:highlight>
                <a:schemeClr val="lt1"/>
              </a:highlight>
              <a:latin typeface="Georgia"/>
              <a:ea typeface="Georgia"/>
              <a:cs typeface="Georgia"/>
              <a:sym typeface="Georgia"/>
            </a:endParaRPr>
          </a:p>
          <a:p>
            <a:pPr indent="-311150" lvl="0" marL="914400" rtl="0" algn="l">
              <a:lnSpc>
                <a:spcPct val="115000"/>
              </a:lnSpc>
              <a:spcBef>
                <a:spcPts val="0"/>
              </a:spcBef>
              <a:spcAft>
                <a:spcPts val="0"/>
              </a:spcAft>
              <a:buClr>
                <a:srgbClr val="002060"/>
              </a:buClr>
              <a:buSzPts val="1300"/>
              <a:buFont typeface="Georgia"/>
              <a:buChar char="●"/>
            </a:pPr>
            <a:r>
              <a:rPr b="1" lang="en-US" sz="1300">
                <a:solidFill>
                  <a:srgbClr val="002060"/>
                </a:solidFill>
                <a:highlight>
                  <a:schemeClr val="lt1"/>
                </a:highlight>
                <a:latin typeface="Georgia"/>
                <a:ea typeface="Georgia"/>
                <a:cs typeface="Georgia"/>
                <a:sym typeface="Georgia"/>
              </a:rPr>
              <a:t>Fleet deferred maintenance reduced from $35M to less than $2M</a:t>
            </a:r>
            <a:endParaRPr b="1" sz="1300">
              <a:solidFill>
                <a:srgbClr val="002060"/>
              </a:solidFill>
              <a:highlight>
                <a:schemeClr val="lt1"/>
              </a:highlight>
              <a:latin typeface="Georgia"/>
              <a:ea typeface="Georgia"/>
              <a:cs typeface="Georgia"/>
              <a:sym typeface="Georgia"/>
            </a:endParaRPr>
          </a:p>
          <a:p>
            <a:pPr indent="0" lvl="0" marL="457200" rtl="0" algn="l">
              <a:lnSpc>
                <a:spcPct val="115000"/>
              </a:lnSpc>
              <a:spcBef>
                <a:spcPts val="0"/>
              </a:spcBef>
              <a:spcAft>
                <a:spcPts val="0"/>
              </a:spcAft>
              <a:buNone/>
            </a:pPr>
            <a:r>
              <a:t/>
            </a:r>
            <a:endParaRPr b="1" sz="1300">
              <a:solidFill>
                <a:srgbClr val="002060"/>
              </a:solidFill>
              <a:highlight>
                <a:schemeClr val="lt1"/>
              </a:highlight>
              <a:latin typeface="Georgia"/>
              <a:ea typeface="Georgia"/>
              <a:cs typeface="Georgia"/>
              <a:sym typeface="Georgia"/>
            </a:endParaRPr>
          </a:p>
          <a:p>
            <a:pPr indent="-311150" lvl="0" marL="914400" rtl="0" algn="l">
              <a:lnSpc>
                <a:spcPct val="115000"/>
              </a:lnSpc>
              <a:spcBef>
                <a:spcPts val="0"/>
              </a:spcBef>
              <a:spcAft>
                <a:spcPts val="0"/>
              </a:spcAft>
              <a:buClr>
                <a:srgbClr val="002060"/>
              </a:buClr>
              <a:buSzPts val="1300"/>
              <a:buFont typeface="Georgia"/>
              <a:buChar char="●"/>
            </a:pPr>
            <a:r>
              <a:rPr b="1" lang="en-US" sz="1300">
                <a:solidFill>
                  <a:srgbClr val="002060"/>
                </a:solidFill>
                <a:latin typeface="Georgia"/>
                <a:ea typeface="Georgia"/>
                <a:cs typeface="Georgia"/>
                <a:sym typeface="Georgia"/>
              </a:rPr>
              <a:t>Construction of two new oceanographic research vessels </a:t>
            </a:r>
            <a:endParaRPr b="1" sz="1300">
              <a:solidFill>
                <a:srgbClr val="002060"/>
              </a:solidFill>
              <a:latin typeface="Georgia"/>
              <a:ea typeface="Georgia"/>
              <a:cs typeface="Georgia"/>
              <a:sym typeface="Georgia"/>
            </a:endParaRPr>
          </a:p>
          <a:p>
            <a:pPr indent="-311150" lvl="2" marL="1371600" rtl="0" algn="l">
              <a:lnSpc>
                <a:spcPct val="115000"/>
              </a:lnSpc>
              <a:spcBef>
                <a:spcPts val="0"/>
              </a:spcBef>
              <a:spcAft>
                <a:spcPts val="0"/>
              </a:spcAft>
              <a:buClr>
                <a:srgbClr val="002060"/>
              </a:buClr>
              <a:buSzPts val="1300"/>
              <a:buFont typeface="Georgia"/>
              <a:buChar char="▪"/>
            </a:pPr>
            <a:r>
              <a:rPr i="1" lang="en-US" sz="1300">
                <a:solidFill>
                  <a:srgbClr val="002060"/>
                </a:solidFill>
                <a:latin typeface="Georgia"/>
                <a:ea typeface="Georgia"/>
                <a:cs typeface="Georgia"/>
                <a:sym typeface="Georgia"/>
              </a:rPr>
              <a:t>Oceanographer </a:t>
            </a:r>
            <a:r>
              <a:rPr lang="en-US" sz="1300">
                <a:solidFill>
                  <a:srgbClr val="002060"/>
                </a:solidFill>
                <a:latin typeface="Georgia"/>
                <a:ea typeface="Georgia"/>
                <a:cs typeface="Georgia"/>
                <a:sym typeface="Georgia"/>
              </a:rPr>
              <a:t>and </a:t>
            </a:r>
            <a:r>
              <a:rPr i="1" lang="en-US" sz="1300">
                <a:solidFill>
                  <a:srgbClr val="002060"/>
                </a:solidFill>
                <a:latin typeface="Georgia"/>
                <a:ea typeface="Georgia"/>
                <a:cs typeface="Georgia"/>
                <a:sym typeface="Georgia"/>
              </a:rPr>
              <a:t>Discoverer</a:t>
            </a:r>
            <a:endParaRPr i="1" sz="1300">
              <a:solidFill>
                <a:srgbClr val="002060"/>
              </a:solidFill>
              <a:latin typeface="Georgia"/>
              <a:ea typeface="Georgia"/>
              <a:cs typeface="Georgia"/>
              <a:sym typeface="Georgia"/>
            </a:endParaRPr>
          </a:p>
          <a:p>
            <a:pPr indent="-311150" lvl="2" marL="1371600" rtl="0" algn="l">
              <a:lnSpc>
                <a:spcPct val="115000"/>
              </a:lnSpc>
              <a:spcBef>
                <a:spcPts val="0"/>
              </a:spcBef>
              <a:spcAft>
                <a:spcPts val="0"/>
              </a:spcAft>
              <a:buClr>
                <a:srgbClr val="002060"/>
              </a:buClr>
              <a:buSzPts val="1300"/>
              <a:buFont typeface="Georgia"/>
              <a:buChar char="▪"/>
            </a:pPr>
            <a:r>
              <a:rPr lang="en-US" sz="1300">
                <a:solidFill>
                  <a:srgbClr val="002060"/>
                </a:solidFill>
                <a:latin typeface="Georgia"/>
                <a:ea typeface="Georgia"/>
                <a:cs typeface="Georgia"/>
                <a:sym typeface="Georgia"/>
              </a:rPr>
              <a:t>First planned vessel construction projects since the 2016 NOAA Fleet Plan was completed</a:t>
            </a:r>
            <a:endParaRPr sz="1300">
              <a:solidFill>
                <a:srgbClr val="002060"/>
              </a:solidFill>
              <a:latin typeface="Georgia"/>
              <a:ea typeface="Georgia"/>
              <a:cs typeface="Georgia"/>
              <a:sym typeface="Georgia"/>
            </a:endParaRPr>
          </a:p>
          <a:p>
            <a:pPr indent="0" lvl="0" marL="914400" rtl="0" algn="l">
              <a:lnSpc>
                <a:spcPct val="115000"/>
              </a:lnSpc>
              <a:spcBef>
                <a:spcPts val="0"/>
              </a:spcBef>
              <a:spcAft>
                <a:spcPts val="0"/>
              </a:spcAft>
              <a:buNone/>
            </a:pPr>
            <a:r>
              <a:t/>
            </a:r>
            <a:endParaRPr b="1" sz="1300">
              <a:solidFill>
                <a:srgbClr val="002060"/>
              </a:solidFill>
              <a:latin typeface="Georgia"/>
              <a:ea typeface="Georgia"/>
              <a:cs typeface="Georgia"/>
              <a:sym typeface="Georgia"/>
            </a:endParaRPr>
          </a:p>
          <a:p>
            <a:pPr indent="-311150" lvl="0" marL="914400" rtl="0" algn="l">
              <a:lnSpc>
                <a:spcPct val="115000"/>
              </a:lnSpc>
              <a:spcBef>
                <a:spcPts val="0"/>
              </a:spcBef>
              <a:spcAft>
                <a:spcPts val="0"/>
              </a:spcAft>
              <a:buClr>
                <a:srgbClr val="002060"/>
              </a:buClr>
              <a:buSzPts val="1300"/>
              <a:buFont typeface="Georgia"/>
              <a:buChar char="●"/>
            </a:pPr>
            <a:r>
              <a:rPr b="1" lang="en-US" sz="1300">
                <a:solidFill>
                  <a:srgbClr val="002060"/>
                </a:solidFill>
                <a:latin typeface="Georgia"/>
                <a:ea typeface="Georgia"/>
                <a:cs typeface="Georgia"/>
                <a:sym typeface="Georgia"/>
              </a:rPr>
              <a:t>Dive operations returned to pre-Covid levels in 2022.</a:t>
            </a:r>
            <a:endParaRPr b="1" sz="1300">
              <a:solidFill>
                <a:srgbClr val="002060"/>
              </a:solidFill>
              <a:latin typeface="Georgia"/>
              <a:ea typeface="Georgia"/>
              <a:cs typeface="Georgia"/>
              <a:sym typeface="Georgia"/>
            </a:endParaRPr>
          </a:p>
          <a:p>
            <a:pPr indent="0" lvl="0" marL="457200" rtl="0" algn="l">
              <a:lnSpc>
                <a:spcPct val="115000"/>
              </a:lnSpc>
              <a:spcBef>
                <a:spcPts val="0"/>
              </a:spcBef>
              <a:spcAft>
                <a:spcPts val="0"/>
              </a:spcAft>
              <a:buNone/>
            </a:pPr>
            <a:r>
              <a:t/>
            </a:r>
            <a:endParaRPr b="1" sz="1300">
              <a:solidFill>
                <a:srgbClr val="002060"/>
              </a:solidFill>
              <a:latin typeface="Georgia"/>
              <a:ea typeface="Georgia"/>
              <a:cs typeface="Georgia"/>
              <a:sym typeface="Georgia"/>
            </a:endParaRPr>
          </a:p>
          <a:p>
            <a:pPr indent="-311150" lvl="0" marL="914400" rtl="0" algn="l">
              <a:lnSpc>
                <a:spcPct val="115000"/>
              </a:lnSpc>
              <a:spcBef>
                <a:spcPts val="0"/>
              </a:spcBef>
              <a:spcAft>
                <a:spcPts val="0"/>
              </a:spcAft>
              <a:buClr>
                <a:srgbClr val="002060"/>
              </a:buClr>
              <a:buSzPts val="1300"/>
              <a:buFont typeface="Georgia"/>
              <a:buChar char="●"/>
            </a:pPr>
            <a:r>
              <a:rPr b="1" lang="en-US" sz="1300">
                <a:solidFill>
                  <a:srgbClr val="002060"/>
                </a:solidFill>
                <a:latin typeface="Georgia"/>
                <a:ea typeface="Georgia"/>
                <a:cs typeface="Georgia"/>
                <a:sym typeface="Georgia"/>
              </a:rPr>
              <a:t>Brought online new recompression chambers for remote diving, increased dive safety training and partnered with the U.S. Army on a pilot Hyperbaric Medical Tech course.</a:t>
            </a:r>
            <a:endParaRPr b="1" sz="1300">
              <a:solidFill>
                <a:srgbClr val="002060"/>
              </a:solidFill>
              <a:latin typeface="Georgia"/>
              <a:ea typeface="Georgia"/>
              <a:cs typeface="Georgia"/>
              <a:sym typeface="Georgia"/>
            </a:endParaRPr>
          </a:p>
          <a:p>
            <a:pPr indent="0" lvl="0" marL="1371600" rtl="0" algn="l">
              <a:lnSpc>
                <a:spcPct val="115000"/>
              </a:lnSpc>
              <a:spcBef>
                <a:spcPts val="0"/>
              </a:spcBef>
              <a:spcAft>
                <a:spcPts val="0"/>
              </a:spcAft>
              <a:buNone/>
            </a:pPr>
            <a:r>
              <a:t/>
            </a:r>
            <a:endParaRPr sz="1400">
              <a:solidFill>
                <a:srgbClr val="002060"/>
              </a:solidFill>
              <a:latin typeface="Arial"/>
              <a:ea typeface="Arial"/>
              <a:cs typeface="Arial"/>
              <a:sym typeface="Arial"/>
            </a:endParaRPr>
          </a:p>
          <a:p>
            <a:pPr indent="0" lvl="0" marL="0" rtl="0" algn="l">
              <a:lnSpc>
                <a:spcPct val="115000"/>
              </a:lnSpc>
              <a:spcBef>
                <a:spcPts val="0"/>
              </a:spcBef>
              <a:spcAft>
                <a:spcPts val="0"/>
              </a:spcAft>
              <a:buNone/>
            </a:pPr>
            <a:r>
              <a:t/>
            </a:r>
            <a:endParaRPr b="1" sz="1400">
              <a:solidFill>
                <a:srgbClr val="002060"/>
              </a:solidFill>
              <a:highlight>
                <a:schemeClr val="lt1"/>
              </a:highlight>
              <a:latin typeface="Arial"/>
              <a:ea typeface="Arial"/>
              <a:cs typeface="Arial"/>
              <a:sym typeface="Arial"/>
            </a:endParaRPr>
          </a:p>
          <a:p>
            <a:pPr indent="0" lvl="0" marL="0" rtl="0" algn="l">
              <a:lnSpc>
                <a:spcPct val="115000"/>
              </a:lnSpc>
              <a:spcBef>
                <a:spcPts val="0"/>
              </a:spcBef>
              <a:spcAft>
                <a:spcPts val="0"/>
              </a:spcAft>
              <a:buSzPts val="3200"/>
              <a:buNone/>
            </a:pPr>
            <a:r>
              <a:t/>
            </a:r>
            <a:endParaRPr sz="1200">
              <a:solidFill>
                <a:srgbClr val="002060"/>
              </a:solidFill>
              <a:highlight>
                <a:schemeClr val="lt1"/>
              </a:highlight>
              <a:latin typeface="Arial"/>
              <a:ea typeface="Arial"/>
              <a:cs typeface="Arial"/>
              <a:sym typeface="Arial"/>
            </a:endParaRPr>
          </a:p>
          <a:p>
            <a:pPr indent="0" lvl="0" marL="0" rtl="0" algn="l">
              <a:lnSpc>
                <a:spcPct val="115000"/>
              </a:lnSpc>
              <a:spcBef>
                <a:spcPts val="0"/>
              </a:spcBef>
              <a:spcAft>
                <a:spcPts val="0"/>
              </a:spcAft>
              <a:buSzPts val="3200"/>
              <a:buNone/>
            </a:pPr>
            <a:r>
              <a:t/>
            </a:r>
            <a:endParaRPr i="1" sz="1200">
              <a:solidFill>
                <a:srgbClr val="002060"/>
              </a:solidFill>
              <a:latin typeface="Arial"/>
              <a:ea typeface="Arial"/>
              <a:cs typeface="Arial"/>
              <a:sym typeface="Arial"/>
            </a:endParaRPr>
          </a:p>
        </p:txBody>
      </p:sp>
      <p:sp>
        <p:nvSpPr>
          <p:cNvPr id="118" name="Google Shape;118;g24485c9cd9e_0_249"/>
          <p:cNvSpPr txBox="1"/>
          <p:nvPr>
            <p:ph type="title"/>
          </p:nvPr>
        </p:nvSpPr>
        <p:spPr>
          <a:xfrm>
            <a:off x="518975" y="0"/>
            <a:ext cx="8695800" cy="973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PT Sans"/>
              <a:buNone/>
            </a:pPr>
            <a:r>
              <a:rPr lang="en-US" sz="2900">
                <a:solidFill>
                  <a:srgbClr val="002060"/>
                </a:solidFill>
              </a:rPr>
              <a:t>OMAO FY 2022</a:t>
            </a:r>
            <a:r>
              <a:rPr lang="en-US" sz="2900">
                <a:solidFill>
                  <a:srgbClr val="FF0000"/>
                </a:solidFill>
              </a:rPr>
              <a:t> </a:t>
            </a:r>
            <a:r>
              <a:rPr lang="en-US" sz="2900">
                <a:solidFill>
                  <a:srgbClr val="002060"/>
                </a:solidFill>
              </a:rPr>
              <a:t>Accomplishments</a:t>
            </a:r>
            <a:endParaRPr sz="2900">
              <a:solidFill>
                <a:srgbClr val="002060"/>
              </a:solidFill>
            </a:endParaRPr>
          </a:p>
        </p:txBody>
      </p:sp>
      <p:pic>
        <p:nvPicPr>
          <p:cNvPr id="119" name="Google Shape;119;g24485c9cd9e_0_249"/>
          <p:cNvPicPr preferRelativeResize="0"/>
          <p:nvPr/>
        </p:nvPicPr>
        <p:blipFill>
          <a:blip r:embed="rId3">
            <a:alphaModFix/>
          </a:blip>
          <a:stretch>
            <a:fillRect/>
          </a:stretch>
        </p:blipFill>
        <p:spPr>
          <a:xfrm>
            <a:off x="5549150" y="987106"/>
            <a:ext cx="3333750" cy="2600325"/>
          </a:xfrm>
          <a:prstGeom prst="rect">
            <a:avLst/>
          </a:prstGeom>
          <a:noFill/>
          <a:ln>
            <a:noFill/>
          </a:ln>
        </p:spPr>
      </p:pic>
      <p:pic>
        <p:nvPicPr>
          <p:cNvPr id="120" name="Google Shape;120;g24485c9cd9e_0_249"/>
          <p:cNvPicPr preferRelativeResize="0"/>
          <p:nvPr/>
        </p:nvPicPr>
        <p:blipFill rotWithShape="1">
          <a:blip r:embed="rId4">
            <a:alphaModFix/>
          </a:blip>
          <a:srcRect b="0" l="0" r="0" t="0"/>
          <a:stretch/>
        </p:blipFill>
        <p:spPr>
          <a:xfrm>
            <a:off x="5744738" y="4032875"/>
            <a:ext cx="2942577" cy="15391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3"/>
          <p:cNvSpPr txBox="1"/>
          <p:nvPr>
            <p:ph type="title"/>
          </p:nvPr>
        </p:nvSpPr>
        <p:spPr>
          <a:xfrm>
            <a:off x="457200" y="0"/>
            <a:ext cx="8229600" cy="634500"/>
          </a:xfrm>
          <a:prstGeom prst="rect">
            <a:avLst/>
          </a:prstGeom>
          <a:noFill/>
          <a:ln>
            <a:noFill/>
          </a:ln>
        </p:spPr>
        <p:txBody>
          <a:bodyPr anchorCtr="0" anchor="b" bIns="0" lIns="0" spcFirstLastPara="1" rIns="0" wrap="square" tIns="45700">
            <a:noAutofit/>
          </a:bodyPr>
          <a:lstStyle/>
          <a:p>
            <a:pPr indent="0" lvl="0" marL="0" rtl="0" algn="ctr">
              <a:lnSpc>
                <a:spcPct val="100000"/>
              </a:lnSpc>
              <a:spcBef>
                <a:spcPts val="1800"/>
              </a:spcBef>
              <a:spcAft>
                <a:spcPts val="0"/>
              </a:spcAft>
              <a:buSzPts val="3600"/>
              <a:buNone/>
            </a:pPr>
            <a:r>
              <a:rPr lang="en-US" sz="3200"/>
              <a:t>FY23 – In Progress</a:t>
            </a:r>
            <a:endParaRPr sz="3200"/>
          </a:p>
        </p:txBody>
      </p:sp>
      <p:sp>
        <p:nvSpPr>
          <p:cNvPr id="127" name="Google Shape;127;p3"/>
          <p:cNvSpPr txBox="1"/>
          <p:nvPr/>
        </p:nvSpPr>
        <p:spPr>
          <a:xfrm>
            <a:off x="236575" y="969750"/>
            <a:ext cx="5590200" cy="484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500" u="none" cap="none" strike="noStrike">
                <a:solidFill>
                  <a:srgbClr val="002060"/>
                </a:solidFill>
                <a:latin typeface="Georgia"/>
                <a:ea typeface="Georgia"/>
                <a:cs typeface="Georgia"/>
                <a:sym typeface="Georgia"/>
              </a:rPr>
              <a:t>People</a:t>
            </a:r>
            <a:endParaRPr sz="1500">
              <a:solidFill>
                <a:srgbClr val="002060"/>
              </a:solidFill>
              <a:latin typeface="Georgia"/>
              <a:ea typeface="Georgia"/>
              <a:cs typeface="Georgia"/>
              <a:sym typeface="Georgia"/>
            </a:endParaRPr>
          </a:p>
          <a:p>
            <a:pPr indent="-450850" lvl="0" marL="457200" marR="0" rtl="0" algn="l">
              <a:lnSpc>
                <a:spcPct val="100000"/>
              </a:lnSpc>
              <a:spcBef>
                <a:spcPts val="0"/>
              </a:spcBef>
              <a:spcAft>
                <a:spcPts val="0"/>
              </a:spcAft>
              <a:buClr>
                <a:srgbClr val="002060"/>
              </a:buClr>
              <a:buSzPts val="1500"/>
              <a:buFont typeface="Georgia"/>
              <a:buChar char="•"/>
            </a:pPr>
            <a:r>
              <a:rPr i="0" lang="en-US" sz="1500" u="none" cap="none" strike="noStrike">
                <a:solidFill>
                  <a:srgbClr val="002060"/>
                </a:solidFill>
                <a:latin typeface="Georgia"/>
                <a:ea typeface="Georgia"/>
                <a:cs typeface="Georgia"/>
                <a:sym typeface="Georgia"/>
              </a:rPr>
              <a:t>Initiatives to address staffing issues</a:t>
            </a:r>
            <a:endParaRPr sz="1500">
              <a:solidFill>
                <a:srgbClr val="002060"/>
              </a:solidFill>
              <a:latin typeface="Georgia"/>
              <a:ea typeface="Georgia"/>
              <a:cs typeface="Georgia"/>
              <a:sym typeface="Georgia"/>
            </a:endParaRPr>
          </a:p>
          <a:p>
            <a:pPr indent="-450850" lvl="0" marL="457200" marR="0" rtl="0" algn="l">
              <a:lnSpc>
                <a:spcPct val="100000"/>
              </a:lnSpc>
              <a:spcBef>
                <a:spcPts val="0"/>
              </a:spcBef>
              <a:spcAft>
                <a:spcPts val="0"/>
              </a:spcAft>
              <a:buClr>
                <a:srgbClr val="002060"/>
              </a:buClr>
              <a:buSzPts val="1500"/>
              <a:buFont typeface="Georgia"/>
              <a:buChar char="•"/>
            </a:pPr>
            <a:r>
              <a:rPr i="0" lang="en-US" sz="1500" u="none" cap="none" strike="noStrike">
                <a:solidFill>
                  <a:srgbClr val="002060"/>
                </a:solidFill>
                <a:latin typeface="Georgia"/>
                <a:ea typeface="Georgia"/>
                <a:cs typeface="Georgia"/>
                <a:sym typeface="Georgia"/>
              </a:rPr>
              <a:t>Covid-19 protocol </a:t>
            </a:r>
            <a:r>
              <a:rPr lang="en-US" sz="1500">
                <a:solidFill>
                  <a:srgbClr val="002060"/>
                </a:solidFill>
                <a:latin typeface="Georgia"/>
                <a:ea typeface="Georgia"/>
                <a:cs typeface="Georgia"/>
                <a:sym typeface="Georgia"/>
              </a:rPr>
              <a:t>updated</a:t>
            </a:r>
            <a:r>
              <a:rPr lang="en-US" sz="1500">
                <a:solidFill>
                  <a:srgbClr val="002060"/>
                </a:solidFill>
                <a:latin typeface="Georgia"/>
                <a:ea typeface="Georgia"/>
                <a:cs typeface="Georgia"/>
                <a:sym typeface="Georgia"/>
              </a:rPr>
              <a:t> again </a:t>
            </a:r>
            <a:endParaRPr sz="1500">
              <a:solidFill>
                <a:srgbClr val="002060"/>
              </a:solidFill>
              <a:latin typeface="Georgia"/>
              <a:ea typeface="Georgia"/>
              <a:cs typeface="Georgia"/>
              <a:sym typeface="Georgia"/>
            </a:endParaRPr>
          </a:p>
          <a:p>
            <a:pPr indent="-323850" lvl="1" marL="914400" marR="0" rtl="0" algn="l">
              <a:lnSpc>
                <a:spcPct val="100000"/>
              </a:lnSpc>
              <a:spcBef>
                <a:spcPts val="0"/>
              </a:spcBef>
              <a:spcAft>
                <a:spcPts val="0"/>
              </a:spcAft>
              <a:buClr>
                <a:srgbClr val="002060"/>
              </a:buClr>
              <a:buSzPts val="1500"/>
              <a:buFont typeface="Georgia"/>
              <a:buChar char="○"/>
            </a:pPr>
            <a:r>
              <a:rPr lang="en-US" sz="1500">
                <a:solidFill>
                  <a:srgbClr val="002060"/>
                </a:solidFill>
                <a:latin typeface="Georgia"/>
                <a:ea typeface="Georgia"/>
                <a:cs typeface="Georgia"/>
                <a:sym typeface="Georgia"/>
              </a:rPr>
              <a:t>Stop surveillance testing</a:t>
            </a:r>
            <a:endParaRPr sz="1500">
              <a:solidFill>
                <a:srgbClr val="002060"/>
              </a:solidFill>
              <a:latin typeface="Georgia"/>
              <a:ea typeface="Georgia"/>
              <a:cs typeface="Georgia"/>
              <a:sym typeface="Georgia"/>
            </a:endParaRPr>
          </a:p>
          <a:p>
            <a:pPr indent="-323850" lvl="1" marL="914400" marR="0" rtl="0" algn="l">
              <a:lnSpc>
                <a:spcPct val="100000"/>
              </a:lnSpc>
              <a:spcBef>
                <a:spcPts val="0"/>
              </a:spcBef>
              <a:spcAft>
                <a:spcPts val="0"/>
              </a:spcAft>
              <a:buClr>
                <a:srgbClr val="002060"/>
              </a:buClr>
              <a:buSzPts val="1500"/>
              <a:buFont typeface="Georgia"/>
              <a:buChar char="○"/>
            </a:pPr>
            <a:r>
              <a:rPr lang="en-US" sz="1500">
                <a:solidFill>
                  <a:srgbClr val="002060"/>
                </a:solidFill>
                <a:latin typeface="Georgia"/>
                <a:ea typeface="Georgia"/>
                <a:cs typeface="Georgia"/>
                <a:sym typeface="Georgia"/>
              </a:rPr>
              <a:t>Recommended vs. Required </a:t>
            </a:r>
            <a:r>
              <a:rPr i="0" lang="en-US" sz="1500" u="none" cap="none" strike="noStrike">
                <a:solidFill>
                  <a:srgbClr val="002060"/>
                </a:solidFill>
                <a:latin typeface="Georgia"/>
                <a:ea typeface="Georgia"/>
                <a:cs typeface="Georgia"/>
                <a:sym typeface="Georgia"/>
              </a:rPr>
              <a:t>booster</a:t>
            </a:r>
            <a:endParaRPr sz="1100">
              <a:solidFill>
                <a:srgbClr val="002060"/>
              </a:solidFill>
              <a:latin typeface="Georgia"/>
              <a:ea typeface="Georgia"/>
              <a:cs typeface="Georgia"/>
              <a:sym typeface="Georgia"/>
            </a:endParaRPr>
          </a:p>
          <a:p>
            <a:pPr indent="0" lvl="0" marL="457200" marR="0" rtl="0" algn="l">
              <a:lnSpc>
                <a:spcPct val="100000"/>
              </a:lnSpc>
              <a:spcBef>
                <a:spcPts val="0"/>
              </a:spcBef>
              <a:spcAft>
                <a:spcPts val="0"/>
              </a:spcAft>
              <a:buNone/>
            </a:pPr>
            <a:r>
              <a:t/>
            </a:r>
            <a:endParaRPr sz="1500">
              <a:solidFill>
                <a:srgbClr val="002060"/>
              </a:solidFill>
              <a:latin typeface="Georgia"/>
              <a:ea typeface="Georgia"/>
              <a:cs typeface="Georgia"/>
              <a:sym typeface="Georgia"/>
            </a:endParaRPr>
          </a:p>
          <a:p>
            <a:pPr indent="0" lvl="0" marL="0" marR="0" rtl="0" algn="l">
              <a:lnSpc>
                <a:spcPct val="100000"/>
              </a:lnSpc>
              <a:spcBef>
                <a:spcPts val="0"/>
              </a:spcBef>
              <a:spcAft>
                <a:spcPts val="0"/>
              </a:spcAft>
              <a:buNone/>
            </a:pPr>
            <a:r>
              <a:rPr b="1" i="0" lang="en-US" sz="1500" u="none" cap="none" strike="noStrike">
                <a:solidFill>
                  <a:srgbClr val="002060"/>
                </a:solidFill>
                <a:latin typeface="Georgia"/>
                <a:ea typeface="Georgia"/>
                <a:cs typeface="Georgia"/>
                <a:sym typeface="Georgia"/>
              </a:rPr>
              <a:t>Metal</a:t>
            </a:r>
            <a:endParaRPr sz="1500">
              <a:solidFill>
                <a:srgbClr val="002060"/>
              </a:solidFill>
              <a:latin typeface="Georgia"/>
              <a:ea typeface="Georgia"/>
              <a:cs typeface="Georgia"/>
              <a:sym typeface="Georgia"/>
            </a:endParaRPr>
          </a:p>
          <a:p>
            <a:pPr indent="-450850" lvl="0" marL="457200" marR="0" rtl="0" algn="l">
              <a:lnSpc>
                <a:spcPct val="100000"/>
              </a:lnSpc>
              <a:spcBef>
                <a:spcPts val="0"/>
              </a:spcBef>
              <a:spcAft>
                <a:spcPts val="0"/>
              </a:spcAft>
              <a:buClr>
                <a:srgbClr val="002060"/>
              </a:buClr>
              <a:buSzPts val="1500"/>
              <a:buFont typeface="Georgia"/>
              <a:buChar char="•"/>
            </a:pPr>
            <a:r>
              <a:rPr i="0" lang="en-US" sz="1500" u="none" cap="none" strike="noStrike">
                <a:solidFill>
                  <a:srgbClr val="002060"/>
                </a:solidFill>
                <a:latin typeface="Georgia"/>
                <a:ea typeface="Georgia"/>
                <a:cs typeface="Georgia"/>
                <a:sym typeface="Georgia"/>
              </a:rPr>
              <a:t>Class A – construction underway </a:t>
            </a:r>
            <a:endParaRPr i="0" sz="1500" u="none" cap="none" strike="noStrike">
              <a:solidFill>
                <a:srgbClr val="002060"/>
              </a:solidFill>
              <a:latin typeface="Georgia"/>
              <a:ea typeface="Georgia"/>
              <a:cs typeface="Georgia"/>
              <a:sym typeface="Georgia"/>
            </a:endParaRPr>
          </a:p>
          <a:p>
            <a:pPr indent="-323850" lvl="1" marL="914400" marR="0" rtl="0" algn="l">
              <a:lnSpc>
                <a:spcPct val="100000"/>
              </a:lnSpc>
              <a:spcBef>
                <a:spcPts val="0"/>
              </a:spcBef>
              <a:spcAft>
                <a:spcPts val="0"/>
              </a:spcAft>
              <a:buClr>
                <a:srgbClr val="002060"/>
              </a:buClr>
              <a:buSzPts val="1500"/>
              <a:buFont typeface="Georgia"/>
              <a:buChar char="○"/>
            </a:pPr>
            <a:r>
              <a:rPr i="1" lang="en-US" sz="1500">
                <a:solidFill>
                  <a:srgbClr val="002060"/>
                </a:solidFill>
                <a:latin typeface="Georgia"/>
                <a:ea typeface="Georgia"/>
                <a:cs typeface="Georgia"/>
                <a:sym typeface="Georgia"/>
              </a:rPr>
              <a:t>Oceanographer</a:t>
            </a:r>
            <a:r>
              <a:rPr lang="en-US" sz="1500">
                <a:solidFill>
                  <a:srgbClr val="002060"/>
                </a:solidFill>
                <a:latin typeface="Georgia"/>
                <a:ea typeface="Georgia"/>
                <a:cs typeface="Georgia"/>
                <a:sym typeface="Georgia"/>
              </a:rPr>
              <a:t> has 86% steel cut overall with 67% structural assembly.</a:t>
            </a:r>
            <a:endParaRPr sz="1500">
              <a:solidFill>
                <a:srgbClr val="002060"/>
              </a:solidFill>
              <a:latin typeface="Georgia"/>
              <a:ea typeface="Georgia"/>
              <a:cs typeface="Georgia"/>
              <a:sym typeface="Georgia"/>
            </a:endParaRPr>
          </a:p>
          <a:p>
            <a:pPr indent="-323850" lvl="1" marL="914400" marR="0" rtl="0" algn="l">
              <a:lnSpc>
                <a:spcPct val="100000"/>
              </a:lnSpc>
              <a:spcBef>
                <a:spcPts val="0"/>
              </a:spcBef>
              <a:spcAft>
                <a:spcPts val="0"/>
              </a:spcAft>
              <a:buClr>
                <a:srgbClr val="002060"/>
              </a:buClr>
              <a:buSzPts val="1500"/>
              <a:buFont typeface="Georgia"/>
              <a:buChar char="○"/>
            </a:pPr>
            <a:r>
              <a:rPr i="1" lang="en-US" sz="1500">
                <a:solidFill>
                  <a:srgbClr val="002060"/>
                </a:solidFill>
                <a:latin typeface="Georgia"/>
                <a:ea typeface="Georgia"/>
                <a:cs typeface="Georgia"/>
                <a:sym typeface="Georgia"/>
              </a:rPr>
              <a:t>Discoverer</a:t>
            </a:r>
            <a:r>
              <a:rPr lang="en-US" sz="1500">
                <a:solidFill>
                  <a:srgbClr val="002060"/>
                </a:solidFill>
                <a:latin typeface="Georgia"/>
                <a:ea typeface="Georgia"/>
                <a:cs typeface="Georgia"/>
                <a:sym typeface="Georgia"/>
              </a:rPr>
              <a:t> has 40% steel cut overall and 19% structural assembly. </a:t>
            </a:r>
            <a:endParaRPr sz="1500">
              <a:solidFill>
                <a:srgbClr val="002060"/>
              </a:solidFill>
              <a:latin typeface="Georgia"/>
              <a:ea typeface="Georgia"/>
              <a:cs typeface="Georgia"/>
              <a:sym typeface="Georgia"/>
            </a:endParaRPr>
          </a:p>
          <a:p>
            <a:pPr indent="-450850" lvl="0" marL="457200" marR="0" rtl="0" algn="l">
              <a:lnSpc>
                <a:spcPct val="100000"/>
              </a:lnSpc>
              <a:spcBef>
                <a:spcPts val="0"/>
              </a:spcBef>
              <a:spcAft>
                <a:spcPts val="0"/>
              </a:spcAft>
              <a:buClr>
                <a:srgbClr val="002060"/>
              </a:buClr>
              <a:buSzPts val="1500"/>
              <a:buFont typeface="Georgia"/>
              <a:buChar char="•"/>
            </a:pPr>
            <a:r>
              <a:rPr i="0" lang="en-US" sz="1500" u="none" cap="none" strike="noStrike">
                <a:solidFill>
                  <a:srgbClr val="002060"/>
                </a:solidFill>
                <a:latin typeface="Georgia"/>
                <a:ea typeface="Georgia"/>
                <a:cs typeface="Georgia"/>
                <a:sym typeface="Georgia"/>
              </a:rPr>
              <a:t>Class B</a:t>
            </a:r>
            <a:r>
              <a:rPr lang="en-US" sz="1500">
                <a:solidFill>
                  <a:srgbClr val="002060"/>
                </a:solidFill>
                <a:latin typeface="Georgia"/>
                <a:ea typeface="Georgia"/>
                <a:cs typeface="Georgia"/>
                <a:sym typeface="Georgia"/>
              </a:rPr>
              <a:t> (charting+mapping vessels)- Anticipated Q3 Award </a:t>
            </a:r>
            <a:endParaRPr sz="1500">
              <a:solidFill>
                <a:srgbClr val="002060"/>
              </a:solidFill>
              <a:latin typeface="Georgia"/>
              <a:ea typeface="Georgia"/>
              <a:cs typeface="Georgia"/>
              <a:sym typeface="Georgia"/>
            </a:endParaRPr>
          </a:p>
          <a:p>
            <a:pPr indent="-450850" lvl="0" marL="457200" marR="0" rtl="0" algn="l">
              <a:lnSpc>
                <a:spcPct val="100000"/>
              </a:lnSpc>
              <a:spcBef>
                <a:spcPts val="0"/>
              </a:spcBef>
              <a:spcAft>
                <a:spcPts val="0"/>
              </a:spcAft>
              <a:buClr>
                <a:srgbClr val="002060"/>
              </a:buClr>
              <a:buSzPts val="1500"/>
              <a:buFont typeface="Georgia"/>
              <a:buChar char="•"/>
            </a:pPr>
            <a:r>
              <a:rPr i="1" lang="en-US" sz="1500" u="none" cap="none" strike="noStrike">
                <a:solidFill>
                  <a:srgbClr val="002060"/>
                </a:solidFill>
                <a:latin typeface="Georgia"/>
                <a:ea typeface="Georgia"/>
                <a:cs typeface="Georgia"/>
                <a:sym typeface="Georgia"/>
              </a:rPr>
              <a:t>Ronald</a:t>
            </a:r>
            <a:r>
              <a:rPr i="1" lang="en-US" sz="1500">
                <a:solidFill>
                  <a:srgbClr val="002060"/>
                </a:solidFill>
                <a:latin typeface="Georgia"/>
                <a:ea typeface="Georgia"/>
                <a:cs typeface="Georgia"/>
                <a:sym typeface="Georgia"/>
              </a:rPr>
              <a:t> H.</a:t>
            </a:r>
            <a:r>
              <a:rPr i="1" lang="en-US" sz="1500" u="none" cap="none" strike="noStrike">
                <a:solidFill>
                  <a:srgbClr val="002060"/>
                </a:solidFill>
                <a:latin typeface="Georgia"/>
                <a:ea typeface="Georgia"/>
                <a:cs typeface="Georgia"/>
                <a:sym typeface="Georgia"/>
              </a:rPr>
              <a:t> Brown </a:t>
            </a:r>
            <a:r>
              <a:rPr lang="en-US" sz="1500">
                <a:solidFill>
                  <a:srgbClr val="002060"/>
                </a:solidFill>
                <a:latin typeface="Georgia"/>
                <a:ea typeface="Georgia"/>
                <a:cs typeface="Georgia"/>
                <a:sym typeface="Georgia"/>
              </a:rPr>
              <a:t>service life extension June 2023 </a:t>
            </a:r>
            <a:endParaRPr sz="1500">
              <a:solidFill>
                <a:srgbClr val="002060"/>
              </a:solidFill>
              <a:latin typeface="Georgia"/>
              <a:ea typeface="Georgia"/>
              <a:cs typeface="Georgia"/>
              <a:sym typeface="Georgia"/>
            </a:endParaRPr>
          </a:p>
          <a:p>
            <a:pPr indent="-323850" lvl="0" marL="457200" rtl="0" algn="l">
              <a:lnSpc>
                <a:spcPct val="115000"/>
              </a:lnSpc>
              <a:spcBef>
                <a:spcPts val="0"/>
              </a:spcBef>
              <a:spcAft>
                <a:spcPts val="0"/>
              </a:spcAft>
              <a:buClr>
                <a:srgbClr val="002060"/>
              </a:buClr>
              <a:buSzPts val="1500"/>
              <a:buFont typeface="Georgia"/>
              <a:buChar char="•"/>
            </a:pPr>
            <a:r>
              <a:rPr lang="en-US" sz="1500">
                <a:solidFill>
                  <a:srgbClr val="002060"/>
                </a:solidFill>
                <a:latin typeface="Georgia"/>
                <a:ea typeface="Georgia"/>
                <a:cs typeface="Georgia"/>
                <a:sym typeface="Georgia"/>
              </a:rPr>
              <a:t>2 Successful Machinery Control System installations on </a:t>
            </a:r>
            <a:r>
              <a:rPr i="1" lang="en-US" sz="1500">
                <a:solidFill>
                  <a:srgbClr val="002060"/>
                </a:solidFill>
                <a:latin typeface="Georgia"/>
                <a:ea typeface="Georgia"/>
                <a:cs typeface="Georgia"/>
                <a:sym typeface="Georgia"/>
              </a:rPr>
              <a:t>Pisces</a:t>
            </a:r>
            <a:r>
              <a:rPr lang="en-US" sz="1500">
                <a:solidFill>
                  <a:srgbClr val="002060"/>
                </a:solidFill>
                <a:latin typeface="Georgia"/>
                <a:ea typeface="Georgia"/>
                <a:cs typeface="Georgia"/>
                <a:sym typeface="Georgia"/>
              </a:rPr>
              <a:t> and </a:t>
            </a:r>
            <a:r>
              <a:rPr i="1" lang="en-US" sz="1500">
                <a:solidFill>
                  <a:srgbClr val="002060"/>
                </a:solidFill>
                <a:latin typeface="Georgia"/>
                <a:ea typeface="Georgia"/>
                <a:cs typeface="Georgia"/>
                <a:sym typeface="Georgia"/>
              </a:rPr>
              <a:t>Bell M. Shimada</a:t>
            </a:r>
            <a:endParaRPr i="1" sz="1500">
              <a:solidFill>
                <a:srgbClr val="002060"/>
              </a:solidFill>
              <a:latin typeface="Georgia"/>
              <a:ea typeface="Georgia"/>
              <a:cs typeface="Georgia"/>
              <a:sym typeface="Georgia"/>
            </a:endParaRPr>
          </a:p>
          <a:p>
            <a:pPr indent="-323850" lvl="0" marL="457200" rtl="0" algn="l">
              <a:lnSpc>
                <a:spcPct val="115000"/>
              </a:lnSpc>
              <a:spcBef>
                <a:spcPts val="0"/>
              </a:spcBef>
              <a:spcAft>
                <a:spcPts val="0"/>
              </a:spcAft>
              <a:buClr>
                <a:srgbClr val="002060"/>
              </a:buClr>
              <a:buSzPts val="1500"/>
              <a:buFont typeface="Georgia"/>
              <a:buChar char="•"/>
            </a:pPr>
            <a:r>
              <a:rPr lang="en-US" sz="1500">
                <a:solidFill>
                  <a:srgbClr val="002060"/>
                </a:solidFill>
                <a:highlight>
                  <a:srgbClr val="FFFFFF"/>
                </a:highlight>
                <a:latin typeface="Georgia"/>
                <a:ea typeface="Georgia"/>
                <a:cs typeface="Georgia"/>
                <a:sym typeface="Georgia"/>
              </a:rPr>
              <a:t>New stern thruster installation on </a:t>
            </a:r>
            <a:r>
              <a:rPr i="1" lang="en-US" sz="1500">
                <a:solidFill>
                  <a:srgbClr val="002060"/>
                </a:solidFill>
                <a:highlight>
                  <a:srgbClr val="FFFFFF"/>
                </a:highlight>
                <a:latin typeface="Georgia"/>
                <a:ea typeface="Georgia"/>
                <a:cs typeface="Georgia"/>
                <a:sym typeface="Georgia"/>
              </a:rPr>
              <a:t>Okeanos Explorer</a:t>
            </a:r>
            <a:endParaRPr i="1" sz="1500">
              <a:solidFill>
                <a:srgbClr val="002060"/>
              </a:solidFill>
              <a:latin typeface="Georgia"/>
              <a:ea typeface="Georgia"/>
              <a:cs typeface="Georgia"/>
              <a:sym typeface="Georgia"/>
            </a:endParaRPr>
          </a:p>
          <a:p>
            <a:pPr indent="-323850" lvl="0" marL="457200" rtl="0" algn="l">
              <a:lnSpc>
                <a:spcPct val="115000"/>
              </a:lnSpc>
              <a:spcBef>
                <a:spcPts val="0"/>
              </a:spcBef>
              <a:spcAft>
                <a:spcPts val="0"/>
              </a:spcAft>
              <a:buClr>
                <a:srgbClr val="002060"/>
              </a:buClr>
              <a:buSzPts val="1500"/>
              <a:buFont typeface="Georgia"/>
              <a:buChar char="•"/>
            </a:pPr>
            <a:r>
              <a:rPr lang="en-US" sz="1500">
                <a:solidFill>
                  <a:srgbClr val="002060"/>
                </a:solidFill>
                <a:latin typeface="Georgia"/>
                <a:ea typeface="Georgia"/>
                <a:cs typeface="Georgia"/>
                <a:sym typeface="Georgia"/>
              </a:rPr>
              <a:t>13 of 16 Ship Repair Packages Completed</a:t>
            </a:r>
            <a:endParaRPr sz="1500">
              <a:solidFill>
                <a:srgbClr val="002060"/>
              </a:solidFill>
              <a:latin typeface="Georgia"/>
              <a:ea typeface="Georgia"/>
              <a:cs typeface="Georgia"/>
              <a:sym typeface="Georgia"/>
            </a:endParaRPr>
          </a:p>
          <a:p>
            <a:pPr indent="-323850" lvl="0" marL="457200" rtl="0" algn="l">
              <a:lnSpc>
                <a:spcPct val="115000"/>
              </a:lnSpc>
              <a:spcBef>
                <a:spcPts val="0"/>
              </a:spcBef>
              <a:spcAft>
                <a:spcPts val="0"/>
              </a:spcAft>
              <a:buClr>
                <a:srgbClr val="002060"/>
              </a:buClr>
              <a:buSzPts val="1500"/>
              <a:buFont typeface="Georgia"/>
              <a:buChar char="•"/>
            </a:pPr>
            <a:r>
              <a:rPr lang="en-US" sz="1500">
                <a:solidFill>
                  <a:srgbClr val="002060"/>
                </a:solidFill>
                <a:latin typeface="Georgia"/>
                <a:ea typeface="Georgia"/>
                <a:cs typeface="Georgia"/>
                <a:sym typeface="Georgia"/>
              </a:rPr>
              <a:t>Starlink rollout to fleet</a:t>
            </a:r>
            <a:endParaRPr b="0" i="0" sz="1500" u="none" cap="none" strike="noStrike">
              <a:solidFill>
                <a:srgbClr val="002060"/>
              </a:solidFill>
              <a:latin typeface="Arial"/>
              <a:ea typeface="Arial"/>
              <a:cs typeface="Arial"/>
              <a:sym typeface="Arial"/>
            </a:endParaRPr>
          </a:p>
        </p:txBody>
      </p:sp>
      <p:pic>
        <p:nvPicPr>
          <p:cNvPr id="128" name="Google Shape;128;p3"/>
          <p:cNvPicPr preferRelativeResize="0"/>
          <p:nvPr/>
        </p:nvPicPr>
        <p:blipFill rotWithShape="1">
          <a:blip r:embed="rId3">
            <a:alphaModFix/>
          </a:blip>
          <a:srcRect b="0" l="0" r="0" t="0"/>
          <a:stretch/>
        </p:blipFill>
        <p:spPr>
          <a:xfrm>
            <a:off x="5826900" y="3498275"/>
            <a:ext cx="3012425" cy="2034175"/>
          </a:xfrm>
          <a:prstGeom prst="rect">
            <a:avLst/>
          </a:prstGeom>
          <a:noFill/>
          <a:ln>
            <a:noFill/>
          </a:ln>
        </p:spPr>
      </p:pic>
      <p:pic>
        <p:nvPicPr>
          <p:cNvPr id="129" name="Google Shape;129;p3"/>
          <p:cNvPicPr preferRelativeResize="0"/>
          <p:nvPr/>
        </p:nvPicPr>
        <p:blipFill>
          <a:blip r:embed="rId4">
            <a:alphaModFix/>
          </a:blip>
          <a:stretch>
            <a:fillRect/>
          </a:stretch>
        </p:blipFill>
        <p:spPr>
          <a:xfrm>
            <a:off x="5783588" y="925425"/>
            <a:ext cx="3012425" cy="216176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g23c5a03ca9e_0_223"/>
          <p:cNvSpPr txBox="1"/>
          <p:nvPr>
            <p:ph type="title"/>
          </p:nvPr>
        </p:nvSpPr>
        <p:spPr>
          <a:xfrm>
            <a:off x="1257750" y="187350"/>
            <a:ext cx="6628500" cy="6405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US">
                <a:solidFill>
                  <a:srgbClr val="002060"/>
                </a:solidFill>
                <a:latin typeface="Georgia"/>
                <a:ea typeface="Georgia"/>
                <a:cs typeface="Georgia"/>
                <a:sym typeface="Georgia"/>
              </a:rPr>
              <a:t>FY23 Continued: </a:t>
            </a:r>
            <a:r>
              <a:rPr lang="en-US">
                <a:solidFill>
                  <a:srgbClr val="002060"/>
                </a:solidFill>
                <a:latin typeface="Georgia"/>
                <a:ea typeface="Georgia"/>
                <a:cs typeface="Georgia"/>
                <a:sym typeface="Georgia"/>
              </a:rPr>
              <a:t>Mission</a:t>
            </a:r>
            <a:endParaRPr>
              <a:solidFill>
                <a:srgbClr val="002060"/>
              </a:solidFill>
              <a:latin typeface="Georgia"/>
              <a:ea typeface="Georgia"/>
              <a:cs typeface="Georgia"/>
              <a:sym typeface="Georgia"/>
            </a:endParaRPr>
          </a:p>
        </p:txBody>
      </p:sp>
      <p:sp>
        <p:nvSpPr>
          <p:cNvPr id="136" name="Google Shape;136;g23c5a03ca9e_0_223"/>
          <p:cNvSpPr txBox="1"/>
          <p:nvPr/>
        </p:nvSpPr>
        <p:spPr>
          <a:xfrm>
            <a:off x="4016900" y="1307100"/>
            <a:ext cx="4897200" cy="424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002060"/>
              </a:solidFill>
              <a:latin typeface="Georgia"/>
              <a:ea typeface="Georgia"/>
              <a:cs typeface="Georgia"/>
              <a:sym typeface="Georgia"/>
            </a:endParaRPr>
          </a:p>
          <a:p>
            <a:pPr indent="-342900" lvl="0" marL="457200" rtl="0" algn="l">
              <a:lnSpc>
                <a:spcPct val="115000"/>
              </a:lnSpc>
              <a:spcBef>
                <a:spcPts val="0"/>
              </a:spcBef>
              <a:spcAft>
                <a:spcPts val="0"/>
              </a:spcAft>
              <a:buClr>
                <a:srgbClr val="002060"/>
              </a:buClr>
              <a:buSzPts val="1800"/>
              <a:buFont typeface="Georgia"/>
              <a:buChar char="•"/>
            </a:pPr>
            <a:r>
              <a:rPr i="1" lang="en-US" sz="1800">
                <a:solidFill>
                  <a:srgbClr val="002060"/>
                </a:solidFill>
                <a:latin typeface="Georgia"/>
                <a:ea typeface="Georgia"/>
                <a:cs typeface="Georgia"/>
                <a:sym typeface="Georgia"/>
              </a:rPr>
              <a:t>Rainier </a:t>
            </a:r>
            <a:r>
              <a:rPr lang="en-US" sz="1800">
                <a:solidFill>
                  <a:srgbClr val="002060"/>
                </a:solidFill>
                <a:latin typeface="Georgia"/>
                <a:ea typeface="Georgia"/>
                <a:cs typeface="Georgia"/>
                <a:sym typeface="Georgia"/>
              </a:rPr>
              <a:t>working in American Samoa</a:t>
            </a:r>
            <a:endParaRPr sz="1800">
              <a:solidFill>
                <a:srgbClr val="002060"/>
              </a:solidFill>
              <a:latin typeface="Georgia"/>
              <a:ea typeface="Georgia"/>
              <a:cs typeface="Georgia"/>
              <a:sym typeface="Georgia"/>
            </a:endParaRPr>
          </a:p>
          <a:p>
            <a:pPr indent="-342900" lvl="0" marL="457200" rtl="0" algn="l">
              <a:lnSpc>
                <a:spcPct val="115000"/>
              </a:lnSpc>
              <a:spcBef>
                <a:spcPts val="0"/>
              </a:spcBef>
              <a:spcAft>
                <a:spcPts val="0"/>
              </a:spcAft>
              <a:buClr>
                <a:srgbClr val="002060"/>
              </a:buClr>
              <a:buSzPts val="1800"/>
              <a:buFont typeface="Georgia"/>
              <a:buChar char="•"/>
            </a:pPr>
            <a:r>
              <a:rPr i="1" lang="en-US" sz="1800">
                <a:solidFill>
                  <a:srgbClr val="002060"/>
                </a:solidFill>
                <a:latin typeface="Georgia"/>
                <a:ea typeface="Georgia"/>
                <a:cs typeface="Georgia"/>
                <a:sym typeface="Georgia"/>
              </a:rPr>
              <a:t>Oscar Dyson</a:t>
            </a:r>
            <a:r>
              <a:rPr lang="en-US" sz="1800">
                <a:solidFill>
                  <a:srgbClr val="002060"/>
                </a:solidFill>
                <a:latin typeface="Georgia"/>
                <a:ea typeface="Georgia"/>
                <a:cs typeface="Georgia"/>
                <a:sym typeface="Georgia"/>
              </a:rPr>
              <a:t> DriX operations out of Kodiak</a:t>
            </a:r>
            <a:endParaRPr sz="1800">
              <a:solidFill>
                <a:srgbClr val="002060"/>
              </a:solidFill>
              <a:latin typeface="Georgia"/>
              <a:ea typeface="Georgia"/>
              <a:cs typeface="Georgia"/>
              <a:sym typeface="Georgia"/>
            </a:endParaRPr>
          </a:p>
          <a:p>
            <a:pPr indent="-342900" lvl="0" marL="457200" rtl="0" algn="l">
              <a:lnSpc>
                <a:spcPct val="115000"/>
              </a:lnSpc>
              <a:spcBef>
                <a:spcPts val="0"/>
              </a:spcBef>
              <a:spcAft>
                <a:spcPts val="0"/>
              </a:spcAft>
              <a:buClr>
                <a:srgbClr val="002060"/>
              </a:buClr>
              <a:buSzPts val="1800"/>
              <a:buFont typeface="Georgia"/>
              <a:buChar char="•"/>
            </a:pPr>
            <a:r>
              <a:rPr i="1" lang="en-US" sz="1800">
                <a:solidFill>
                  <a:srgbClr val="002060"/>
                </a:solidFill>
                <a:highlight>
                  <a:srgbClr val="FFFFFF"/>
                </a:highlight>
                <a:latin typeface="Georgia"/>
                <a:ea typeface="Georgia"/>
                <a:cs typeface="Georgia"/>
                <a:sym typeface="Georgia"/>
              </a:rPr>
              <a:t>Gordon Gunter </a:t>
            </a:r>
            <a:r>
              <a:rPr lang="en-US" sz="1800">
                <a:solidFill>
                  <a:srgbClr val="002060"/>
                </a:solidFill>
                <a:highlight>
                  <a:srgbClr val="FFFFFF"/>
                </a:highlight>
                <a:latin typeface="Georgia"/>
                <a:ea typeface="Georgia"/>
                <a:cs typeface="Georgia"/>
                <a:sym typeface="Georgia"/>
              </a:rPr>
              <a:t>working AMMAPS for the first time in 3 years </a:t>
            </a:r>
            <a:endParaRPr sz="1800">
              <a:solidFill>
                <a:srgbClr val="002060"/>
              </a:solidFill>
              <a:highlight>
                <a:srgbClr val="FFFFFF"/>
              </a:highlight>
              <a:latin typeface="Georgia"/>
              <a:ea typeface="Georgia"/>
              <a:cs typeface="Georgia"/>
              <a:sym typeface="Georgia"/>
            </a:endParaRPr>
          </a:p>
          <a:p>
            <a:pPr indent="-342900" lvl="0" marL="457200" rtl="0" algn="l">
              <a:lnSpc>
                <a:spcPct val="115000"/>
              </a:lnSpc>
              <a:spcBef>
                <a:spcPts val="0"/>
              </a:spcBef>
              <a:spcAft>
                <a:spcPts val="0"/>
              </a:spcAft>
              <a:buClr>
                <a:srgbClr val="002060"/>
              </a:buClr>
              <a:buSzPts val="1800"/>
              <a:buFont typeface="Georgia"/>
              <a:buChar char="•"/>
            </a:pPr>
            <a:r>
              <a:rPr i="1" lang="en-US" sz="1800">
                <a:solidFill>
                  <a:srgbClr val="002060"/>
                </a:solidFill>
                <a:highlight>
                  <a:srgbClr val="FFFFFF"/>
                </a:highlight>
                <a:latin typeface="Georgia"/>
                <a:ea typeface="Georgia"/>
                <a:cs typeface="Georgia"/>
                <a:sym typeface="Georgia"/>
              </a:rPr>
              <a:t>Ronald H. Brown</a:t>
            </a:r>
            <a:r>
              <a:rPr lang="en-US" sz="1800">
                <a:solidFill>
                  <a:srgbClr val="002060"/>
                </a:solidFill>
                <a:highlight>
                  <a:srgbClr val="FFFFFF"/>
                </a:highlight>
                <a:latin typeface="Georgia"/>
                <a:ea typeface="Georgia"/>
                <a:cs typeface="Georgia"/>
                <a:sym typeface="Georgia"/>
              </a:rPr>
              <a:t> GO-SHIP project (high profile worldwide initiative since 2018)</a:t>
            </a:r>
            <a:endParaRPr sz="1800">
              <a:solidFill>
                <a:srgbClr val="002060"/>
              </a:solidFill>
              <a:latin typeface="Georgia"/>
              <a:ea typeface="Georgia"/>
              <a:cs typeface="Georgia"/>
              <a:sym typeface="Georgia"/>
            </a:endParaRPr>
          </a:p>
          <a:p>
            <a:pPr indent="-342900" lvl="0" marL="457200" rtl="0" algn="l">
              <a:lnSpc>
                <a:spcPct val="115000"/>
              </a:lnSpc>
              <a:spcBef>
                <a:spcPts val="0"/>
              </a:spcBef>
              <a:spcAft>
                <a:spcPts val="0"/>
              </a:spcAft>
              <a:buClr>
                <a:srgbClr val="002060"/>
              </a:buClr>
              <a:buSzPts val="1800"/>
              <a:buFont typeface="Georgia"/>
              <a:buChar char="•"/>
            </a:pPr>
            <a:r>
              <a:rPr lang="en-US" sz="1800">
                <a:solidFill>
                  <a:srgbClr val="002060"/>
                </a:solidFill>
                <a:latin typeface="Georgia"/>
                <a:ea typeface="Georgia"/>
                <a:cs typeface="Georgia"/>
                <a:sym typeface="Georgia"/>
              </a:rPr>
              <a:t>MOC-P support to UNOLS and Coast Guard vessels (CGC Elm support / CGC Halibut / R/V Sikuliaq).  R/V Sally Ride / R/V Thomas G. Thompson on the schedule. </a:t>
            </a:r>
            <a:endParaRPr sz="1800">
              <a:solidFill>
                <a:srgbClr val="002060"/>
              </a:solidFill>
            </a:endParaRPr>
          </a:p>
        </p:txBody>
      </p:sp>
      <p:pic>
        <p:nvPicPr>
          <p:cNvPr id="137" name="Google Shape;137;g23c5a03ca9e_0_223"/>
          <p:cNvPicPr preferRelativeResize="0"/>
          <p:nvPr/>
        </p:nvPicPr>
        <p:blipFill rotWithShape="1">
          <a:blip r:embed="rId3">
            <a:alphaModFix/>
          </a:blip>
          <a:srcRect b="0" l="0" r="0" t="27452"/>
          <a:stretch/>
        </p:blipFill>
        <p:spPr>
          <a:xfrm>
            <a:off x="329050" y="4544977"/>
            <a:ext cx="3633101" cy="1188173"/>
          </a:xfrm>
          <a:prstGeom prst="rect">
            <a:avLst/>
          </a:prstGeom>
          <a:noFill/>
          <a:ln>
            <a:noFill/>
          </a:ln>
        </p:spPr>
      </p:pic>
      <p:pic>
        <p:nvPicPr>
          <p:cNvPr id="138" name="Google Shape;138;g23c5a03ca9e_0_223"/>
          <p:cNvPicPr preferRelativeResize="0"/>
          <p:nvPr/>
        </p:nvPicPr>
        <p:blipFill>
          <a:blip r:embed="rId4">
            <a:alphaModFix/>
          </a:blip>
          <a:stretch>
            <a:fillRect/>
          </a:stretch>
        </p:blipFill>
        <p:spPr>
          <a:xfrm>
            <a:off x="748173" y="1266500"/>
            <a:ext cx="2501425" cy="1652925"/>
          </a:xfrm>
          <a:prstGeom prst="rect">
            <a:avLst/>
          </a:prstGeom>
          <a:noFill/>
          <a:ln>
            <a:noFill/>
          </a:ln>
        </p:spPr>
      </p:pic>
      <p:pic>
        <p:nvPicPr>
          <p:cNvPr id="139" name="Google Shape;139;g23c5a03ca9e_0_223"/>
          <p:cNvPicPr preferRelativeResize="0"/>
          <p:nvPr/>
        </p:nvPicPr>
        <p:blipFill>
          <a:blip r:embed="rId5">
            <a:alphaModFix/>
          </a:blip>
          <a:stretch>
            <a:fillRect/>
          </a:stretch>
        </p:blipFill>
        <p:spPr>
          <a:xfrm>
            <a:off x="650061" y="3007425"/>
            <a:ext cx="2697664" cy="14495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g24485c9cd9e_0_257"/>
          <p:cNvPicPr preferRelativeResize="0"/>
          <p:nvPr/>
        </p:nvPicPr>
        <p:blipFill rotWithShape="1">
          <a:blip r:embed="rId3">
            <a:alphaModFix/>
          </a:blip>
          <a:srcRect b="0" l="0" r="0" t="0"/>
          <a:stretch/>
        </p:blipFill>
        <p:spPr>
          <a:xfrm>
            <a:off x="6370775" y="1244842"/>
            <a:ext cx="2651760" cy="2340864"/>
          </a:xfrm>
          <a:prstGeom prst="rect">
            <a:avLst/>
          </a:prstGeom>
          <a:noFill/>
          <a:ln>
            <a:noFill/>
          </a:ln>
        </p:spPr>
      </p:pic>
      <p:pic>
        <p:nvPicPr>
          <p:cNvPr id="146" name="Google Shape;146;g24485c9cd9e_0_257"/>
          <p:cNvPicPr preferRelativeResize="0"/>
          <p:nvPr/>
        </p:nvPicPr>
        <p:blipFill rotWithShape="1">
          <a:blip r:embed="rId4">
            <a:alphaModFix/>
          </a:blip>
          <a:srcRect b="0" l="0" r="0" t="0"/>
          <a:stretch/>
        </p:blipFill>
        <p:spPr>
          <a:xfrm>
            <a:off x="1042850" y="4346209"/>
            <a:ext cx="2956298" cy="1523539"/>
          </a:xfrm>
          <a:prstGeom prst="rect">
            <a:avLst/>
          </a:prstGeom>
          <a:noFill/>
          <a:ln>
            <a:noFill/>
          </a:ln>
        </p:spPr>
      </p:pic>
      <p:sp>
        <p:nvSpPr>
          <p:cNvPr id="147" name="Google Shape;147;g24485c9cd9e_0_257"/>
          <p:cNvSpPr txBox="1"/>
          <p:nvPr>
            <p:ph type="title"/>
          </p:nvPr>
        </p:nvSpPr>
        <p:spPr>
          <a:xfrm>
            <a:off x="491825" y="-224650"/>
            <a:ext cx="8705700" cy="1043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PT Sans"/>
              <a:buNone/>
            </a:pPr>
            <a:r>
              <a:rPr lang="en-US" sz="2800">
                <a:solidFill>
                  <a:srgbClr val="002060"/>
                </a:solidFill>
              </a:rPr>
              <a:t>OMAO FY 2024 Priorities </a:t>
            </a:r>
            <a:endParaRPr sz="2800">
              <a:solidFill>
                <a:srgbClr val="002060"/>
              </a:solidFill>
            </a:endParaRPr>
          </a:p>
        </p:txBody>
      </p:sp>
      <p:sp>
        <p:nvSpPr>
          <p:cNvPr id="148" name="Google Shape;148;g24485c9cd9e_0_257"/>
          <p:cNvSpPr/>
          <p:nvPr/>
        </p:nvSpPr>
        <p:spPr>
          <a:xfrm>
            <a:off x="4720263" y="3078523"/>
            <a:ext cx="248700" cy="492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49" name="Google Shape;149;g24485c9cd9e_0_257"/>
          <p:cNvSpPr txBox="1"/>
          <p:nvPr/>
        </p:nvSpPr>
        <p:spPr>
          <a:xfrm>
            <a:off x="1240925" y="3839175"/>
            <a:ext cx="2653200" cy="369300"/>
          </a:xfrm>
          <a:prstGeom prst="rect">
            <a:avLst/>
          </a:prstGeom>
          <a:solidFill>
            <a:srgbClr val="1F497D"/>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Introduction of </a:t>
            </a:r>
            <a:r>
              <a:rPr b="1" i="1" lang="en-US" sz="1200" u="none" cap="none" strike="noStrike">
                <a:solidFill>
                  <a:schemeClr val="lt1"/>
                </a:solidFill>
                <a:latin typeface="Arial"/>
                <a:ea typeface="Arial"/>
                <a:cs typeface="Arial"/>
                <a:sym typeface="Arial"/>
              </a:rPr>
              <a:t>Oceanographer </a:t>
            </a:r>
            <a:endParaRPr b="1" i="1" sz="1200" u="none" cap="none" strike="noStrike">
              <a:solidFill>
                <a:schemeClr val="lt1"/>
              </a:solidFill>
              <a:latin typeface="Arial"/>
              <a:ea typeface="Arial"/>
              <a:cs typeface="Arial"/>
              <a:sym typeface="Arial"/>
            </a:endParaRPr>
          </a:p>
        </p:txBody>
      </p:sp>
      <p:sp>
        <p:nvSpPr>
          <p:cNvPr id="150" name="Google Shape;150;g24485c9cd9e_0_257"/>
          <p:cNvSpPr txBox="1"/>
          <p:nvPr/>
        </p:nvSpPr>
        <p:spPr>
          <a:xfrm>
            <a:off x="6369575" y="1238754"/>
            <a:ext cx="2653200" cy="369300"/>
          </a:xfrm>
          <a:prstGeom prst="rect">
            <a:avLst/>
          </a:prstGeom>
          <a:solidFill>
            <a:srgbClr val="1F497D"/>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extLst>
                  <a:ext uri="http://customooxmlschemas.google.com/">
                    <go:slidesCustomData xmlns:go="http://customooxmlschemas.google.com/" textRoundtripDataId="0"/>
                  </a:ext>
                </a:extLst>
              </a:rPr>
              <a:t>Invest in Hurricane Hunters</a:t>
            </a:r>
            <a:endParaRPr b="1" i="0" sz="1200" u="none" cap="none" strike="noStrike">
              <a:solidFill>
                <a:schemeClr val="lt1"/>
              </a:solidFill>
              <a:latin typeface="Arial"/>
              <a:ea typeface="Arial"/>
              <a:cs typeface="Arial"/>
              <a:sym typeface="Arial"/>
            </a:endParaRPr>
          </a:p>
        </p:txBody>
      </p:sp>
      <p:pic>
        <p:nvPicPr>
          <p:cNvPr id="151" name="Google Shape;151;g24485c9cd9e_0_257"/>
          <p:cNvPicPr preferRelativeResize="0"/>
          <p:nvPr/>
        </p:nvPicPr>
        <p:blipFill rotWithShape="1">
          <a:blip r:embed="rId5">
            <a:alphaModFix/>
          </a:blip>
          <a:srcRect b="40580" l="0" r="0" t="4543"/>
          <a:stretch/>
        </p:blipFill>
        <p:spPr>
          <a:xfrm>
            <a:off x="666575" y="1238754"/>
            <a:ext cx="2652000" cy="2353055"/>
          </a:xfrm>
          <a:prstGeom prst="rect">
            <a:avLst/>
          </a:prstGeom>
          <a:noFill/>
          <a:ln>
            <a:noFill/>
          </a:ln>
        </p:spPr>
      </p:pic>
      <p:sp>
        <p:nvSpPr>
          <p:cNvPr id="152" name="Google Shape;152;g24485c9cd9e_0_257"/>
          <p:cNvSpPr txBox="1"/>
          <p:nvPr/>
        </p:nvSpPr>
        <p:spPr>
          <a:xfrm>
            <a:off x="666575" y="1238754"/>
            <a:ext cx="2652000" cy="369300"/>
          </a:xfrm>
          <a:prstGeom prst="rect">
            <a:avLst/>
          </a:prstGeom>
          <a:solidFill>
            <a:srgbClr val="1F497D"/>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Increase NOAA Corps</a:t>
            </a:r>
            <a:endParaRPr b="1" i="0" sz="1200" u="none" cap="none" strike="noStrike">
              <a:solidFill>
                <a:schemeClr val="lt1"/>
              </a:solidFill>
              <a:latin typeface="Arial"/>
              <a:ea typeface="Arial"/>
              <a:cs typeface="Arial"/>
              <a:sym typeface="Arial"/>
            </a:endParaRPr>
          </a:p>
        </p:txBody>
      </p:sp>
      <p:sp>
        <p:nvSpPr>
          <p:cNvPr id="153" name="Google Shape;153;g24485c9cd9e_0_257"/>
          <p:cNvSpPr txBox="1"/>
          <p:nvPr/>
        </p:nvSpPr>
        <p:spPr>
          <a:xfrm>
            <a:off x="558575" y="437775"/>
            <a:ext cx="85710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3200"/>
              <a:buFont typeface="Arial"/>
              <a:buNone/>
            </a:pPr>
            <a:r>
              <a:rPr i="0" lang="en-US" sz="1800" u="none" cap="none" strike="noStrike">
                <a:solidFill>
                  <a:srgbClr val="002060"/>
                </a:solidFill>
                <a:latin typeface="Georgia"/>
                <a:ea typeface="Georgia"/>
                <a:cs typeface="Georgia"/>
                <a:sym typeface="Georgia"/>
              </a:rPr>
              <a:t>The FY 2024 Budget Request provides </a:t>
            </a:r>
            <a:r>
              <a:rPr b="1" i="0" lang="en-US" sz="1800" u="none" cap="none" strike="noStrike">
                <a:solidFill>
                  <a:srgbClr val="002060"/>
                </a:solidFill>
                <a:latin typeface="Georgia"/>
                <a:ea typeface="Georgia"/>
                <a:cs typeface="Georgia"/>
                <a:sym typeface="Georgia"/>
              </a:rPr>
              <a:t>$460.6 million for OMAO</a:t>
            </a:r>
            <a:r>
              <a:rPr i="0" lang="en-US" sz="1800" u="none" cap="none" strike="noStrike">
                <a:solidFill>
                  <a:srgbClr val="002060"/>
                </a:solidFill>
                <a:latin typeface="Georgia"/>
                <a:ea typeface="Georgia"/>
                <a:cs typeface="Georgia"/>
                <a:sym typeface="Georgia"/>
              </a:rPr>
              <a:t> in discretionary accounts, $2.1 m</a:t>
            </a:r>
            <a:r>
              <a:rPr i="0" lang="en-US" sz="1800" u="none" cap="none" strike="noStrike">
                <a:solidFill>
                  <a:srgbClr val="002060"/>
                </a:solidFill>
                <a:highlight>
                  <a:schemeClr val="lt1"/>
                </a:highlight>
                <a:latin typeface="Georgia"/>
                <a:ea typeface="Georgia"/>
                <a:cs typeface="Georgia"/>
                <a:sym typeface="Georgia"/>
              </a:rPr>
              <a:t>i</a:t>
            </a:r>
            <a:r>
              <a:rPr i="0" lang="en-US" sz="1800" u="none" cap="none" strike="noStrike">
                <a:solidFill>
                  <a:srgbClr val="002060"/>
                </a:solidFill>
                <a:latin typeface="Georgia"/>
                <a:ea typeface="Georgia"/>
                <a:cs typeface="Georgia"/>
                <a:sym typeface="Georgia"/>
              </a:rPr>
              <a:t>llion decrease from the FY 2023 Enacted.</a:t>
            </a:r>
            <a:endParaRPr b="1" i="0" sz="1800" u="none" cap="none" strike="noStrike">
              <a:solidFill>
                <a:srgbClr val="002060"/>
              </a:solidFill>
              <a:latin typeface="Georgia"/>
              <a:ea typeface="Georgia"/>
              <a:cs typeface="Georgia"/>
              <a:sym typeface="Georgia"/>
            </a:endParaRPr>
          </a:p>
        </p:txBody>
      </p:sp>
      <p:pic>
        <p:nvPicPr>
          <p:cNvPr id="154" name="Google Shape;154;g24485c9cd9e_0_257"/>
          <p:cNvPicPr preferRelativeResize="0"/>
          <p:nvPr/>
        </p:nvPicPr>
        <p:blipFill rotWithShape="1">
          <a:blip r:embed="rId6">
            <a:alphaModFix/>
          </a:blip>
          <a:srcRect b="0" l="0" r="0" t="6559"/>
          <a:stretch/>
        </p:blipFill>
        <p:spPr>
          <a:xfrm>
            <a:off x="6110400" y="4272575"/>
            <a:ext cx="2379485" cy="1670800"/>
          </a:xfrm>
          <a:prstGeom prst="rect">
            <a:avLst/>
          </a:prstGeom>
          <a:noFill/>
          <a:ln>
            <a:noFill/>
          </a:ln>
        </p:spPr>
      </p:pic>
      <p:sp>
        <p:nvSpPr>
          <p:cNvPr id="155" name="Google Shape;155;g24485c9cd9e_0_257"/>
          <p:cNvSpPr txBox="1"/>
          <p:nvPr/>
        </p:nvSpPr>
        <p:spPr>
          <a:xfrm>
            <a:off x="5408925" y="3839175"/>
            <a:ext cx="3333600" cy="369300"/>
          </a:xfrm>
          <a:prstGeom prst="rect">
            <a:avLst/>
          </a:prstGeom>
          <a:solidFill>
            <a:srgbClr val="1F497D"/>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200">
                <a:solidFill>
                  <a:srgbClr val="FFFFFF"/>
                </a:solidFill>
              </a:rPr>
              <a:t>Introduction of 3rd King Air</a:t>
            </a:r>
            <a:endParaRPr b="1" sz="1200">
              <a:solidFill>
                <a:srgbClr val="FFFFFF"/>
              </a:solidFill>
            </a:endParaRPr>
          </a:p>
        </p:txBody>
      </p:sp>
      <p:pic>
        <p:nvPicPr>
          <p:cNvPr id="156" name="Google Shape;156;g24485c9cd9e_0_257"/>
          <p:cNvPicPr preferRelativeResize="0"/>
          <p:nvPr/>
        </p:nvPicPr>
        <p:blipFill rotWithShape="1">
          <a:blip r:embed="rId7">
            <a:alphaModFix/>
          </a:blip>
          <a:srcRect b="-13007" l="-3068" r="18301" t="0"/>
          <a:stretch/>
        </p:blipFill>
        <p:spPr>
          <a:xfrm>
            <a:off x="3359487" y="1552834"/>
            <a:ext cx="2956300" cy="2286330"/>
          </a:xfrm>
          <a:prstGeom prst="rect">
            <a:avLst/>
          </a:prstGeom>
          <a:noFill/>
          <a:ln>
            <a:noFill/>
          </a:ln>
        </p:spPr>
      </p:pic>
      <p:sp>
        <p:nvSpPr>
          <p:cNvPr id="157" name="Google Shape;157;g24485c9cd9e_0_257"/>
          <p:cNvSpPr txBox="1"/>
          <p:nvPr/>
        </p:nvSpPr>
        <p:spPr>
          <a:xfrm>
            <a:off x="3468475" y="1238746"/>
            <a:ext cx="2838300" cy="369300"/>
          </a:xfrm>
          <a:prstGeom prst="rect">
            <a:avLst/>
          </a:prstGeom>
          <a:solidFill>
            <a:srgbClr val="1F497D"/>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Adopt New UxS Technology</a:t>
            </a:r>
            <a:endParaRPr b="1" i="0" sz="1200" u="none" cap="none" strike="noStrike">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g23c5a03ca9e_0_126"/>
          <p:cNvSpPr txBox="1"/>
          <p:nvPr>
            <p:ph type="title"/>
          </p:nvPr>
        </p:nvSpPr>
        <p:spPr>
          <a:xfrm>
            <a:off x="457200" y="939800"/>
            <a:ext cx="8229600" cy="1524000"/>
          </a:xfrm>
          <a:prstGeom prst="rect">
            <a:avLst/>
          </a:prstGeom>
        </p:spPr>
        <p:txBody>
          <a:bodyPr anchorCtr="0" anchor="b" bIns="0" lIns="0" spcFirstLastPara="1" rIns="0" wrap="square" tIns="45700">
            <a:noAutofit/>
          </a:bodyPr>
          <a:lstStyle/>
          <a:p>
            <a:pPr indent="0" lvl="0" marL="0" rtl="0" algn="ctr">
              <a:spcBef>
                <a:spcPts val="1800"/>
              </a:spcBef>
              <a:spcAft>
                <a:spcPts val="0"/>
              </a:spcAft>
              <a:buNone/>
            </a:pPr>
            <a:r>
              <a:rPr lang="en-US">
                <a:extLst>
                  <a:ext uri="http://customooxmlschemas.google.com/">
                    <go:slidesCustomData xmlns:go="http://customooxmlschemas.google.com/" textRoundtripDataId="1"/>
                  </a:ext>
                </a:extLst>
              </a:rPr>
              <a:t>Ship Construction Updates</a:t>
            </a:r>
            <a:endParaRPr/>
          </a:p>
        </p:txBody>
      </p:sp>
      <p:pic>
        <p:nvPicPr>
          <p:cNvPr id="163" name="Google Shape;163;g23c5a03ca9e_0_126"/>
          <p:cNvPicPr preferRelativeResize="0"/>
          <p:nvPr/>
        </p:nvPicPr>
        <p:blipFill>
          <a:blip r:embed="rId3">
            <a:alphaModFix/>
          </a:blip>
          <a:stretch>
            <a:fillRect/>
          </a:stretch>
        </p:blipFill>
        <p:spPr>
          <a:xfrm>
            <a:off x="1349875" y="1169700"/>
            <a:ext cx="6624200" cy="2597300"/>
          </a:xfrm>
          <a:prstGeom prst="rect">
            <a:avLst/>
          </a:prstGeom>
          <a:noFill/>
          <a:ln>
            <a:noFill/>
          </a:ln>
        </p:spPr>
      </p:pic>
      <p:sp>
        <p:nvSpPr>
          <p:cNvPr id="164" name="Google Shape;164;g23c5a03ca9e_0_126"/>
          <p:cNvSpPr txBox="1"/>
          <p:nvPr/>
        </p:nvSpPr>
        <p:spPr>
          <a:xfrm>
            <a:off x="3737125" y="4333467"/>
            <a:ext cx="4840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65" name="Google Shape;165;g23c5a03ca9e_0_126"/>
          <p:cNvSpPr txBox="1"/>
          <p:nvPr/>
        </p:nvSpPr>
        <p:spPr>
          <a:xfrm>
            <a:off x="4376750" y="4156133"/>
            <a:ext cx="3999300" cy="1126800"/>
          </a:xfrm>
          <a:prstGeom prst="rect">
            <a:avLst/>
          </a:prstGeom>
          <a:noFill/>
          <a:ln>
            <a:noFill/>
          </a:ln>
        </p:spPr>
        <p:txBody>
          <a:bodyPr anchorCtr="0" anchor="t" bIns="91425" lIns="91425" spcFirstLastPara="1" rIns="91425" wrap="square" tIns="91425">
            <a:spAutoFit/>
          </a:bodyPr>
          <a:lstStyle/>
          <a:p>
            <a:pPr indent="-342900" lvl="0" marL="342900" rtl="0" algn="ctr">
              <a:lnSpc>
                <a:spcPct val="90000"/>
              </a:lnSpc>
              <a:spcBef>
                <a:spcPts val="480"/>
              </a:spcBef>
              <a:spcAft>
                <a:spcPts val="0"/>
              </a:spcAft>
              <a:buNone/>
            </a:pPr>
            <a:r>
              <a:rPr lang="en-US" sz="2400">
                <a:solidFill>
                  <a:srgbClr val="002060"/>
                </a:solidFill>
                <a:latin typeface="Georgia"/>
                <a:ea typeface="Georgia"/>
                <a:cs typeface="Georgia"/>
                <a:sym typeface="Georgia"/>
              </a:rPr>
              <a:t>6 of 18 modules erected </a:t>
            </a:r>
            <a:endParaRPr sz="2400">
              <a:solidFill>
                <a:srgbClr val="002060"/>
              </a:solidFill>
              <a:latin typeface="Georgia"/>
              <a:ea typeface="Georgia"/>
              <a:cs typeface="Georgia"/>
              <a:sym typeface="Georgia"/>
            </a:endParaRPr>
          </a:p>
          <a:p>
            <a:pPr indent="-342900" lvl="0" marL="342900" rtl="0" algn="ctr">
              <a:lnSpc>
                <a:spcPct val="90000"/>
              </a:lnSpc>
              <a:spcBef>
                <a:spcPts val="480"/>
              </a:spcBef>
              <a:spcAft>
                <a:spcPts val="0"/>
              </a:spcAft>
              <a:buClr>
                <a:srgbClr val="000000"/>
              </a:buClr>
              <a:buSzPts val="2400"/>
              <a:buFont typeface="Arial"/>
              <a:buNone/>
            </a:pPr>
            <a:r>
              <a:rPr lang="en-US" sz="2400">
                <a:solidFill>
                  <a:srgbClr val="002060"/>
                </a:solidFill>
                <a:latin typeface="Georgia"/>
                <a:ea typeface="Georgia"/>
                <a:cs typeface="Georgia"/>
                <a:sym typeface="Georgia"/>
              </a:rPr>
              <a:t>15 of 18 modules in process</a:t>
            </a:r>
            <a:endParaRPr>
              <a:solidFill>
                <a:srgbClr val="002060"/>
              </a:solidFill>
              <a:latin typeface="Georgia"/>
              <a:ea typeface="Georgia"/>
              <a:cs typeface="Georgia"/>
              <a:sym typeface="Georgia"/>
            </a:endParaRPr>
          </a:p>
          <a:p>
            <a:pPr indent="0" lvl="0" marL="0" rtl="0" algn="l">
              <a:spcBef>
                <a:spcPts val="0"/>
              </a:spcBef>
              <a:spcAft>
                <a:spcPts val="0"/>
              </a:spcAft>
              <a:buNone/>
            </a:pPr>
            <a:r>
              <a:t/>
            </a:r>
            <a:endParaRPr/>
          </a:p>
        </p:txBody>
      </p:sp>
      <p:pic>
        <p:nvPicPr>
          <p:cNvPr id="166" name="Google Shape;166;g23c5a03ca9e_0_126"/>
          <p:cNvPicPr preferRelativeResize="0"/>
          <p:nvPr/>
        </p:nvPicPr>
        <p:blipFill rotWithShape="1">
          <a:blip r:embed="rId4">
            <a:alphaModFix/>
          </a:blip>
          <a:srcRect b="7301" l="0" r="0" t="7301"/>
          <a:stretch/>
        </p:blipFill>
        <p:spPr>
          <a:xfrm>
            <a:off x="569550" y="3676525"/>
            <a:ext cx="2545475" cy="2173674"/>
          </a:xfrm>
          <a:prstGeom prst="rect">
            <a:avLst/>
          </a:prstGeom>
          <a:noFill/>
          <a:ln>
            <a:noFill/>
          </a:ln>
        </p:spPr>
      </p:pic>
      <p:sp>
        <p:nvSpPr>
          <p:cNvPr id="167" name="Google Shape;167;g23c5a03ca9e_0_126"/>
          <p:cNvSpPr txBox="1"/>
          <p:nvPr/>
        </p:nvSpPr>
        <p:spPr>
          <a:xfrm>
            <a:off x="939450" y="0"/>
            <a:ext cx="72651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US" sz="3200">
                <a:solidFill>
                  <a:srgbClr val="002060"/>
                </a:solidFill>
                <a:latin typeface="Georgia"/>
                <a:ea typeface="Georgia"/>
                <a:cs typeface="Georgia"/>
                <a:sym typeface="Georgia"/>
              </a:rPr>
              <a:t>Ship Construction Updates:</a:t>
            </a:r>
            <a:endParaRPr b="1" sz="3200">
              <a:solidFill>
                <a:srgbClr val="002060"/>
              </a:solidFill>
              <a:latin typeface="Georgia"/>
              <a:ea typeface="Georgia"/>
              <a:cs typeface="Georgia"/>
              <a:sym typeface="Georgia"/>
            </a:endParaRPr>
          </a:p>
          <a:p>
            <a:pPr indent="0" lvl="0" marL="0" rtl="0" algn="ctr">
              <a:spcBef>
                <a:spcPts val="0"/>
              </a:spcBef>
              <a:spcAft>
                <a:spcPts val="0"/>
              </a:spcAft>
              <a:buNone/>
            </a:pPr>
            <a:r>
              <a:rPr b="1" lang="en-US" sz="3200">
                <a:solidFill>
                  <a:srgbClr val="002060"/>
                </a:solidFill>
                <a:latin typeface="Georgia"/>
                <a:ea typeface="Georgia"/>
                <a:cs typeface="Georgia"/>
                <a:sym typeface="Georgia"/>
              </a:rPr>
              <a:t>Oceanographer</a:t>
            </a:r>
            <a:endParaRPr b="1" sz="3200">
              <a:solidFill>
                <a:srgbClr val="002060"/>
              </a:solidFill>
              <a:latin typeface="Georgia"/>
              <a:ea typeface="Georgia"/>
              <a:cs typeface="Georgia"/>
              <a:sym typeface="Georgia"/>
            </a:endParaRPr>
          </a:p>
        </p:txBody>
      </p:sp>
    </p:spTree>
  </p:cSld>
  <p:clrMapOvr>
    <a:masterClrMapping/>
  </p:clrMapOvr>
</p:sld>
</file>

<file path=ppt/theme/theme1.xml><?xml version="1.0" encoding="utf-8"?>
<a:theme xmlns:a="http://schemas.openxmlformats.org/drawingml/2006/main" xmlns:r="http://schemas.openxmlformats.org/officeDocument/2006/relationships" name="OMAO">
  <a:themeElements>
    <a:clrScheme name="Flow">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Claire.Surrey-Marsden</dc:creator>
</cp:coreProperties>
</file>