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5" r:id="rId4"/>
  </p:sldMasterIdLst>
  <p:notesMasterIdLst>
    <p:notesMasterId r:id="rId18"/>
  </p:notesMasterIdLst>
  <p:sldIdLst>
    <p:sldId id="256" r:id="rId5"/>
    <p:sldId id="301" r:id="rId6"/>
    <p:sldId id="321" r:id="rId7"/>
    <p:sldId id="316" r:id="rId8"/>
    <p:sldId id="317" r:id="rId9"/>
    <p:sldId id="318" r:id="rId10"/>
    <p:sldId id="319" r:id="rId11"/>
    <p:sldId id="315" r:id="rId12"/>
    <p:sldId id="325" r:id="rId13"/>
    <p:sldId id="329" r:id="rId14"/>
    <p:sldId id="307" r:id="rId15"/>
    <p:sldId id="303" r:id="rId16"/>
    <p:sldId id="295"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Garamond" panose="02020404030301010803" pitchFamily="18" charset="0"/>
      <p:regular r:id="rId23"/>
      <p:bold r:id="rId24"/>
      <p:italic r:id="rId25"/>
      <p:boldItalic r:id="rId26"/>
    </p:embeddedFont>
    <p:embeddedFont>
      <p:font typeface="Open Sans" panose="020B0606030504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3FC4BA-8FC2-1D36-668E-178168C35833}" name="Caraballo, Margarita A" initials="CMA" userId="S::CaraballoMA@state.gov::2d21e05e-5bbd-4842-a68c-66e3c42784a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30"/>
    <p:restoredTop sz="94618"/>
  </p:normalViewPr>
  <p:slideViewPr>
    <p:cSldViewPr snapToGrid="0">
      <p:cViewPr varScale="1">
        <p:scale>
          <a:sx n="139" d="100"/>
          <a:sy n="139" d="100"/>
        </p:scale>
        <p:origin x="46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48" Type="http://schemas.microsoft.com/office/2018/10/relationships/authors" Target="author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E11D94-BFC5-48ED-ABAF-54F420C88D72}"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D9F3013A-D441-4EAC-A4C1-212CE88576E6}">
      <dgm:prSet phldrT="[Text]" phldr="0"/>
      <dgm:spPr/>
      <dgm:t>
        <a:bodyPr/>
        <a:lstStyle/>
        <a:p>
          <a:pPr rtl="0"/>
          <a:r>
            <a:rPr lang="en-GB" b="1" dirty="0"/>
            <a:t>June 2015: </a:t>
          </a:r>
          <a:r>
            <a:rPr lang="en-GB" dirty="0"/>
            <a:t>United Nations General Assembly (UNGA) establishes a Preparatory Committee on BBNJ. </a:t>
          </a:r>
          <a:endParaRPr lang="en-US" b="0" dirty="0">
            <a:latin typeface="Arial"/>
          </a:endParaRPr>
        </a:p>
      </dgm:t>
    </dgm:pt>
    <dgm:pt modelId="{1381752D-F5EF-4659-9C4C-21F1F0056AD1}" type="parTrans" cxnId="{2AC2E9B0-33DF-4822-89C0-3C4CA0045E51}">
      <dgm:prSet/>
      <dgm:spPr/>
      <dgm:t>
        <a:bodyPr/>
        <a:lstStyle/>
        <a:p>
          <a:endParaRPr lang="en-US"/>
        </a:p>
      </dgm:t>
    </dgm:pt>
    <dgm:pt modelId="{52819A33-56DF-4AD5-8237-F0C7077ACA79}" type="sibTrans" cxnId="{2AC2E9B0-33DF-4822-89C0-3C4CA0045E51}">
      <dgm:prSet/>
      <dgm:spPr/>
      <dgm:t>
        <a:bodyPr/>
        <a:lstStyle/>
        <a:p>
          <a:endParaRPr lang="en-US"/>
        </a:p>
      </dgm:t>
    </dgm:pt>
    <dgm:pt modelId="{1538A00C-F186-4F7A-AD44-AF46823A1EAD}">
      <dgm:prSet phldrT="[Text]" phldr="0"/>
      <dgm:spPr/>
      <dgm:t>
        <a:bodyPr/>
        <a:lstStyle/>
        <a:p>
          <a:pPr rtl="0">
            <a:lnSpc>
              <a:spcPct val="100000"/>
            </a:lnSpc>
          </a:pPr>
          <a:r>
            <a:rPr lang="en-GB" b="1" dirty="0"/>
            <a:t>April 2018:  </a:t>
          </a:r>
          <a:r>
            <a:rPr lang="en-GB" dirty="0"/>
            <a:t>IGC initial organizational </a:t>
          </a:r>
          <a:r>
            <a:rPr lang="en-GB" b="0" dirty="0">
              <a:latin typeface="Arial"/>
            </a:rPr>
            <a:t>meeting</a:t>
          </a:r>
          <a:endParaRPr lang="en-US" b="0" dirty="0">
            <a:latin typeface="Arial"/>
          </a:endParaRPr>
        </a:p>
      </dgm:t>
    </dgm:pt>
    <dgm:pt modelId="{61C5E5C6-8FCD-4E2A-8B67-8CB02A3228E1}" type="parTrans" cxnId="{0813CE7B-0BF9-4AF0-991A-D930DAAC01B0}">
      <dgm:prSet/>
      <dgm:spPr/>
      <dgm:t>
        <a:bodyPr/>
        <a:lstStyle/>
        <a:p>
          <a:endParaRPr lang="en-US"/>
        </a:p>
      </dgm:t>
    </dgm:pt>
    <dgm:pt modelId="{2FB8F723-AD86-4479-9B2E-616FC689F889}" type="sibTrans" cxnId="{0813CE7B-0BF9-4AF0-991A-D930DAAC01B0}">
      <dgm:prSet/>
      <dgm:spPr/>
      <dgm:t>
        <a:bodyPr/>
        <a:lstStyle/>
        <a:p>
          <a:endParaRPr lang="en-US"/>
        </a:p>
      </dgm:t>
    </dgm:pt>
    <dgm:pt modelId="{78B9ACCB-41DB-484F-B529-8CEDF554BD9E}">
      <dgm:prSet phldr="0"/>
      <dgm:spPr/>
      <dgm:t>
        <a:bodyPr/>
        <a:lstStyle/>
        <a:p>
          <a:pPr rtl="0">
            <a:lnSpc>
              <a:spcPct val="100000"/>
            </a:lnSpc>
          </a:pPr>
          <a:r>
            <a:rPr lang="en-GB" b="1" dirty="0">
              <a:latin typeface="Arial"/>
            </a:rPr>
            <a:t> September</a:t>
          </a:r>
          <a:r>
            <a:rPr lang="en-GB" b="1" dirty="0"/>
            <a:t> 2018: </a:t>
          </a:r>
          <a:r>
            <a:rPr lang="en-GB" dirty="0"/>
            <a:t>First session of the </a:t>
          </a:r>
          <a:r>
            <a:rPr lang="en-GB" b="0" dirty="0">
              <a:latin typeface="Arial"/>
            </a:rPr>
            <a:t>IGC</a:t>
          </a:r>
          <a:endParaRPr lang="en-US" b="0" dirty="0">
            <a:latin typeface="Arial"/>
          </a:endParaRPr>
        </a:p>
      </dgm:t>
    </dgm:pt>
    <dgm:pt modelId="{7279B529-8212-4882-9501-5DD311023425}" type="parTrans" cxnId="{C3D47109-485D-4AAE-A646-5C4EF4605ADA}">
      <dgm:prSet/>
      <dgm:spPr/>
      <dgm:t>
        <a:bodyPr/>
        <a:lstStyle/>
        <a:p>
          <a:endParaRPr lang="en-US"/>
        </a:p>
      </dgm:t>
    </dgm:pt>
    <dgm:pt modelId="{AD7A1E63-C166-44C1-889E-A75FDAFFF90F}" type="sibTrans" cxnId="{C3D47109-485D-4AAE-A646-5C4EF4605ADA}">
      <dgm:prSet/>
      <dgm:spPr/>
      <dgm:t>
        <a:bodyPr/>
        <a:lstStyle/>
        <a:p>
          <a:endParaRPr lang="en-US"/>
        </a:p>
      </dgm:t>
    </dgm:pt>
    <dgm:pt modelId="{8F1D6916-276A-4C17-8F72-48934D127AF8}">
      <dgm:prSet phldr="0"/>
      <dgm:spPr/>
      <dgm:t>
        <a:bodyPr/>
        <a:lstStyle/>
        <a:p>
          <a:pPr rtl="0">
            <a:lnSpc>
              <a:spcPct val="100000"/>
            </a:lnSpc>
          </a:pPr>
          <a:r>
            <a:rPr lang="en-GB" b="1" dirty="0">
              <a:latin typeface="Arial"/>
            </a:rPr>
            <a:t> March</a:t>
          </a:r>
          <a:r>
            <a:rPr lang="en-GB" b="1" dirty="0"/>
            <a:t> - April 2019:</a:t>
          </a:r>
          <a:r>
            <a:rPr lang="en-GB" b="1" dirty="0">
              <a:latin typeface="Arial"/>
            </a:rPr>
            <a:t> </a:t>
          </a:r>
          <a:r>
            <a:rPr lang="en-GB" dirty="0"/>
            <a:t>Second session of the </a:t>
          </a:r>
          <a:r>
            <a:rPr lang="en-GB" b="0" dirty="0">
              <a:latin typeface="Arial"/>
            </a:rPr>
            <a:t>IGC</a:t>
          </a:r>
          <a:endParaRPr lang="en-US" b="0" dirty="0">
            <a:latin typeface="Arial"/>
          </a:endParaRPr>
        </a:p>
      </dgm:t>
    </dgm:pt>
    <dgm:pt modelId="{F550B71D-B326-465A-8D68-24E58C55DF5B}" type="parTrans" cxnId="{8418B6F7-6A40-459B-AE96-B90D202F03DC}">
      <dgm:prSet/>
      <dgm:spPr/>
      <dgm:t>
        <a:bodyPr/>
        <a:lstStyle/>
        <a:p>
          <a:endParaRPr lang="en-US"/>
        </a:p>
      </dgm:t>
    </dgm:pt>
    <dgm:pt modelId="{FF901C45-96C4-43DB-906B-87E97CE89C41}" type="sibTrans" cxnId="{8418B6F7-6A40-459B-AE96-B90D202F03DC}">
      <dgm:prSet/>
      <dgm:spPr/>
      <dgm:t>
        <a:bodyPr/>
        <a:lstStyle/>
        <a:p>
          <a:endParaRPr lang="en-US"/>
        </a:p>
      </dgm:t>
    </dgm:pt>
    <dgm:pt modelId="{F50800CD-6B16-4940-9577-71B9C1EBDC70}">
      <dgm:prSet phldr="0"/>
      <dgm:spPr/>
      <dgm:t>
        <a:bodyPr/>
        <a:lstStyle/>
        <a:p>
          <a:pPr rtl="0">
            <a:lnSpc>
              <a:spcPct val="100000"/>
            </a:lnSpc>
          </a:pPr>
          <a:r>
            <a:rPr lang="en-GB" b="1" dirty="0">
              <a:latin typeface="Arial"/>
            </a:rPr>
            <a:t> August</a:t>
          </a:r>
          <a:r>
            <a:rPr lang="en-GB" b="1" dirty="0"/>
            <a:t> 2019:  </a:t>
          </a:r>
          <a:r>
            <a:rPr lang="en-GB" dirty="0"/>
            <a:t>Third session </a:t>
          </a:r>
          <a:r>
            <a:rPr lang="en-GB" b="0" dirty="0"/>
            <a:t>of the </a:t>
          </a:r>
          <a:r>
            <a:rPr lang="en-GB" b="0" dirty="0">
              <a:latin typeface="Arial"/>
            </a:rPr>
            <a:t>IGC</a:t>
          </a:r>
          <a:endParaRPr lang="en-US" b="0" dirty="0">
            <a:latin typeface="Arial"/>
          </a:endParaRPr>
        </a:p>
      </dgm:t>
    </dgm:pt>
    <dgm:pt modelId="{726FA860-0CF8-4780-8EF7-8787B41FA6A8}" type="parTrans" cxnId="{759EB007-98A0-434B-9F0B-97CDBB70ECB5}">
      <dgm:prSet/>
      <dgm:spPr/>
      <dgm:t>
        <a:bodyPr/>
        <a:lstStyle/>
        <a:p>
          <a:endParaRPr lang="en-US"/>
        </a:p>
      </dgm:t>
    </dgm:pt>
    <dgm:pt modelId="{356F38F3-9486-421A-A3F2-92734CB6A3D8}" type="sibTrans" cxnId="{759EB007-98A0-434B-9F0B-97CDBB70ECB5}">
      <dgm:prSet/>
      <dgm:spPr/>
      <dgm:t>
        <a:bodyPr/>
        <a:lstStyle/>
        <a:p>
          <a:endParaRPr lang="en-US"/>
        </a:p>
      </dgm:t>
    </dgm:pt>
    <dgm:pt modelId="{6F28EFFC-2C8C-4069-BEA3-EDE5D9FB2472}">
      <dgm:prSet phldr="0"/>
      <dgm:spPr/>
      <dgm:t>
        <a:bodyPr/>
        <a:lstStyle/>
        <a:p>
          <a:pPr rtl="0">
            <a:lnSpc>
              <a:spcPct val="100000"/>
            </a:lnSpc>
          </a:pPr>
          <a:r>
            <a:rPr lang="en-GB" b="1" dirty="0">
              <a:latin typeface="Arial"/>
            </a:rPr>
            <a:t>March</a:t>
          </a:r>
          <a:r>
            <a:rPr lang="en-GB" b="1" dirty="0"/>
            <a:t> 2022: </a:t>
          </a:r>
          <a:r>
            <a:rPr lang="en-GB" dirty="0"/>
            <a:t> Fourth session of the IGC (postponed due to COVID-19)</a:t>
          </a:r>
          <a:endParaRPr lang="en-US" b="0" dirty="0">
            <a:latin typeface="Arial"/>
          </a:endParaRPr>
        </a:p>
      </dgm:t>
    </dgm:pt>
    <dgm:pt modelId="{874F4356-1CEA-449F-801D-5AD65BBA9D0B}" type="parTrans" cxnId="{8E458085-51AA-484D-AE2F-47DF80358D05}">
      <dgm:prSet/>
      <dgm:spPr/>
      <dgm:t>
        <a:bodyPr/>
        <a:lstStyle/>
        <a:p>
          <a:endParaRPr lang="en-US"/>
        </a:p>
      </dgm:t>
    </dgm:pt>
    <dgm:pt modelId="{19578F53-CB8A-4201-B300-9F08848B1B67}" type="sibTrans" cxnId="{8E458085-51AA-484D-AE2F-47DF80358D05}">
      <dgm:prSet/>
      <dgm:spPr/>
      <dgm:t>
        <a:bodyPr/>
        <a:lstStyle/>
        <a:p>
          <a:endParaRPr lang="en-US"/>
        </a:p>
      </dgm:t>
    </dgm:pt>
    <dgm:pt modelId="{CDDA1DAD-FA7B-444F-8EBF-5D9F5A82ECC8}">
      <dgm:prSet phldr="0"/>
      <dgm:spPr/>
      <dgm:t>
        <a:bodyPr/>
        <a:lstStyle/>
        <a:p>
          <a:pPr rtl="0">
            <a:lnSpc>
              <a:spcPct val="100000"/>
            </a:lnSpc>
          </a:pPr>
          <a:r>
            <a:rPr lang="en-GB" b="1" dirty="0"/>
            <a:t>August 2022: </a:t>
          </a:r>
          <a:r>
            <a:rPr lang="en-GB" dirty="0"/>
            <a:t> Fifth session of the </a:t>
          </a:r>
          <a:r>
            <a:rPr lang="en-GB" b="0" dirty="0">
              <a:latin typeface="Arial"/>
            </a:rPr>
            <a:t>IGC</a:t>
          </a:r>
          <a:endParaRPr lang="en-US" b="0" dirty="0">
            <a:latin typeface="Arial"/>
          </a:endParaRPr>
        </a:p>
      </dgm:t>
    </dgm:pt>
    <dgm:pt modelId="{54441EE1-7B33-4972-BD0C-F12FD4688D9B}" type="parTrans" cxnId="{E356CEA2-2E27-49F8-AFC2-783055177867}">
      <dgm:prSet/>
      <dgm:spPr/>
      <dgm:t>
        <a:bodyPr/>
        <a:lstStyle/>
        <a:p>
          <a:endParaRPr lang="en-US"/>
        </a:p>
      </dgm:t>
    </dgm:pt>
    <dgm:pt modelId="{258F9C1B-67EC-46FE-9F8C-3F8492E9B513}" type="sibTrans" cxnId="{E356CEA2-2E27-49F8-AFC2-783055177867}">
      <dgm:prSet/>
      <dgm:spPr/>
      <dgm:t>
        <a:bodyPr/>
        <a:lstStyle/>
        <a:p>
          <a:endParaRPr lang="en-US"/>
        </a:p>
      </dgm:t>
    </dgm:pt>
    <dgm:pt modelId="{E2DEB679-A9CE-4182-9937-26AF9D80A20B}">
      <dgm:prSet phldr="0"/>
      <dgm:spPr/>
      <dgm:t>
        <a:bodyPr/>
        <a:lstStyle/>
        <a:p>
          <a:pPr rtl="0"/>
          <a:r>
            <a:rPr lang="en-GB" b="1" dirty="0">
              <a:latin typeface="Arial"/>
            </a:rPr>
            <a:t>February</a:t>
          </a:r>
          <a:r>
            <a:rPr lang="en-GB" b="1" dirty="0"/>
            <a:t> - March 2023: </a:t>
          </a:r>
          <a:r>
            <a:rPr lang="en-GB" dirty="0"/>
            <a:t> Resumed fifth session of the </a:t>
          </a:r>
          <a:r>
            <a:rPr lang="en-GB" dirty="0">
              <a:latin typeface="Arial"/>
            </a:rPr>
            <a:t>IGC</a:t>
          </a:r>
          <a:endParaRPr lang="en-US" dirty="0">
            <a:latin typeface="Arial"/>
          </a:endParaRPr>
        </a:p>
      </dgm:t>
    </dgm:pt>
    <dgm:pt modelId="{6C5979BA-0FDD-4CE6-94D5-12FD87A7E4E3}" type="parTrans" cxnId="{E774097B-ABF0-4F29-96A9-4071AC817F89}">
      <dgm:prSet/>
      <dgm:spPr/>
      <dgm:t>
        <a:bodyPr/>
        <a:lstStyle/>
        <a:p>
          <a:endParaRPr lang="en-US"/>
        </a:p>
      </dgm:t>
    </dgm:pt>
    <dgm:pt modelId="{B7D92529-0654-4B0F-847D-B691566084F0}" type="sibTrans" cxnId="{E774097B-ABF0-4F29-96A9-4071AC817F89}">
      <dgm:prSet/>
      <dgm:spPr/>
      <dgm:t>
        <a:bodyPr/>
        <a:lstStyle/>
        <a:p>
          <a:endParaRPr lang="en-US"/>
        </a:p>
      </dgm:t>
    </dgm:pt>
    <dgm:pt modelId="{9B6C07C9-B346-4252-BB9E-42714D8EFC19}">
      <dgm:prSet phldr="0"/>
      <dgm:spPr/>
      <dgm:t>
        <a:bodyPr/>
        <a:lstStyle/>
        <a:p>
          <a:pPr rtl="0"/>
          <a:r>
            <a:rPr lang="en-GB" b="1" dirty="0">
              <a:latin typeface="Arial"/>
            </a:rPr>
            <a:t>BBNJ Agreement text finalized </a:t>
          </a:r>
        </a:p>
        <a:p>
          <a:pPr rtl="0"/>
          <a:r>
            <a:rPr lang="en-GB" b="0" dirty="0">
              <a:latin typeface="Arial"/>
            </a:rPr>
            <a:t>(to be adopted by the IGC in June 2023)</a:t>
          </a:r>
          <a:endParaRPr lang="en-US" b="0" dirty="0"/>
        </a:p>
      </dgm:t>
    </dgm:pt>
    <dgm:pt modelId="{3041D809-EF72-47F2-8ADD-878EF39CFF9A}" type="parTrans" cxnId="{929DFBD8-E8AA-483D-BB4B-8DA2153197EA}">
      <dgm:prSet/>
      <dgm:spPr/>
      <dgm:t>
        <a:bodyPr/>
        <a:lstStyle/>
        <a:p>
          <a:endParaRPr lang="en-US"/>
        </a:p>
      </dgm:t>
    </dgm:pt>
    <dgm:pt modelId="{66AEBAD5-6E93-4005-95CB-BC660863D9BB}" type="sibTrans" cxnId="{929DFBD8-E8AA-483D-BB4B-8DA2153197EA}">
      <dgm:prSet/>
      <dgm:spPr/>
      <dgm:t>
        <a:bodyPr/>
        <a:lstStyle/>
        <a:p>
          <a:endParaRPr lang="en-US"/>
        </a:p>
      </dgm:t>
    </dgm:pt>
    <dgm:pt modelId="{DECAE90E-9151-46A3-B877-53E636E76864}">
      <dgm:prSet phldr="0"/>
      <dgm:spPr/>
      <dgm:t>
        <a:bodyPr/>
        <a:lstStyle/>
        <a:p>
          <a:pPr rtl="0"/>
          <a:r>
            <a:rPr lang="en-GB" b="1" dirty="0"/>
            <a:t>December 2017:</a:t>
          </a:r>
          <a:r>
            <a:rPr lang="en-GB" dirty="0"/>
            <a:t> UNGA convenes an Intergovernmental Conference (IGC</a:t>
          </a:r>
          <a:r>
            <a:rPr lang="en-GB" dirty="0">
              <a:latin typeface="Arial"/>
            </a:rPr>
            <a:t>) </a:t>
          </a:r>
          <a:r>
            <a:rPr lang="en-GB" dirty="0"/>
            <a:t>to</a:t>
          </a:r>
          <a:r>
            <a:rPr lang="en-GB" dirty="0">
              <a:latin typeface="Arial"/>
            </a:rPr>
            <a:t> </a:t>
          </a:r>
          <a:r>
            <a:rPr lang="en-GB" dirty="0"/>
            <a:t>draft initial text</a:t>
          </a:r>
          <a:endParaRPr lang="en-US" dirty="0"/>
        </a:p>
      </dgm:t>
    </dgm:pt>
    <dgm:pt modelId="{9860EEE7-9203-4C89-B106-F41360EF9B16}" type="parTrans" cxnId="{BDCCB5F8-DA1C-4941-A398-DB9CB87D8A9F}">
      <dgm:prSet/>
      <dgm:spPr/>
      <dgm:t>
        <a:bodyPr/>
        <a:lstStyle/>
        <a:p>
          <a:endParaRPr lang="en-US"/>
        </a:p>
      </dgm:t>
    </dgm:pt>
    <dgm:pt modelId="{BCD8FA96-8225-4F60-8237-15815A0A8A40}" type="sibTrans" cxnId="{BDCCB5F8-DA1C-4941-A398-DB9CB87D8A9F}">
      <dgm:prSet/>
      <dgm:spPr/>
      <dgm:t>
        <a:bodyPr/>
        <a:lstStyle/>
        <a:p>
          <a:endParaRPr lang="en-US"/>
        </a:p>
      </dgm:t>
    </dgm:pt>
    <dgm:pt modelId="{DE326451-5472-49DB-AD2E-264CBEAFE566}">
      <dgm:prSet phldr="0"/>
      <dgm:spPr/>
      <dgm:t>
        <a:bodyPr/>
        <a:lstStyle/>
        <a:p>
          <a:endParaRPr lang="en-GB">
            <a:latin typeface="Arial"/>
          </a:endParaRPr>
        </a:p>
      </dgm:t>
    </dgm:pt>
    <dgm:pt modelId="{395E2718-5FE0-4995-8D36-0CDC46BCEC3E}" type="parTrans" cxnId="{DD045000-94B7-4716-AF4C-88F8E621AD95}">
      <dgm:prSet/>
      <dgm:spPr/>
      <dgm:t>
        <a:bodyPr/>
        <a:lstStyle/>
        <a:p>
          <a:endParaRPr lang="en-US"/>
        </a:p>
      </dgm:t>
    </dgm:pt>
    <dgm:pt modelId="{70E080D3-8E72-4515-B356-9AB428026486}" type="sibTrans" cxnId="{DD045000-94B7-4716-AF4C-88F8E621AD95}">
      <dgm:prSet/>
      <dgm:spPr/>
      <dgm:t>
        <a:bodyPr/>
        <a:lstStyle/>
        <a:p>
          <a:endParaRPr lang="en-US"/>
        </a:p>
      </dgm:t>
    </dgm:pt>
    <dgm:pt modelId="{9F1FC897-1C2B-4EDE-A2D8-D63849BC1ACB}" type="pres">
      <dgm:prSet presAssocID="{45E11D94-BFC5-48ED-ABAF-54F420C88D72}" presName="Name0" presStyleCnt="0">
        <dgm:presLayoutVars>
          <dgm:dir/>
          <dgm:resizeHandles val="exact"/>
        </dgm:presLayoutVars>
      </dgm:prSet>
      <dgm:spPr/>
    </dgm:pt>
    <dgm:pt modelId="{57F74BE7-74DE-4DFC-BA3E-0CE5074395C5}" type="pres">
      <dgm:prSet presAssocID="{D9F3013A-D441-4EAC-A4C1-212CE88576E6}" presName="node" presStyleLbl="node1" presStyleIdx="0" presStyleCnt="11">
        <dgm:presLayoutVars>
          <dgm:bulletEnabled val="1"/>
        </dgm:presLayoutVars>
      </dgm:prSet>
      <dgm:spPr/>
    </dgm:pt>
    <dgm:pt modelId="{509A1D86-D2EA-415E-91B4-8A6ECDD856B9}" type="pres">
      <dgm:prSet presAssocID="{52819A33-56DF-4AD5-8237-F0C7077ACA79}" presName="sibTrans" presStyleLbl="sibTrans1D1" presStyleIdx="0" presStyleCnt="10"/>
      <dgm:spPr/>
    </dgm:pt>
    <dgm:pt modelId="{50C9E1C4-40BF-451B-83AF-B93D09DE7BD3}" type="pres">
      <dgm:prSet presAssocID="{52819A33-56DF-4AD5-8237-F0C7077ACA79}" presName="connectorText" presStyleLbl="sibTrans1D1" presStyleIdx="0" presStyleCnt="10"/>
      <dgm:spPr/>
    </dgm:pt>
    <dgm:pt modelId="{BAFBE3C5-999F-4F2B-992E-3EC871722B15}" type="pres">
      <dgm:prSet presAssocID="{DECAE90E-9151-46A3-B877-53E636E76864}" presName="node" presStyleLbl="node1" presStyleIdx="1" presStyleCnt="11">
        <dgm:presLayoutVars>
          <dgm:bulletEnabled val="1"/>
        </dgm:presLayoutVars>
      </dgm:prSet>
      <dgm:spPr/>
    </dgm:pt>
    <dgm:pt modelId="{BD253BB0-D14C-4AD3-B3E6-A9725569310B}" type="pres">
      <dgm:prSet presAssocID="{BCD8FA96-8225-4F60-8237-15815A0A8A40}" presName="sibTrans" presStyleLbl="sibTrans1D1" presStyleIdx="1" presStyleCnt="10"/>
      <dgm:spPr/>
    </dgm:pt>
    <dgm:pt modelId="{8EE1A11E-CC43-47D2-8F03-259081D46474}" type="pres">
      <dgm:prSet presAssocID="{BCD8FA96-8225-4F60-8237-15815A0A8A40}" presName="connectorText" presStyleLbl="sibTrans1D1" presStyleIdx="1" presStyleCnt="10"/>
      <dgm:spPr/>
    </dgm:pt>
    <dgm:pt modelId="{5BF128DA-7110-4439-8FA7-97EE395F6C12}" type="pres">
      <dgm:prSet presAssocID="{1538A00C-F186-4F7A-AD44-AF46823A1EAD}" presName="node" presStyleLbl="node1" presStyleIdx="2" presStyleCnt="11">
        <dgm:presLayoutVars>
          <dgm:bulletEnabled val="1"/>
        </dgm:presLayoutVars>
      </dgm:prSet>
      <dgm:spPr/>
    </dgm:pt>
    <dgm:pt modelId="{CC04698A-A460-4FB0-BBAE-A530D52BA5CA}" type="pres">
      <dgm:prSet presAssocID="{2FB8F723-AD86-4479-9B2E-616FC689F889}" presName="sibTrans" presStyleLbl="sibTrans1D1" presStyleIdx="2" presStyleCnt="10"/>
      <dgm:spPr/>
    </dgm:pt>
    <dgm:pt modelId="{6CFAE34D-090A-4FF3-917B-B7FEAEABC44C}" type="pres">
      <dgm:prSet presAssocID="{2FB8F723-AD86-4479-9B2E-616FC689F889}" presName="connectorText" presStyleLbl="sibTrans1D1" presStyleIdx="2" presStyleCnt="10"/>
      <dgm:spPr/>
    </dgm:pt>
    <dgm:pt modelId="{E26763BC-FD83-4714-9E31-B9BD06170309}" type="pres">
      <dgm:prSet presAssocID="{78B9ACCB-41DB-484F-B529-8CEDF554BD9E}" presName="node" presStyleLbl="node1" presStyleIdx="3" presStyleCnt="11">
        <dgm:presLayoutVars>
          <dgm:bulletEnabled val="1"/>
        </dgm:presLayoutVars>
      </dgm:prSet>
      <dgm:spPr/>
    </dgm:pt>
    <dgm:pt modelId="{313D4D88-0BDA-4631-B4CB-7ACAEE7CC098}" type="pres">
      <dgm:prSet presAssocID="{AD7A1E63-C166-44C1-889E-A75FDAFFF90F}" presName="sibTrans" presStyleLbl="sibTrans1D1" presStyleIdx="3" presStyleCnt="10"/>
      <dgm:spPr/>
    </dgm:pt>
    <dgm:pt modelId="{D63DDFD0-0A44-477A-A11A-BD786E5EA454}" type="pres">
      <dgm:prSet presAssocID="{AD7A1E63-C166-44C1-889E-A75FDAFFF90F}" presName="connectorText" presStyleLbl="sibTrans1D1" presStyleIdx="3" presStyleCnt="10"/>
      <dgm:spPr/>
    </dgm:pt>
    <dgm:pt modelId="{1D811BC3-5535-4333-8195-FBABE0E6F50F}" type="pres">
      <dgm:prSet presAssocID="{8F1D6916-276A-4C17-8F72-48934D127AF8}" presName="node" presStyleLbl="node1" presStyleIdx="4" presStyleCnt="11">
        <dgm:presLayoutVars>
          <dgm:bulletEnabled val="1"/>
        </dgm:presLayoutVars>
      </dgm:prSet>
      <dgm:spPr/>
    </dgm:pt>
    <dgm:pt modelId="{83975294-0DBE-41EF-9CD8-A8EA5DD9373D}" type="pres">
      <dgm:prSet presAssocID="{FF901C45-96C4-43DB-906B-87E97CE89C41}" presName="sibTrans" presStyleLbl="sibTrans1D1" presStyleIdx="4" presStyleCnt="10"/>
      <dgm:spPr/>
    </dgm:pt>
    <dgm:pt modelId="{03A8498B-A11D-4A66-AEF5-85FF4D4CB6C1}" type="pres">
      <dgm:prSet presAssocID="{FF901C45-96C4-43DB-906B-87E97CE89C41}" presName="connectorText" presStyleLbl="sibTrans1D1" presStyleIdx="4" presStyleCnt="10"/>
      <dgm:spPr/>
    </dgm:pt>
    <dgm:pt modelId="{930D8817-869C-43EF-8F9B-F0C531F3E94C}" type="pres">
      <dgm:prSet presAssocID="{F50800CD-6B16-4940-9577-71B9C1EBDC70}" presName="node" presStyleLbl="node1" presStyleIdx="5" presStyleCnt="11">
        <dgm:presLayoutVars>
          <dgm:bulletEnabled val="1"/>
        </dgm:presLayoutVars>
      </dgm:prSet>
      <dgm:spPr/>
    </dgm:pt>
    <dgm:pt modelId="{6E0BEDBB-2223-438B-9AD7-5393BF0B7B7D}" type="pres">
      <dgm:prSet presAssocID="{356F38F3-9486-421A-A3F2-92734CB6A3D8}" presName="sibTrans" presStyleLbl="sibTrans1D1" presStyleIdx="5" presStyleCnt="10"/>
      <dgm:spPr/>
    </dgm:pt>
    <dgm:pt modelId="{C996AC85-E10F-4A66-A949-58901B795046}" type="pres">
      <dgm:prSet presAssocID="{356F38F3-9486-421A-A3F2-92734CB6A3D8}" presName="connectorText" presStyleLbl="sibTrans1D1" presStyleIdx="5" presStyleCnt="10"/>
      <dgm:spPr/>
    </dgm:pt>
    <dgm:pt modelId="{CA5427B1-67E4-4E0D-983B-87B13CBF8338}" type="pres">
      <dgm:prSet presAssocID="{6F28EFFC-2C8C-4069-BEA3-EDE5D9FB2472}" presName="node" presStyleLbl="node1" presStyleIdx="6" presStyleCnt="11">
        <dgm:presLayoutVars>
          <dgm:bulletEnabled val="1"/>
        </dgm:presLayoutVars>
      </dgm:prSet>
      <dgm:spPr/>
    </dgm:pt>
    <dgm:pt modelId="{BC54F390-B6F0-4AB8-BFE1-517F783F37E4}" type="pres">
      <dgm:prSet presAssocID="{19578F53-CB8A-4201-B300-9F08848B1B67}" presName="sibTrans" presStyleLbl="sibTrans1D1" presStyleIdx="6" presStyleCnt="10"/>
      <dgm:spPr/>
    </dgm:pt>
    <dgm:pt modelId="{973FA66E-A803-4F1A-8916-B1C2822C1647}" type="pres">
      <dgm:prSet presAssocID="{19578F53-CB8A-4201-B300-9F08848B1B67}" presName="connectorText" presStyleLbl="sibTrans1D1" presStyleIdx="6" presStyleCnt="10"/>
      <dgm:spPr/>
    </dgm:pt>
    <dgm:pt modelId="{53953D0F-E304-4A90-ADAB-6A6AF4B130B8}" type="pres">
      <dgm:prSet presAssocID="{CDDA1DAD-FA7B-444F-8EBF-5D9F5A82ECC8}" presName="node" presStyleLbl="node1" presStyleIdx="7" presStyleCnt="11">
        <dgm:presLayoutVars>
          <dgm:bulletEnabled val="1"/>
        </dgm:presLayoutVars>
      </dgm:prSet>
      <dgm:spPr/>
    </dgm:pt>
    <dgm:pt modelId="{E58804E2-F94D-4C0D-92CD-D8CD5E677CD7}" type="pres">
      <dgm:prSet presAssocID="{258F9C1B-67EC-46FE-9F8C-3F8492E9B513}" presName="sibTrans" presStyleLbl="sibTrans1D1" presStyleIdx="7" presStyleCnt="10"/>
      <dgm:spPr/>
    </dgm:pt>
    <dgm:pt modelId="{13ECB783-A640-4821-9511-3C59CD322144}" type="pres">
      <dgm:prSet presAssocID="{258F9C1B-67EC-46FE-9F8C-3F8492E9B513}" presName="connectorText" presStyleLbl="sibTrans1D1" presStyleIdx="7" presStyleCnt="10"/>
      <dgm:spPr/>
    </dgm:pt>
    <dgm:pt modelId="{C7364DF3-667D-4212-80D3-39CE61385729}" type="pres">
      <dgm:prSet presAssocID="{E2DEB679-A9CE-4182-9937-26AF9D80A20B}" presName="node" presStyleLbl="node1" presStyleIdx="8" presStyleCnt="11">
        <dgm:presLayoutVars>
          <dgm:bulletEnabled val="1"/>
        </dgm:presLayoutVars>
      </dgm:prSet>
      <dgm:spPr/>
    </dgm:pt>
    <dgm:pt modelId="{EA89B929-69D4-48D4-A451-5BB65786C72E}" type="pres">
      <dgm:prSet presAssocID="{B7D92529-0654-4B0F-847D-B691566084F0}" presName="sibTrans" presStyleLbl="sibTrans1D1" presStyleIdx="8" presStyleCnt="10"/>
      <dgm:spPr/>
    </dgm:pt>
    <dgm:pt modelId="{2CAEFE1C-539C-4EAA-8A4F-9484172B8563}" type="pres">
      <dgm:prSet presAssocID="{B7D92529-0654-4B0F-847D-B691566084F0}" presName="connectorText" presStyleLbl="sibTrans1D1" presStyleIdx="8" presStyleCnt="10"/>
      <dgm:spPr/>
    </dgm:pt>
    <dgm:pt modelId="{A9244AF5-BCBA-4E23-BDCE-4C47EC3E5CA5}" type="pres">
      <dgm:prSet presAssocID="{9B6C07C9-B346-4252-BB9E-42714D8EFC19}" presName="node" presStyleLbl="node1" presStyleIdx="9" presStyleCnt="11">
        <dgm:presLayoutVars>
          <dgm:bulletEnabled val="1"/>
        </dgm:presLayoutVars>
      </dgm:prSet>
      <dgm:spPr/>
    </dgm:pt>
    <dgm:pt modelId="{A6511910-1330-4195-8029-BA508FB451D1}" type="pres">
      <dgm:prSet presAssocID="{66AEBAD5-6E93-4005-95CB-BC660863D9BB}" presName="sibTrans" presStyleLbl="sibTrans1D1" presStyleIdx="9" presStyleCnt="10"/>
      <dgm:spPr/>
    </dgm:pt>
    <dgm:pt modelId="{C0E718AF-B5F8-4A12-8C43-D5D0ECF1DB09}" type="pres">
      <dgm:prSet presAssocID="{66AEBAD5-6E93-4005-95CB-BC660863D9BB}" presName="connectorText" presStyleLbl="sibTrans1D1" presStyleIdx="9" presStyleCnt="10"/>
      <dgm:spPr/>
    </dgm:pt>
    <dgm:pt modelId="{F6C22C67-0AF7-417D-B616-99E7F8B2FCFA}" type="pres">
      <dgm:prSet presAssocID="{DE326451-5472-49DB-AD2E-264CBEAFE566}" presName="node" presStyleLbl="node1" presStyleIdx="10" presStyleCnt="11">
        <dgm:presLayoutVars>
          <dgm:bulletEnabled val="1"/>
        </dgm:presLayoutVars>
      </dgm:prSet>
      <dgm:spPr/>
    </dgm:pt>
  </dgm:ptLst>
  <dgm:cxnLst>
    <dgm:cxn modelId="{DD045000-94B7-4716-AF4C-88F8E621AD95}" srcId="{45E11D94-BFC5-48ED-ABAF-54F420C88D72}" destId="{DE326451-5472-49DB-AD2E-264CBEAFE566}" srcOrd="10" destOrd="0" parTransId="{395E2718-5FE0-4995-8D36-0CDC46BCEC3E}" sibTransId="{70E080D3-8E72-4515-B356-9AB428026486}"/>
    <dgm:cxn modelId="{7413B600-32EB-4EDC-8486-9A9D040D16EE}" type="presOf" srcId="{258F9C1B-67EC-46FE-9F8C-3F8492E9B513}" destId="{13ECB783-A640-4821-9511-3C59CD322144}" srcOrd="1" destOrd="0" presId="urn:microsoft.com/office/officeart/2005/8/layout/bProcess3"/>
    <dgm:cxn modelId="{B729BF00-0E57-4FA6-9755-5B16BA5733F3}" type="presOf" srcId="{356F38F3-9486-421A-A3F2-92734CB6A3D8}" destId="{6E0BEDBB-2223-438B-9AD7-5393BF0B7B7D}" srcOrd="0" destOrd="0" presId="urn:microsoft.com/office/officeart/2005/8/layout/bProcess3"/>
    <dgm:cxn modelId="{33EDB906-4A74-40E3-94C8-D5B1463EAC40}" type="presOf" srcId="{B7D92529-0654-4B0F-847D-B691566084F0}" destId="{EA89B929-69D4-48D4-A451-5BB65786C72E}" srcOrd="0" destOrd="0" presId="urn:microsoft.com/office/officeart/2005/8/layout/bProcess3"/>
    <dgm:cxn modelId="{759EB007-98A0-434B-9F0B-97CDBB70ECB5}" srcId="{45E11D94-BFC5-48ED-ABAF-54F420C88D72}" destId="{F50800CD-6B16-4940-9577-71B9C1EBDC70}" srcOrd="5" destOrd="0" parTransId="{726FA860-0CF8-4780-8EF7-8787B41FA6A8}" sibTransId="{356F38F3-9486-421A-A3F2-92734CB6A3D8}"/>
    <dgm:cxn modelId="{FFCE8508-DD10-42F7-B4E7-740FF1531907}" type="presOf" srcId="{258F9C1B-67EC-46FE-9F8C-3F8492E9B513}" destId="{E58804E2-F94D-4C0D-92CD-D8CD5E677CD7}" srcOrd="0" destOrd="0" presId="urn:microsoft.com/office/officeart/2005/8/layout/bProcess3"/>
    <dgm:cxn modelId="{C3D47109-485D-4AAE-A646-5C4EF4605ADA}" srcId="{45E11D94-BFC5-48ED-ABAF-54F420C88D72}" destId="{78B9ACCB-41DB-484F-B529-8CEDF554BD9E}" srcOrd="3" destOrd="0" parTransId="{7279B529-8212-4882-9501-5DD311023425}" sibTransId="{AD7A1E63-C166-44C1-889E-A75FDAFFF90F}"/>
    <dgm:cxn modelId="{06672124-21CC-4C51-8D7E-0E8E6F12EFC6}" type="presOf" srcId="{6F28EFFC-2C8C-4069-BEA3-EDE5D9FB2472}" destId="{CA5427B1-67E4-4E0D-983B-87B13CBF8338}" srcOrd="0" destOrd="0" presId="urn:microsoft.com/office/officeart/2005/8/layout/bProcess3"/>
    <dgm:cxn modelId="{C83A122E-3241-44D9-B3EA-01A2C4C2B6D9}" type="presOf" srcId="{19578F53-CB8A-4201-B300-9F08848B1B67}" destId="{973FA66E-A803-4F1A-8916-B1C2822C1647}" srcOrd="1" destOrd="0" presId="urn:microsoft.com/office/officeart/2005/8/layout/bProcess3"/>
    <dgm:cxn modelId="{2EA71439-2AEC-43D3-805B-A1957D95E394}" type="presOf" srcId="{DECAE90E-9151-46A3-B877-53E636E76864}" destId="{BAFBE3C5-999F-4F2B-992E-3EC871722B15}" srcOrd="0" destOrd="0" presId="urn:microsoft.com/office/officeart/2005/8/layout/bProcess3"/>
    <dgm:cxn modelId="{93A71C3E-5095-4D0A-8A04-AF8EE00D5F8F}" type="presOf" srcId="{52819A33-56DF-4AD5-8237-F0C7077ACA79}" destId="{509A1D86-D2EA-415E-91B4-8A6ECDD856B9}" srcOrd="0" destOrd="0" presId="urn:microsoft.com/office/officeart/2005/8/layout/bProcess3"/>
    <dgm:cxn modelId="{EA807C40-14A8-4F63-8FAA-8DC596AF3E39}" type="presOf" srcId="{19578F53-CB8A-4201-B300-9F08848B1B67}" destId="{BC54F390-B6F0-4AB8-BFE1-517F783F37E4}" srcOrd="0" destOrd="0" presId="urn:microsoft.com/office/officeart/2005/8/layout/bProcess3"/>
    <dgm:cxn modelId="{FC05FD41-D504-4D17-A1ED-16E0CBCF0BA9}" type="presOf" srcId="{CDDA1DAD-FA7B-444F-8EBF-5D9F5A82ECC8}" destId="{53953D0F-E304-4A90-ADAB-6A6AF4B130B8}" srcOrd="0" destOrd="0" presId="urn:microsoft.com/office/officeart/2005/8/layout/bProcess3"/>
    <dgm:cxn modelId="{D9A4F842-EF25-461D-A311-EC33F5BFB6F4}" type="presOf" srcId="{52819A33-56DF-4AD5-8237-F0C7077ACA79}" destId="{50C9E1C4-40BF-451B-83AF-B93D09DE7BD3}" srcOrd="1" destOrd="0" presId="urn:microsoft.com/office/officeart/2005/8/layout/bProcess3"/>
    <dgm:cxn modelId="{0B666E4A-CCE8-4AC1-B4F3-5EFC36D5C22A}" type="presOf" srcId="{9B6C07C9-B346-4252-BB9E-42714D8EFC19}" destId="{A9244AF5-BCBA-4E23-BDCE-4C47EC3E5CA5}" srcOrd="0" destOrd="0" presId="urn:microsoft.com/office/officeart/2005/8/layout/bProcess3"/>
    <dgm:cxn modelId="{2542E64B-5641-4B9B-BCCE-AA0A4590A400}" type="presOf" srcId="{DE326451-5472-49DB-AD2E-264CBEAFE566}" destId="{F6C22C67-0AF7-417D-B616-99E7F8B2FCFA}" srcOrd="0" destOrd="0" presId="urn:microsoft.com/office/officeart/2005/8/layout/bProcess3"/>
    <dgm:cxn modelId="{B2BE254F-A301-4B55-921E-D3A8437C7118}" type="presOf" srcId="{356F38F3-9486-421A-A3F2-92734CB6A3D8}" destId="{C996AC85-E10F-4A66-A949-58901B795046}" srcOrd="1" destOrd="0" presId="urn:microsoft.com/office/officeart/2005/8/layout/bProcess3"/>
    <dgm:cxn modelId="{AB1DF250-77A0-43CD-8F27-B31829EB591C}" type="presOf" srcId="{45E11D94-BFC5-48ED-ABAF-54F420C88D72}" destId="{9F1FC897-1C2B-4EDE-A2D8-D63849BC1ACB}" srcOrd="0" destOrd="0" presId="urn:microsoft.com/office/officeart/2005/8/layout/bProcess3"/>
    <dgm:cxn modelId="{31D23959-7B6B-41E7-920E-472682B1DB44}" type="presOf" srcId="{E2DEB679-A9CE-4182-9937-26AF9D80A20B}" destId="{C7364DF3-667D-4212-80D3-39CE61385729}" srcOrd="0" destOrd="0" presId="urn:microsoft.com/office/officeart/2005/8/layout/bProcess3"/>
    <dgm:cxn modelId="{7F977767-4091-47BE-AB08-DEEF4E570A36}" type="presOf" srcId="{FF901C45-96C4-43DB-906B-87E97CE89C41}" destId="{83975294-0DBE-41EF-9CD8-A8EA5DD9373D}" srcOrd="0" destOrd="0" presId="urn:microsoft.com/office/officeart/2005/8/layout/bProcess3"/>
    <dgm:cxn modelId="{A2B87169-3E5F-4C41-BEE0-2455FAB07490}" type="presOf" srcId="{66AEBAD5-6E93-4005-95CB-BC660863D9BB}" destId="{C0E718AF-B5F8-4A12-8C43-D5D0ECF1DB09}" srcOrd="1" destOrd="0" presId="urn:microsoft.com/office/officeart/2005/8/layout/bProcess3"/>
    <dgm:cxn modelId="{519D6C7A-4F21-4817-922E-6357DDD30733}" type="presOf" srcId="{B7D92529-0654-4B0F-847D-B691566084F0}" destId="{2CAEFE1C-539C-4EAA-8A4F-9484172B8563}" srcOrd="1" destOrd="0" presId="urn:microsoft.com/office/officeart/2005/8/layout/bProcess3"/>
    <dgm:cxn modelId="{E774097B-ABF0-4F29-96A9-4071AC817F89}" srcId="{45E11D94-BFC5-48ED-ABAF-54F420C88D72}" destId="{E2DEB679-A9CE-4182-9937-26AF9D80A20B}" srcOrd="8" destOrd="0" parTransId="{6C5979BA-0FDD-4CE6-94D5-12FD87A7E4E3}" sibTransId="{B7D92529-0654-4B0F-847D-B691566084F0}"/>
    <dgm:cxn modelId="{0813CE7B-0BF9-4AF0-991A-D930DAAC01B0}" srcId="{45E11D94-BFC5-48ED-ABAF-54F420C88D72}" destId="{1538A00C-F186-4F7A-AD44-AF46823A1EAD}" srcOrd="2" destOrd="0" parTransId="{61C5E5C6-8FCD-4E2A-8B67-8CB02A3228E1}" sibTransId="{2FB8F723-AD86-4479-9B2E-616FC689F889}"/>
    <dgm:cxn modelId="{54B3177C-25C9-4A37-B9AC-4725FDA58003}" type="presOf" srcId="{66AEBAD5-6E93-4005-95CB-BC660863D9BB}" destId="{A6511910-1330-4195-8029-BA508FB451D1}" srcOrd="0" destOrd="0" presId="urn:microsoft.com/office/officeart/2005/8/layout/bProcess3"/>
    <dgm:cxn modelId="{8E458085-51AA-484D-AE2F-47DF80358D05}" srcId="{45E11D94-BFC5-48ED-ABAF-54F420C88D72}" destId="{6F28EFFC-2C8C-4069-BEA3-EDE5D9FB2472}" srcOrd="6" destOrd="0" parTransId="{874F4356-1CEA-449F-801D-5AD65BBA9D0B}" sibTransId="{19578F53-CB8A-4201-B300-9F08848B1B67}"/>
    <dgm:cxn modelId="{589FD787-9DC5-4921-8FAC-041083B3344A}" type="presOf" srcId="{2FB8F723-AD86-4479-9B2E-616FC689F889}" destId="{CC04698A-A460-4FB0-BBAE-A530D52BA5CA}" srcOrd="0" destOrd="0" presId="urn:microsoft.com/office/officeart/2005/8/layout/bProcess3"/>
    <dgm:cxn modelId="{D5FA2488-D8AA-41DD-AC07-D700AE72B1F2}" type="presOf" srcId="{D9F3013A-D441-4EAC-A4C1-212CE88576E6}" destId="{57F74BE7-74DE-4DFC-BA3E-0CE5074395C5}" srcOrd="0" destOrd="0" presId="urn:microsoft.com/office/officeart/2005/8/layout/bProcess3"/>
    <dgm:cxn modelId="{1A0F6889-942F-42BC-B24C-DBE19C11CEA7}" type="presOf" srcId="{1538A00C-F186-4F7A-AD44-AF46823A1EAD}" destId="{5BF128DA-7110-4439-8FA7-97EE395F6C12}" srcOrd="0" destOrd="0" presId="urn:microsoft.com/office/officeart/2005/8/layout/bProcess3"/>
    <dgm:cxn modelId="{DAF4578B-E243-4C28-9B30-B93D9B353AA3}" type="presOf" srcId="{AD7A1E63-C166-44C1-889E-A75FDAFFF90F}" destId="{D63DDFD0-0A44-477A-A11A-BD786E5EA454}" srcOrd="1" destOrd="0" presId="urn:microsoft.com/office/officeart/2005/8/layout/bProcess3"/>
    <dgm:cxn modelId="{72BC07A1-470F-434D-84EA-A28AD267FC5E}" type="presOf" srcId="{BCD8FA96-8225-4F60-8237-15815A0A8A40}" destId="{BD253BB0-D14C-4AD3-B3E6-A9725569310B}" srcOrd="0" destOrd="0" presId="urn:microsoft.com/office/officeart/2005/8/layout/bProcess3"/>
    <dgm:cxn modelId="{E356CEA2-2E27-49F8-AFC2-783055177867}" srcId="{45E11D94-BFC5-48ED-ABAF-54F420C88D72}" destId="{CDDA1DAD-FA7B-444F-8EBF-5D9F5A82ECC8}" srcOrd="7" destOrd="0" parTransId="{54441EE1-7B33-4972-BD0C-F12FD4688D9B}" sibTransId="{258F9C1B-67EC-46FE-9F8C-3F8492E9B513}"/>
    <dgm:cxn modelId="{9F4C5FAA-02E7-4408-A0F9-A055E8F137F3}" type="presOf" srcId="{78B9ACCB-41DB-484F-B529-8CEDF554BD9E}" destId="{E26763BC-FD83-4714-9E31-B9BD06170309}" srcOrd="0" destOrd="0" presId="urn:microsoft.com/office/officeart/2005/8/layout/bProcess3"/>
    <dgm:cxn modelId="{2AC2E9B0-33DF-4822-89C0-3C4CA0045E51}" srcId="{45E11D94-BFC5-48ED-ABAF-54F420C88D72}" destId="{D9F3013A-D441-4EAC-A4C1-212CE88576E6}" srcOrd="0" destOrd="0" parTransId="{1381752D-F5EF-4659-9C4C-21F1F0056AD1}" sibTransId="{52819A33-56DF-4AD5-8237-F0C7077ACA79}"/>
    <dgm:cxn modelId="{34FB49C7-914A-459C-9214-6B68CB22D3C9}" type="presOf" srcId="{2FB8F723-AD86-4479-9B2E-616FC689F889}" destId="{6CFAE34D-090A-4FF3-917B-B7FEAEABC44C}" srcOrd="1" destOrd="0" presId="urn:microsoft.com/office/officeart/2005/8/layout/bProcess3"/>
    <dgm:cxn modelId="{EE0C50C8-FA30-42D0-8B99-F61BD0125E71}" type="presOf" srcId="{8F1D6916-276A-4C17-8F72-48934D127AF8}" destId="{1D811BC3-5535-4333-8195-FBABE0E6F50F}" srcOrd="0" destOrd="0" presId="urn:microsoft.com/office/officeart/2005/8/layout/bProcess3"/>
    <dgm:cxn modelId="{754A2ED6-3FCF-42E0-ADF2-87CE1516540C}" type="presOf" srcId="{F50800CD-6B16-4940-9577-71B9C1EBDC70}" destId="{930D8817-869C-43EF-8F9B-F0C531F3E94C}" srcOrd="0" destOrd="0" presId="urn:microsoft.com/office/officeart/2005/8/layout/bProcess3"/>
    <dgm:cxn modelId="{929DFBD8-E8AA-483D-BB4B-8DA2153197EA}" srcId="{45E11D94-BFC5-48ED-ABAF-54F420C88D72}" destId="{9B6C07C9-B346-4252-BB9E-42714D8EFC19}" srcOrd="9" destOrd="0" parTransId="{3041D809-EF72-47F2-8ADD-878EF39CFF9A}" sibTransId="{66AEBAD5-6E93-4005-95CB-BC660863D9BB}"/>
    <dgm:cxn modelId="{DD0FFDD9-38D6-405F-A77A-EAD463E7FD7F}" type="presOf" srcId="{AD7A1E63-C166-44C1-889E-A75FDAFFF90F}" destId="{313D4D88-0BDA-4631-B4CB-7ACAEE7CC098}" srcOrd="0" destOrd="0" presId="urn:microsoft.com/office/officeart/2005/8/layout/bProcess3"/>
    <dgm:cxn modelId="{8418B6F7-6A40-459B-AE96-B90D202F03DC}" srcId="{45E11D94-BFC5-48ED-ABAF-54F420C88D72}" destId="{8F1D6916-276A-4C17-8F72-48934D127AF8}" srcOrd="4" destOrd="0" parTransId="{F550B71D-B326-465A-8D68-24E58C55DF5B}" sibTransId="{FF901C45-96C4-43DB-906B-87E97CE89C41}"/>
    <dgm:cxn modelId="{6DAD23F8-39AB-4115-BC2C-92872084AD3E}" type="presOf" srcId="{BCD8FA96-8225-4F60-8237-15815A0A8A40}" destId="{8EE1A11E-CC43-47D2-8F03-259081D46474}" srcOrd="1" destOrd="0" presId="urn:microsoft.com/office/officeart/2005/8/layout/bProcess3"/>
    <dgm:cxn modelId="{BDCCB5F8-DA1C-4941-A398-DB9CB87D8A9F}" srcId="{45E11D94-BFC5-48ED-ABAF-54F420C88D72}" destId="{DECAE90E-9151-46A3-B877-53E636E76864}" srcOrd="1" destOrd="0" parTransId="{9860EEE7-9203-4C89-B106-F41360EF9B16}" sibTransId="{BCD8FA96-8225-4F60-8237-15815A0A8A40}"/>
    <dgm:cxn modelId="{D74C7AFA-E152-487F-A8A5-D9D99B14D4AB}" type="presOf" srcId="{FF901C45-96C4-43DB-906B-87E97CE89C41}" destId="{03A8498B-A11D-4A66-AEF5-85FF4D4CB6C1}" srcOrd="1" destOrd="0" presId="urn:microsoft.com/office/officeart/2005/8/layout/bProcess3"/>
    <dgm:cxn modelId="{A024EF0E-CE23-4B0D-AFD7-288F6EB609FB}" type="presParOf" srcId="{9F1FC897-1C2B-4EDE-A2D8-D63849BC1ACB}" destId="{57F74BE7-74DE-4DFC-BA3E-0CE5074395C5}" srcOrd="0" destOrd="0" presId="urn:microsoft.com/office/officeart/2005/8/layout/bProcess3"/>
    <dgm:cxn modelId="{0E4E54BF-F14B-4662-8DDB-134C137B177B}" type="presParOf" srcId="{9F1FC897-1C2B-4EDE-A2D8-D63849BC1ACB}" destId="{509A1D86-D2EA-415E-91B4-8A6ECDD856B9}" srcOrd="1" destOrd="0" presId="urn:microsoft.com/office/officeart/2005/8/layout/bProcess3"/>
    <dgm:cxn modelId="{A87CD6ED-B1C7-41B1-9DA1-5CF29F455E08}" type="presParOf" srcId="{509A1D86-D2EA-415E-91B4-8A6ECDD856B9}" destId="{50C9E1C4-40BF-451B-83AF-B93D09DE7BD3}" srcOrd="0" destOrd="0" presId="urn:microsoft.com/office/officeart/2005/8/layout/bProcess3"/>
    <dgm:cxn modelId="{9E2291FC-4CBA-4EE5-BFCB-7093DB22986D}" type="presParOf" srcId="{9F1FC897-1C2B-4EDE-A2D8-D63849BC1ACB}" destId="{BAFBE3C5-999F-4F2B-992E-3EC871722B15}" srcOrd="2" destOrd="0" presId="urn:microsoft.com/office/officeart/2005/8/layout/bProcess3"/>
    <dgm:cxn modelId="{67D1FE22-7FBB-489F-9B3D-55F2BBDB9999}" type="presParOf" srcId="{9F1FC897-1C2B-4EDE-A2D8-D63849BC1ACB}" destId="{BD253BB0-D14C-4AD3-B3E6-A9725569310B}" srcOrd="3" destOrd="0" presId="urn:microsoft.com/office/officeart/2005/8/layout/bProcess3"/>
    <dgm:cxn modelId="{11216550-B937-41CB-ADB6-BA29835B5B5B}" type="presParOf" srcId="{BD253BB0-D14C-4AD3-B3E6-A9725569310B}" destId="{8EE1A11E-CC43-47D2-8F03-259081D46474}" srcOrd="0" destOrd="0" presId="urn:microsoft.com/office/officeart/2005/8/layout/bProcess3"/>
    <dgm:cxn modelId="{AA2981FD-B22C-4FD5-A071-6421B0FC2C9D}" type="presParOf" srcId="{9F1FC897-1C2B-4EDE-A2D8-D63849BC1ACB}" destId="{5BF128DA-7110-4439-8FA7-97EE395F6C12}" srcOrd="4" destOrd="0" presId="urn:microsoft.com/office/officeart/2005/8/layout/bProcess3"/>
    <dgm:cxn modelId="{0AC8507F-3597-451C-ACFF-E80168DDD4FD}" type="presParOf" srcId="{9F1FC897-1C2B-4EDE-A2D8-D63849BC1ACB}" destId="{CC04698A-A460-4FB0-BBAE-A530D52BA5CA}" srcOrd="5" destOrd="0" presId="urn:microsoft.com/office/officeart/2005/8/layout/bProcess3"/>
    <dgm:cxn modelId="{1E660DEB-9586-4E80-A08A-2082043A7FDF}" type="presParOf" srcId="{CC04698A-A460-4FB0-BBAE-A530D52BA5CA}" destId="{6CFAE34D-090A-4FF3-917B-B7FEAEABC44C}" srcOrd="0" destOrd="0" presId="urn:microsoft.com/office/officeart/2005/8/layout/bProcess3"/>
    <dgm:cxn modelId="{612A4CD3-34C2-4B60-93F3-52F027BAF1EC}" type="presParOf" srcId="{9F1FC897-1C2B-4EDE-A2D8-D63849BC1ACB}" destId="{E26763BC-FD83-4714-9E31-B9BD06170309}" srcOrd="6" destOrd="0" presId="urn:microsoft.com/office/officeart/2005/8/layout/bProcess3"/>
    <dgm:cxn modelId="{0F065219-6471-4B0D-BBC7-42E4CE4D7976}" type="presParOf" srcId="{9F1FC897-1C2B-4EDE-A2D8-D63849BC1ACB}" destId="{313D4D88-0BDA-4631-B4CB-7ACAEE7CC098}" srcOrd="7" destOrd="0" presId="urn:microsoft.com/office/officeart/2005/8/layout/bProcess3"/>
    <dgm:cxn modelId="{0D4B341E-A235-4217-8AF5-C16A9AFBC206}" type="presParOf" srcId="{313D4D88-0BDA-4631-B4CB-7ACAEE7CC098}" destId="{D63DDFD0-0A44-477A-A11A-BD786E5EA454}" srcOrd="0" destOrd="0" presId="urn:microsoft.com/office/officeart/2005/8/layout/bProcess3"/>
    <dgm:cxn modelId="{47BA64E9-8120-4D0C-A3C8-0BAC79C91543}" type="presParOf" srcId="{9F1FC897-1C2B-4EDE-A2D8-D63849BC1ACB}" destId="{1D811BC3-5535-4333-8195-FBABE0E6F50F}" srcOrd="8" destOrd="0" presId="urn:microsoft.com/office/officeart/2005/8/layout/bProcess3"/>
    <dgm:cxn modelId="{E81D0D6C-09C6-4C18-B769-899F0CF0E9A5}" type="presParOf" srcId="{9F1FC897-1C2B-4EDE-A2D8-D63849BC1ACB}" destId="{83975294-0DBE-41EF-9CD8-A8EA5DD9373D}" srcOrd="9" destOrd="0" presId="urn:microsoft.com/office/officeart/2005/8/layout/bProcess3"/>
    <dgm:cxn modelId="{29025FA0-1732-4B44-AC54-0387BD1AFC6A}" type="presParOf" srcId="{83975294-0DBE-41EF-9CD8-A8EA5DD9373D}" destId="{03A8498B-A11D-4A66-AEF5-85FF4D4CB6C1}" srcOrd="0" destOrd="0" presId="urn:microsoft.com/office/officeart/2005/8/layout/bProcess3"/>
    <dgm:cxn modelId="{E1C37403-490D-4A6C-B0C1-CFA3035B2F02}" type="presParOf" srcId="{9F1FC897-1C2B-4EDE-A2D8-D63849BC1ACB}" destId="{930D8817-869C-43EF-8F9B-F0C531F3E94C}" srcOrd="10" destOrd="0" presId="urn:microsoft.com/office/officeart/2005/8/layout/bProcess3"/>
    <dgm:cxn modelId="{28A118D3-592D-4CC9-869A-B615309AD94C}" type="presParOf" srcId="{9F1FC897-1C2B-4EDE-A2D8-D63849BC1ACB}" destId="{6E0BEDBB-2223-438B-9AD7-5393BF0B7B7D}" srcOrd="11" destOrd="0" presId="urn:microsoft.com/office/officeart/2005/8/layout/bProcess3"/>
    <dgm:cxn modelId="{DB08235B-4930-48ED-BBB0-BA98F97A7FA9}" type="presParOf" srcId="{6E0BEDBB-2223-438B-9AD7-5393BF0B7B7D}" destId="{C996AC85-E10F-4A66-A949-58901B795046}" srcOrd="0" destOrd="0" presId="urn:microsoft.com/office/officeart/2005/8/layout/bProcess3"/>
    <dgm:cxn modelId="{78CE457E-69DF-47F5-9BA4-356673DD7D8A}" type="presParOf" srcId="{9F1FC897-1C2B-4EDE-A2D8-D63849BC1ACB}" destId="{CA5427B1-67E4-4E0D-983B-87B13CBF8338}" srcOrd="12" destOrd="0" presId="urn:microsoft.com/office/officeart/2005/8/layout/bProcess3"/>
    <dgm:cxn modelId="{03BBB727-3F79-448F-A049-134589EFCD01}" type="presParOf" srcId="{9F1FC897-1C2B-4EDE-A2D8-D63849BC1ACB}" destId="{BC54F390-B6F0-4AB8-BFE1-517F783F37E4}" srcOrd="13" destOrd="0" presId="urn:microsoft.com/office/officeart/2005/8/layout/bProcess3"/>
    <dgm:cxn modelId="{9C248F95-63B9-4CBA-9161-12EAA6AC9FD3}" type="presParOf" srcId="{BC54F390-B6F0-4AB8-BFE1-517F783F37E4}" destId="{973FA66E-A803-4F1A-8916-B1C2822C1647}" srcOrd="0" destOrd="0" presId="urn:microsoft.com/office/officeart/2005/8/layout/bProcess3"/>
    <dgm:cxn modelId="{868F9C4D-7955-4CDD-8049-E718ACB16159}" type="presParOf" srcId="{9F1FC897-1C2B-4EDE-A2D8-D63849BC1ACB}" destId="{53953D0F-E304-4A90-ADAB-6A6AF4B130B8}" srcOrd="14" destOrd="0" presId="urn:microsoft.com/office/officeart/2005/8/layout/bProcess3"/>
    <dgm:cxn modelId="{724419CD-7794-4AD5-945B-918404C7E77B}" type="presParOf" srcId="{9F1FC897-1C2B-4EDE-A2D8-D63849BC1ACB}" destId="{E58804E2-F94D-4C0D-92CD-D8CD5E677CD7}" srcOrd="15" destOrd="0" presId="urn:microsoft.com/office/officeart/2005/8/layout/bProcess3"/>
    <dgm:cxn modelId="{3B106A53-4F19-4FD5-9EB3-E98336F06AA5}" type="presParOf" srcId="{E58804E2-F94D-4C0D-92CD-D8CD5E677CD7}" destId="{13ECB783-A640-4821-9511-3C59CD322144}" srcOrd="0" destOrd="0" presId="urn:microsoft.com/office/officeart/2005/8/layout/bProcess3"/>
    <dgm:cxn modelId="{287DE13D-0108-4343-AF67-6C9598CDB303}" type="presParOf" srcId="{9F1FC897-1C2B-4EDE-A2D8-D63849BC1ACB}" destId="{C7364DF3-667D-4212-80D3-39CE61385729}" srcOrd="16" destOrd="0" presId="urn:microsoft.com/office/officeart/2005/8/layout/bProcess3"/>
    <dgm:cxn modelId="{18AEB17D-9C12-4E1A-8DE0-FAEB0C315E03}" type="presParOf" srcId="{9F1FC897-1C2B-4EDE-A2D8-D63849BC1ACB}" destId="{EA89B929-69D4-48D4-A451-5BB65786C72E}" srcOrd="17" destOrd="0" presId="urn:microsoft.com/office/officeart/2005/8/layout/bProcess3"/>
    <dgm:cxn modelId="{68CB9DF6-CB33-4C56-B011-B019FBB6749E}" type="presParOf" srcId="{EA89B929-69D4-48D4-A451-5BB65786C72E}" destId="{2CAEFE1C-539C-4EAA-8A4F-9484172B8563}" srcOrd="0" destOrd="0" presId="urn:microsoft.com/office/officeart/2005/8/layout/bProcess3"/>
    <dgm:cxn modelId="{9F349EB6-FF99-4BB8-BA31-61DA8BABEB96}" type="presParOf" srcId="{9F1FC897-1C2B-4EDE-A2D8-D63849BC1ACB}" destId="{A9244AF5-BCBA-4E23-BDCE-4C47EC3E5CA5}" srcOrd="18" destOrd="0" presId="urn:microsoft.com/office/officeart/2005/8/layout/bProcess3"/>
    <dgm:cxn modelId="{3A38C4DC-A433-4593-BCBE-A0ECCF314E7A}" type="presParOf" srcId="{9F1FC897-1C2B-4EDE-A2D8-D63849BC1ACB}" destId="{A6511910-1330-4195-8029-BA508FB451D1}" srcOrd="19" destOrd="0" presId="urn:microsoft.com/office/officeart/2005/8/layout/bProcess3"/>
    <dgm:cxn modelId="{64BB8D60-9A8E-43CC-918F-AC15327B043E}" type="presParOf" srcId="{A6511910-1330-4195-8029-BA508FB451D1}" destId="{C0E718AF-B5F8-4A12-8C43-D5D0ECF1DB09}" srcOrd="0" destOrd="0" presId="urn:microsoft.com/office/officeart/2005/8/layout/bProcess3"/>
    <dgm:cxn modelId="{E7F81B07-63B3-48B8-978D-78D7B67593C7}" type="presParOf" srcId="{9F1FC897-1C2B-4EDE-A2D8-D63849BC1ACB}" destId="{F6C22C67-0AF7-417D-B616-99E7F8B2FCFA}" srcOrd="2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C4F206-C91F-4A20-9EBC-6430C859DE53}" type="doc">
      <dgm:prSet loTypeId="urn:microsoft.com/office/officeart/2005/8/layout/pyramid2" loCatId="pyramid" qsTypeId="urn:microsoft.com/office/officeart/2005/8/quickstyle/simple1" qsCatId="simple" csTypeId="urn:microsoft.com/office/officeart/2005/8/colors/accent1_2" csCatId="accent1" phldr="1"/>
      <dgm:spPr/>
    </dgm:pt>
    <dgm:pt modelId="{40F7784F-A96C-4F7B-9BEF-715F3D3EED02}">
      <dgm:prSet phldrT="[Text]" phldr="0" custT="1"/>
      <dgm:spPr/>
      <dgm:t>
        <a:bodyPr/>
        <a:lstStyle/>
        <a:p>
          <a:pPr algn="l" rtl="0"/>
          <a:r>
            <a:rPr lang="en-GB" sz="1000" b="1" dirty="0"/>
            <a:t>Marine Genetic Resources, Including the Fair and Equitable Sharing of Benefits (MGR)  </a:t>
          </a:r>
          <a:endParaRPr lang="en-US" sz="1000" dirty="0"/>
        </a:p>
      </dgm:t>
    </dgm:pt>
    <dgm:pt modelId="{8875AF18-BD32-4357-98FE-62E9178A0B2F}" type="parTrans" cxnId="{E06B27DA-73EF-4E01-A8C3-571B678F05EC}">
      <dgm:prSet/>
      <dgm:spPr/>
      <dgm:t>
        <a:bodyPr/>
        <a:lstStyle/>
        <a:p>
          <a:endParaRPr lang="en-US"/>
        </a:p>
      </dgm:t>
    </dgm:pt>
    <dgm:pt modelId="{CE970AEE-51F6-4857-9F33-BC22E55D328C}" type="sibTrans" cxnId="{E06B27DA-73EF-4E01-A8C3-571B678F05EC}">
      <dgm:prSet/>
      <dgm:spPr/>
      <dgm:t>
        <a:bodyPr/>
        <a:lstStyle/>
        <a:p>
          <a:endParaRPr lang="en-US"/>
        </a:p>
      </dgm:t>
    </dgm:pt>
    <dgm:pt modelId="{B4AC332D-A34B-43F1-BD34-BACDFF40F189}">
      <dgm:prSet phldrT="[Text]" phldr="0" custT="1"/>
      <dgm:spPr/>
      <dgm:t>
        <a:bodyPr/>
        <a:lstStyle/>
        <a:p>
          <a:pPr algn="l">
            <a:lnSpc>
              <a:spcPct val="114999"/>
            </a:lnSpc>
          </a:pPr>
          <a:r>
            <a:rPr lang="en-US" sz="1000" b="1" dirty="0">
              <a:latin typeface="Arial"/>
            </a:rPr>
            <a:t>Environmental</a:t>
          </a:r>
          <a:r>
            <a:rPr lang="en-US" sz="1000" b="1" dirty="0"/>
            <a:t> Impact Assessments (EIA)</a:t>
          </a:r>
          <a:endParaRPr lang="en-US" sz="1000" dirty="0"/>
        </a:p>
      </dgm:t>
    </dgm:pt>
    <dgm:pt modelId="{65595916-20C6-48EF-B08A-68916312E347}" type="parTrans" cxnId="{3D808696-44F4-45D8-87AD-517625484F4E}">
      <dgm:prSet/>
      <dgm:spPr/>
      <dgm:t>
        <a:bodyPr/>
        <a:lstStyle/>
        <a:p>
          <a:endParaRPr lang="en-US"/>
        </a:p>
      </dgm:t>
    </dgm:pt>
    <dgm:pt modelId="{0A09415D-1D25-4B4B-B217-8AD0BAA443B9}" type="sibTrans" cxnId="{3D808696-44F4-45D8-87AD-517625484F4E}">
      <dgm:prSet/>
      <dgm:spPr/>
      <dgm:t>
        <a:bodyPr/>
        <a:lstStyle/>
        <a:p>
          <a:endParaRPr lang="en-US"/>
        </a:p>
      </dgm:t>
    </dgm:pt>
    <dgm:pt modelId="{DE5474C1-AC85-45F0-8EB3-5DFDB57585A8}">
      <dgm:prSet phldrT="[Text]" phldr="0" custT="1"/>
      <dgm:spPr/>
      <dgm:t>
        <a:bodyPr/>
        <a:lstStyle/>
        <a:p>
          <a:pPr algn="l" rtl="0">
            <a:lnSpc>
              <a:spcPct val="114999"/>
            </a:lnSpc>
          </a:pPr>
          <a:r>
            <a:rPr lang="en-US" sz="1000" dirty="0">
              <a:latin typeface="Calibri" panose="020F0502020204030204" pitchFamily="34" charset="0"/>
              <a:cs typeface="Calibri" panose="020F0502020204030204" pitchFamily="34" charset="0"/>
            </a:rPr>
            <a:t>General Provisions, Institutional Arrangements, Funding, Dispute Settlement, Final Provisions</a:t>
          </a:r>
        </a:p>
      </dgm:t>
    </dgm:pt>
    <dgm:pt modelId="{4CD6A554-FE19-4DA7-8398-57F20A7A6B6C}" type="parTrans" cxnId="{23A5E7E9-9306-4F58-96BB-D4723D303EF7}">
      <dgm:prSet/>
      <dgm:spPr/>
      <dgm:t>
        <a:bodyPr/>
        <a:lstStyle/>
        <a:p>
          <a:endParaRPr lang="en-US"/>
        </a:p>
      </dgm:t>
    </dgm:pt>
    <dgm:pt modelId="{63889990-20C3-44E0-A145-718EBEF9D3FA}" type="sibTrans" cxnId="{23A5E7E9-9306-4F58-96BB-D4723D303EF7}">
      <dgm:prSet/>
      <dgm:spPr/>
      <dgm:t>
        <a:bodyPr/>
        <a:lstStyle/>
        <a:p>
          <a:endParaRPr lang="en-US"/>
        </a:p>
      </dgm:t>
    </dgm:pt>
    <dgm:pt modelId="{A90D7D96-9489-4697-ABB7-1B9F0BE5CC8B}">
      <dgm:prSet phldr="0" custT="1"/>
      <dgm:spPr/>
      <dgm:t>
        <a:bodyPr/>
        <a:lstStyle/>
        <a:p>
          <a:pPr algn="l" rtl="0">
            <a:lnSpc>
              <a:spcPct val="114999"/>
            </a:lnSpc>
          </a:pPr>
          <a:r>
            <a:rPr lang="en-US" sz="1000" b="1" dirty="0">
              <a:latin typeface="Arial"/>
            </a:rPr>
            <a:t>Area-Based</a:t>
          </a:r>
          <a:r>
            <a:rPr lang="en-US" sz="1000" b="1" dirty="0"/>
            <a:t> Management Tools, Including Marine Protected Areas (ABMT)</a:t>
          </a:r>
          <a:endParaRPr lang="en-US" sz="1000" dirty="0"/>
        </a:p>
      </dgm:t>
    </dgm:pt>
    <dgm:pt modelId="{999F0528-615D-4EB4-B340-01B90067C958}" type="parTrans" cxnId="{EDA89946-2EE0-4AB7-BBF1-A97084008CE1}">
      <dgm:prSet/>
      <dgm:spPr/>
      <dgm:t>
        <a:bodyPr/>
        <a:lstStyle/>
        <a:p>
          <a:endParaRPr lang="en-US"/>
        </a:p>
      </dgm:t>
    </dgm:pt>
    <dgm:pt modelId="{B5580F75-E3F3-42A1-BE9B-584CD3797BD6}" type="sibTrans" cxnId="{EDA89946-2EE0-4AB7-BBF1-A97084008CE1}">
      <dgm:prSet/>
      <dgm:spPr/>
      <dgm:t>
        <a:bodyPr/>
        <a:lstStyle/>
        <a:p>
          <a:endParaRPr lang="en-US"/>
        </a:p>
      </dgm:t>
    </dgm:pt>
    <dgm:pt modelId="{6B62DC50-87F1-462A-9A46-6BA15F3E3CF1}">
      <dgm:prSet phldr="0" custT="1"/>
      <dgm:spPr/>
      <dgm:t>
        <a:bodyPr/>
        <a:lstStyle/>
        <a:p>
          <a:pPr algn="l" rtl="0">
            <a:lnSpc>
              <a:spcPct val="114999"/>
            </a:lnSpc>
          </a:pPr>
          <a:r>
            <a:rPr lang="en-US" sz="1000" b="1" dirty="0"/>
            <a:t>Capacity Building and Transfer of Marine Technology (CBTMT)</a:t>
          </a:r>
          <a:endParaRPr lang="en-US" sz="1000" dirty="0"/>
        </a:p>
      </dgm:t>
    </dgm:pt>
    <dgm:pt modelId="{9EEFC215-AF40-4801-9C34-3983548F4724}" type="parTrans" cxnId="{67897A28-02D0-41F7-BAC6-15FED5DA6925}">
      <dgm:prSet/>
      <dgm:spPr/>
      <dgm:t>
        <a:bodyPr/>
        <a:lstStyle/>
        <a:p>
          <a:endParaRPr lang="en-US"/>
        </a:p>
      </dgm:t>
    </dgm:pt>
    <dgm:pt modelId="{9B209BAF-8F3C-4224-9079-D0EE34455153}" type="sibTrans" cxnId="{67897A28-02D0-41F7-BAC6-15FED5DA6925}">
      <dgm:prSet/>
      <dgm:spPr/>
      <dgm:t>
        <a:bodyPr/>
        <a:lstStyle/>
        <a:p>
          <a:endParaRPr lang="en-US"/>
        </a:p>
      </dgm:t>
    </dgm:pt>
    <dgm:pt modelId="{28C2AFD6-161D-42BB-A1D4-C4B17B03E973}" type="pres">
      <dgm:prSet presAssocID="{25C4F206-C91F-4A20-9EBC-6430C859DE53}" presName="compositeShape" presStyleCnt="0">
        <dgm:presLayoutVars>
          <dgm:dir/>
          <dgm:resizeHandles/>
        </dgm:presLayoutVars>
      </dgm:prSet>
      <dgm:spPr/>
    </dgm:pt>
    <dgm:pt modelId="{EAB362A8-F6B8-4F7C-BFD5-595CC09CFDB7}" type="pres">
      <dgm:prSet presAssocID="{25C4F206-C91F-4A20-9EBC-6430C859DE53}" presName="pyramid" presStyleLbl="node1" presStyleIdx="0" presStyleCnt="1"/>
      <dgm:spPr/>
    </dgm:pt>
    <dgm:pt modelId="{332AFC96-B83A-43F4-83D2-74A58DE1EB57}" type="pres">
      <dgm:prSet presAssocID="{25C4F206-C91F-4A20-9EBC-6430C859DE53}" presName="theList" presStyleCnt="0"/>
      <dgm:spPr/>
    </dgm:pt>
    <dgm:pt modelId="{EF6B0FF7-38D9-4CEA-86C8-22854E95EEF7}" type="pres">
      <dgm:prSet presAssocID="{40F7784F-A96C-4F7B-9BEF-715F3D3EED02}" presName="aNode" presStyleLbl="fgAcc1" presStyleIdx="0" presStyleCnt="5">
        <dgm:presLayoutVars>
          <dgm:bulletEnabled val="1"/>
        </dgm:presLayoutVars>
      </dgm:prSet>
      <dgm:spPr/>
    </dgm:pt>
    <dgm:pt modelId="{E676221A-E25B-48A1-8BA1-8BA6C19F541C}" type="pres">
      <dgm:prSet presAssocID="{40F7784F-A96C-4F7B-9BEF-715F3D3EED02}" presName="aSpace" presStyleCnt="0"/>
      <dgm:spPr/>
    </dgm:pt>
    <dgm:pt modelId="{1ACD44C6-BB97-456B-A751-8B21CA580944}" type="pres">
      <dgm:prSet presAssocID="{A90D7D96-9489-4697-ABB7-1B9F0BE5CC8B}" presName="aNode" presStyleLbl="fgAcc1" presStyleIdx="1" presStyleCnt="5">
        <dgm:presLayoutVars>
          <dgm:bulletEnabled val="1"/>
        </dgm:presLayoutVars>
      </dgm:prSet>
      <dgm:spPr/>
    </dgm:pt>
    <dgm:pt modelId="{0CEC32CB-851F-4871-B240-E4A4F7AF55A9}" type="pres">
      <dgm:prSet presAssocID="{A90D7D96-9489-4697-ABB7-1B9F0BE5CC8B}" presName="aSpace" presStyleCnt="0"/>
      <dgm:spPr/>
    </dgm:pt>
    <dgm:pt modelId="{6576532B-912B-436A-BB22-BBAB76D0DEEB}" type="pres">
      <dgm:prSet presAssocID="{B4AC332D-A34B-43F1-BD34-BACDFF40F189}" presName="aNode" presStyleLbl="fgAcc1" presStyleIdx="2" presStyleCnt="5">
        <dgm:presLayoutVars>
          <dgm:bulletEnabled val="1"/>
        </dgm:presLayoutVars>
      </dgm:prSet>
      <dgm:spPr/>
    </dgm:pt>
    <dgm:pt modelId="{7A1363C8-FBD6-4916-8EF9-6E2A86DE8714}" type="pres">
      <dgm:prSet presAssocID="{B4AC332D-A34B-43F1-BD34-BACDFF40F189}" presName="aSpace" presStyleCnt="0"/>
      <dgm:spPr/>
    </dgm:pt>
    <dgm:pt modelId="{9C4415E8-3708-468F-8B96-2E1DBD2E371D}" type="pres">
      <dgm:prSet presAssocID="{6B62DC50-87F1-462A-9A46-6BA15F3E3CF1}" presName="aNode" presStyleLbl="fgAcc1" presStyleIdx="3" presStyleCnt="5">
        <dgm:presLayoutVars>
          <dgm:bulletEnabled val="1"/>
        </dgm:presLayoutVars>
      </dgm:prSet>
      <dgm:spPr/>
    </dgm:pt>
    <dgm:pt modelId="{821601A5-081C-4ADA-AAF6-4A5DD9BF467B}" type="pres">
      <dgm:prSet presAssocID="{6B62DC50-87F1-462A-9A46-6BA15F3E3CF1}" presName="aSpace" presStyleCnt="0"/>
      <dgm:spPr/>
    </dgm:pt>
    <dgm:pt modelId="{576AFA6A-8454-408C-AEC9-F0BCA58A9ACF}" type="pres">
      <dgm:prSet presAssocID="{DE5474C1-AC85-45F0-8EB3-5DFDB57585A8}" presName="aNode" presStyleLbl="fgAcc1" presStyleIdx="4" presStyleCnt="5">
        <dgm:presLayoutVars>
          <dgm:bulletEnabled val="1"/>
        </dgm:presLayoutVars>
      </dgm:prSet>
      <dgm:spPr/>
    </dgm:pt>
    <dgm:pt modelId="{5C2F5721-417D-4E43-A005-E69D42DF9B6F}" type="pres">
      <dgm:prSet presAssocID="{DE5474C1-AC85-45F0-8EB3-5DFDB57585A8}" presName="aSpace" presStyleCnt="0"/>
      <dgm:spPr/>
    </dgm:pt>
  </dgm:ptLst>
  <dgm:cxnLst>
    <dgm:cxn modelId="{67897A28-02D0-41F7-BAC6-15FED5DA6925}" srcId="{25C4F206-C91F-4A20-9EBC-6430C859DE53}" destId="{6B62DC50-87F1-462A-9A46-6BA15F3E3CF1}" srcOrd="3" destOrd="0" parTransId="{9EEFC215-AF40-4801-9C34-3983548F4724}" sibTransId="{9B209BAF-8F3C-4224-9079-D0EE34455153}"/>
    <dgm:cxn modelId="{EDA89946-2EE0-4AB7-BBF1-A97084008CE1}" srcId="{25C4F206-C91F-4A20-9EBC-6430C859DE53}" destId="{A90D7D96-9489-4697-ABB7-1B9F0BE5CC8B}" srcOrd="1" destOrd="0" parTransId="{999F0528-615D-4EB4-B340-01B90067C958}" sibTransId="{B5580F75-E3F3-42A1-BE9B-584CD3797BD6}"/>
    <dgm:cxn modelId="{CD875C4C-5349-4FEA-A35E-38E786E46C28}" type="presOf" srcId="{A90D7D96-9489-4697-ABB7-1B9F0BE5CC8B}" destId="{1ACD44C6-BB97-456B-A751-8B21CA580944}" srcOrd="0" destOrd="0" presId="urn:microsoft.com/office/officeart/2005/8/layout/pyramid2"/>
    <dgm:cxn modelId="{010C374D-2933-43CC-8193-4A5ECD4858B5}" type="presOf" srcId="{DE5474C1-AC85-45F0-8EB3-5DFDB57585A8}" destId="{576AFA6A-8454-408C-AEC9-F0BCA58A9ACF}" srcOrd="0" destOrd="0" presId="urn:microsoft.com/office/officeart/2005/8/layout/pyramid2"/>
    <dgm:cxn modelId="{3D808696-44F4-45D8-87AD-517625484F4E}" srcId="{25C4F206-C91F-4A20-9EBC-6430C859DE53}" destId="{B4AC332D-A34B-43F1-BD34-BACDFF40F189}" srcOrd="2" destOrd="0" parTransId="{65595916-20C6-48EF-B08A-68916312E347}" sibTransId="{0A09415D-1D25-4B4B-B217-8AD0BAA443B9}"/>
    <dgm:cxn modelId="{FDB794B5-DCC9-4A00-9431-0A72CE740A25}" type="presOf" srcId="{40F7784F-A96C-4F7B-9BEF-715F3D3EED02}" destId="{EF6B0FF7-38D9-4CEA-86C8-22854E95EEF7}" srcOrd="0" destOrd="0" presId="urn:microsoft.com/office/officeart/2005/8/layout/pyramid2"/>
    <dgm:cxn modelId="{6B24A1D5-E660-4D74-A477-AB8B969CC717}" type="presOf" srcId="{B4AC332D-A34B-43F1-BD34-BACDFF40F189}" destId="{6576532B-912B-436A-BB22-BBAB76D0DEEB}" srcOrd="0" destOrd="0" presId="urn:microsoft.com/office/officeart/2005/8/layout/pyramid2"/>
    <dgm:cxn modelId="{E06B27DA-73EF-4E01-A8C3-571B678F05EC}" srcId="{25C4F206-C91F-4A20-9EBC-6430C859DE53}" destId="{40F7784F-A96C-4F7B-9BEF-715F3D3EED02}" srcOrd="0" destOrd="0" parTransId="{8875AF18-BD32-4357-98FE-62E9178A0B2F}" sibTransId="{CE970AEE-51F6-4857-9F33-BC22E55D328C}"/>
    <dgm:cxn modelId="{23A5E7E9-9306-4F58-96BB-D4723D303EF7}" srcId="{25C4F206-C91F-4A20-9EBC-6430C859DE53}" destId="{DE5474C1-AC85-45F0-8EB3-5DFDB57585A8}" srcOrd="4" destOrd="0" parTransId="{4CD6A554-FE19-4DA7-8398-57F20A7A6B6C}" sibTransId="{63889990-20C3-44E0-A145-718EBEF9D3FA}"/>
    <dgm:cxn modelId="{D5BA20EB-A2CD-431C-961C-1BE0F0A94E69}" type="presOf" srcId="{6B62DC50-87F1-462A-9A46-6BA15F3E3CF1}" destId="{9C4415E8-3708-468F-8B96-2E1DBD2E371D}" srcOrd="0" destOrd="0" presId="urn:microsoft.com/office/officeart/2005/8/layout/pyramid2"/>
    <dgm:cxn modelId="{2FA056F5-120F-4EEF-A81A-04F4DD666E14}" type="presOf" srcId="{25C4F206-C91F-4A20-9EBC-6430C859DE53}" destId="{28C2AFD6-161D-42BB-A1D4-C4B17B03E973}" srcOrd="0" destOrd="0" presId="urn:microsoft.com/office/officeart/2005/8/layout/pyramid2"/>
    <dgm:cxn modelId="{461A5937-3684-497D-993E-77C185A60E51}" type="presParOf" srcId="{28C2AFD6-161D-42BB-A1D4-C4B17B03E973}" destId="{EAB362A8-F6B8-4F7C-BFD5-595CC09CFDB7}" srcOrd="0" destOrd="0" presId="urn:microsoft.com/office/officeart/2005/8/layout/pyramid2"/>
    <dgm:cxn modelId="{4BFBEE26-CBE9-4DB8-A84F-E6B1B288B351}" type="presParOf" srcId="{28C2AFD6-161D-42BB-A1D4-C4B17B03E973}" destId="{332AFC96-B83A-43F4-83D2-74A58DE1EB57}" srcOrd="1" destOrd="0" presId="urn:microsoft.com/office/officeart/2005/8/layout/pyramid2"/>
    <dgm:cxn modelId="{40DE617A-D777-4672-8E6F-FDF9FF3C5048}" type="presParOf" srcId="{332AFC96-B83A-43F4-83D2-74A58DE1EB57}" destId="{EF6B0FF7-38D9-4CEA-86C8-22854E95EEF7}" srcOrd="0" destOrd="0" presId="urn:microsoft.com/office/officeart/2005/8/layout/pyramid2"/>
    <dgm:cxn modelId="{A2140967-342C-41D1-913B-BFD62BE28DC2}" type="presParOf" srcId="{332AFC96-B83A-43F4-83D2-74A58DE1EB57}" destId="{E676221A-E25B-48A1-8BA1-8BA6C19F541C}" srcOrd="1" destOrd="0" presId="urn:microsoft.com/office/officeart/2005/8/layout/pyramid2"/>
    <dgm:cxn modelId="{2EF56676-F970-49AD-B6C6-41EADC67DBBD}" type="presParOf" srcId="{332AFC96-B83A-43F4-83D2-74A58DE1EB57}" destId="{1ACD44C6-BB97-456B-A751-8B21CA580944}" srcOrd="2" destOrd="0" presId="urn:microsoft.com/office/officeart/2005/8/layout/pyramid2"/>
    <dgm:cxn modelId="{25EC6FEE-DDAE-476D-AD30-A6B09813CBD9}" type="presParOf" srcId="{332AFC96-B83A-43F4-83D2-74A58DE1EB57}" destId="{0CEC32CB-851F-4871-B240-E4A4F7AF55A9}" srcOrd="3" destOrd="0" presId="urn:microsoft.com/office/officeart/2005/8/layout/pyramid2"/>
    <dgm:cxn modelId="{F8A32C8B-84F8-4B9A-B528-75EDF5C5ED2B}" type="presParOf" srcId="{332AFC96-B83A-43F4-83D2-74A58DE1EB57}" destId="{6576532B-912B-436A-BB22-BBAB76D0DEEB}" srcOrd="4" destOrd="0" presId="urn:microsoft.com/office/officeart/2005/8/layout/pyramid2"/>
    <dgm:cxn modelId="{6180EE7A-0AE9-4A4E-A5B8-6D8A221900FF}" type="presParOf" srcId="{332AFC96-B83A-43F4-83D2-74A58DE1EB57}" destId="{7A1363C8-FBD6-4916-8EF9-6E2A86DE8714}" srcOrd="5" destOrd="0" presId="urn:microsoft.com/office/officeart/2005/8/layout/pyramid2"/>
    <dgm:cxn modelId="{2E276957-20D0-4EF0-A80D-E385F9170B0D}" type="presParOf" srcId="{332AFC96-B83A-43F4-83D2-74A58DE1EB57}" destId="{9C4415E8-3708-468F-8B96-2E1DBD2E371D}" srcOrd="6" destOrd="0" presId="urn:microsoft.com/office/officeart/2005/8/layout/pyramid2"/>
    <dgm:cxn modelId="{EA550AD4-1192-4182-90F6-3216E96A855E}" type="presParOf" srcId="{332AFC96-B83A-43F4-83D2-74A58DE1EB57}" destId="{821601A5-081C-4ADA-AAF6-4A5DD9BF467B}" srcOrd="7" destOrd="0" presId="urn:microsoft.com/office/officeart/2005/8/layout/pyramid2"/>
    <dgm:cxn modelId="{E1547048-4AAB-44A1-B0FF-7B0148D0C7CE}" type="presParOf" srcId="{332AFC96-B83A-43F4-83D2-74A58DE1EB57}" destId="{576AFA6A-8454-408C-AEC9-F0BCA58A9ACF}" srcOrd="8" destOrd="0" presId="urn:microsoft.com/office/officeart/2005/8/layout/pyramid2"/>
    <dgm:cxn modelId="{5A64F415-54FD-4D1B-997E-DC0DF8567F75}" type="presParOf" srcId="{332AFC96-B83A-43F4-83D2-74A58DE1EB57}" destId="{5C2F5721-417D-4E43-A005-E69D42DF9B6F}"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EF0AC3-D6C6-45A6-8846-052D0C0C8749}" type="doc">
      <dgm:prSet loTypeId="urn:microsoft.com/office/officeart/2005/8/layout/hList3" loCatId="list" qsTypeId="urn:microsoft.com/office/officeart/2005/8/quickstyle/simple1" qsCatId="simple" csTypeId="urn:microsoft.com/office/officeart/2005/8/colors/accent0_1" csCatId="mainScheme" phldr="1"/>
      <dgm:spPr/>
      <dgm:t>
        <a:bodyPr/>
        <a:lstStyle/>
        <a:p>
          <a:endParaRPr lang="en-US"/>
        </a:p>
      </dgm:t>
    </dgm:pt>
    <dgm:pt modelId="{D756F975-F3D5-4675-B6FD-B972AA542B71}">
      <dgm:prSet phldrT="[Text]" phldr="0"/>
      <dgm:spPr/>
      <dgm:t>
        <a:bodyPr/>
        <a:lstStyle/>
        <a:p>
          <a:pPr rtl="0"/>
          <a:r>
            <a:rPr lang="en-US" b="1" dirty="0"/>
            <a:t>BBNJ establishes a collaborative, </a:t>
          </a:r>
          <a:r>
            <a:rPr lang="en-US" b="1" dirty="0">
              <a:latin typeface="Arial"/>
            </a:rPr>
            <a:t>cross-sectoral</a:t>
          </a:r>
          <a:r>
            <a:rPr lang="en-US" b="1" dirty="0"/>
            <a:t> approach to setting up ABMTs, including marine protected areas (MPAs) in the high seas.</a:t>
          </a:r>
          <a:endParaRPr lang="en-US" dirty="0"/>
        </a:p>
      </dgm:t>
    </dgm:pt>
    <dgm:pt modelId="{FF65CC34-D520-4729-BBE7-71A1017B6DC2}" type="parTrans" cxnId="{B7C513F3-A860-46FA-BC01-E2E96F48ABC1}">
      <dgm:prSet/>
      <dgm:spPr/>
      <dgm:t>
        <a:bodyPr/>
        <a:lstStyle/>
        <a:p>
          <a:endParaRPr lang="en-US"/>
        </a:p>
      </dgm:t>
    </dgm:pt>
    <dgm:pt modelId="{AB69DB83-266D-4FAB-B03D-3551798A5F6B}" type="sibTrans" cxnId="{B7C513F3-A860-46FA-BC01-E2E96F48ABC1}">
      <dgm:prSet/>
      <dgm:spPr/>
      <dgm:t>
        <a:bodyPr/>
        <a:lstStyle/>
        <a:p>
          <a:endParaRPr lang="en-US"/>
        </a:p>
      </dgm:t>
    </dgm:pt>
    <dgm:pt modelId="{562A583F-707D-4346-8475-A63D99E78C48}">
      <dgm:prSet phldrT="[Text]" phldr="0" custT="1"/>
      <dgm:spPr/>
      <dgm:t>
        <a:bodyPr/>
        <a:lstStyle/>
        <a:p>
          <a:r>
            <a:rPr lang="en-US" sz="1100" dirty="0"/>
            <a:t>An inclusive system of </a:t>
          </a:r>
          <a:r>
            <a:rPr lang="en-US" sz="1100" b="1" dirty="0"/>
            <a:t>consultation </a:t>
          </a:r>
          <a:endParaRPr lang="en-US" sz="1100" dirty="0"/>
        </a:p>
      </dgm:t>
    </dgm:pt>
    <dgm:pt modelId="{DB5601ED-BE0E-42DE-B8D8-2D18D237B51F}" type="parTrans" cxnId="{B767CC1C-9602-4B04-BB39-9FC76606D55F}">
      <dgm:prSet/>
      <dgm:spPr/>
      <dgm:t>
        <a:bodyPr/>
        <a:lstStyle/>
        <a:p>
          <a:endParaRPr lang="en-US"/>
        </a:p>
      </dgm:t>
    </dgm:pt>
    <dgm:pt modelId="{B6EB7D86-00C0-4B18-8713-686AB23F858B}" type="sibTrans" cxnId="{B767CC1C-9602-4B04-BB39-9FC76606D55F}">
      <dgm:prSet/>
      <dgm:spPr/>
      <dgm:t>
        <a:bodyPr/>
        <a:lstStyle/>
        <a:p>
          <a:endParaRPr lang="en-US"/>
        </a:p>
      </dgm:t>
    </dgm:pt>
    <dgm:pt modelId="{1D79600C-9F7F-43F9-8FAF-9F89CCEDA084}">
      <dgm:prSet phldr="0" custT="1"/>
      <dgm:spPr/>
      <dgm:t>
        <a:bodyPr/>
        <a:lstStyle/>
        <a:p>
          <a:pPr rtl="0"/>
          <a:r>
            <a:rPr lang="en-US" sz="1100" dirty="0"/>
            <a:t>Provisions to </a:t>
          </a:r>
          <a:r>
            <a:rPr lang="en-US" sz="1100" b="1" dirty="0">
              <a:latin typeface="Arial"/>
            </a:rPr>
            <a:t>establish</a:t>
          </a:r>
          <a:r>
            <a:rPr lang="en-US" sz="1100" b="1" dirty="0"/>
            <a:t> ABMTs</a:t>
          </a:r>
          <a:r>
            <a:rPr lang="en-US" sz="1100" b="1" dirty="0">
              <a:latin typeface="Arial"/>
            </a:rPr>
            <a:t>, </a:t>
          </a:r>
          <a:r>
            <a:rPr lang="en-US" sz="1100" b="0" dirty="0">
              <a:latin typeface="Arial"/>
            </a:rPr>
            <a:t>including</a:t>
          </a:r>
          <a:r>
            <a:rPr lang="en-US" sz="1100" b="1" dirty="0">
              <a:latin typeface="Arial"/>
            </a:rPr>
            <a:t> </a:t>
          </a:r>
          <a:r>
            <a:rPr lang="en-US" sz="1100" b="0" dirty="0">
              <a:latin typeface="Arial"/>
            </a:rPr>
            <a:t>MPAs</a:t>
          </a:r>
        </a:p>
      </dgm:t>
    </dgm:pt>
    <dgm:pt modelId="{54B94636-210C-42A7-8BBA-C16B830C53F9}" type="parTrans" cxnId="{8B53D107-195F-43C2-AE4F-905CA25B08D0}">
      <dgm:prSet/>
      <dgm:spPr/>
      <dgm:t>
        <a:bodyPr/>
        <a:lstStyle/>
        <a:p>
          <a:endParaRPr lang="en-US"/>
        </a:p>
      </dgm:t>
    </dgm:pt>
    <dgm:pt modelId="{1D2912EC-824E-41A0-B464-E157BA24F1A9}" type="sibTrans" cxnId="{8B53D107-195F-43C2-AE4F-905CA25B08D0}">
      <dgm:prSet/>
      <dgm:spPr/>
      <dgm:t>
        <a:bodyPr/>
        <a:lstStyle/>
        <a:p>
          <a:endParaRPr lang="en-US"/>
        </a:p>
      </dgm:t>
    </dgm:pt>
    <dgm:pt modelId="{83CD46A9-9F7A-4515-B289-0359072D4DA5}">
      <dgm:prSet phldr="0" custT="1"/>
      <dgm:spPr/>
      <dgm:t>
        <a:bodyPr/>
        <a:lstStyle/>
        <a:p>
          <a:r>
            <a:rPr lang="en-US" sz="1100" dirty="0">
              <a:latin typeface="Arial"/>
            </a:rPr>
            <a:t> </a:t>
          </a:r>
          <a:r>
            <a:rPr lang="en-US" sz="1100" dirty="0"/>
            <a:t>Robust</a:t>
          </a:r>
          <a:r>
            <a:rPr lang="en-US" sz="1100" b="1" dirty="0"/>
            <a:t> scientific assessment</a:t>
          </a:r>
          <a:r>
            <a:rPr lang="en-US" sz="1100" dirty="0"/>
            <a:t> to inform decisions</a:t>
          </a:r>
        </a:p>
      </dgm:t>
    </dgm:pt>
    <dgm:pt modelId="{00BA0BC6-C120-4606-B10D-0EF9507C3F4C}" type="parTrans" cxnId="{8FF23D2D-597D-4E6D-9806-EED5DBE06FBE}">
      <dgm:prSet/>
      <dgm:spPr/>
      <dgm:t>
        <a:bodyPr/>
        <a:lstStyle/>
        <a:p>
          <a:endParaRPr lang="en-US"/>
        </a:p>
      </dgm:t>
    </dgm:pt>
    <dgm:pt modelId="{82EC1164-3BA3-41FD-BA6B-F95DDB666D91}" type="sibTrans" cxnId="{8FF23D2D-597D-4E6D-9806-EED5DBE06FBE}">
      <dgm:prSet/>
      <dgm:spPr/>
      <dgm:t>
        <a:bodyPr/>
        <a:lstStyle/>
        <a:p>
          <a:endParaRPr lang="en-US"/>
        </a:p>
      </dgm:t>
    </dgm:pt>
    <dgm:pt modelId="{A5D364E1-35A5-414A-8C57-9036C6A1BA98}">
      <dgm:prSet phldr="0" custT="1"/>
      <dgm:spPr/>
      <dgm:t>
        <a:bodyPr/>
        <a:lstStyle/>
        <a:p>
          <a:pPr rtl="0"/>
          <a:r>
            <a:rPr lang="en-US" sz="1050" dirty="0">
              <a:latin typeface="Arial"/>
            </a:rPr>
            <a:t>Ability to</a:t>
          </a:r>
          <a:r>
            <a:rPr lang="en-US" sz="1050" b="0" dirty="0">
              <a:latin typeface="Arial"/>
            </a:rPr>
            <a:t> </a:t>
          </a:r>
          <a:r>
            <a:rPr lang="en-US" sz="1050" b="1" dirty="0"/>
            <a:t>make recommend-dations on</a:t>
          </a:r>
          <a:r>
            <a:rPr lang="en-US" sz="1050" b="1" dirty="0">
              <a:latin typeface="Arial"/>
            </a:rPr>
            <a:t> measures </a:t>
          </a:r>
          <a:r>
            <a:rPr lang="en-US" sz="1050" b="0" dirty="0">
              <a:latin typeface="Arial"/>
            </a:rPr>
            <a:t>where measures are within competence of existing body</a:t>
          </a:r>
        </a:p>
      </dgm:t>
    </dgm:pt>
    <dgm:pt modelId="{03F4FE38-E789-464E-9FA3-0992678DAD88}" type="parTrans" cxnId="{CBF89231-C732-4D56-BDFC-FBCEA8C0EB8F}">
      <dgm:prSet/>
      <dgm:spPr/>
      <dgm:t>
        <a:bodyPr/>
        <a:lstStyle/>
        <a:p>
          <a:endParaRPr lang="en-US"/>
        </a:p>
      </dgm:t>
    </dgm:pt>
    <dgm:pt modelId="{7E01F4E7-0A02-49AB-80F1-299D9DB1D501}" type="sibTrans" cxnId="{CBF89231-C732-4D56-BDFC-FBCEA8C0EB8F}">
      <dgm:prSet/>
      <dgm:spPr/>
      <dgm:t>
        <a:bodyPr/>
        <a:lstStyle/>
        <a:p>
          <a:endParaRPr lang="en-US"/>
        </a:p>
      </dgm:t>
    </dgm:pt>
    <dgm:pt modelId="{16F13F84-0110-4EB0-93A8-27AE06B95B8E}">
      <dgm:prSet phldr="0" custT="1"/>
      <dgm:spPr/>
      <dgm:t>
        <a:bodyPr/>
        <a:lstStyle/>
        <a:p>
          <a:pPr rtl="0"/>
          <a:r>
            <a:rPr lang="en-US" sz="1050" dirty="0">
              <a:latin typeface="Arial"/>
            </a:rPr>
            <a:t>Parties</a:t>
          </a:r>
          <a:r>
            <a:rPr lang="en-US" sz="1050" dirty="0"/>
            <a:t> may </a:t>
          </a:r>
          <a:r>
            <a:rPr lang="en-US" sz="1050" b="1" dirty="0"/>
            <a:t>opt-out</a:t>
          </a:r>
          <a:r>
            <a:rPr lang="en-US" sz="1050" dirty="0"/>
            <a:t> of measures </a:t>
          </a:r>
          <a:r>
            <a:rPr lang="en-US" sz="1050" dirty="0">
              <a:latin typeface="Arial"/>
            </a:rPr>
            <a:t>adopted by the COP on a limited number of bases</a:t>
          </a:r>
          <a:endParaRPr lang="en-US" sz="1050" dirty="0"/>
        </a:p>
      </dgm:t>
    </dgm:pt>
    <dgm:pt modelId="{11B33AE0-5FB9-4D0C-A64F-23197D6117BB}" type="parTrans" cxnId="{7BA34E2D-3FD4-42A5-B7DE-11DE89B034CC}">
      <dgm:prSet/>
      <dgm:spPr/>
      <dgm:t>
        <a:bodyPr/>
        <a:lstStyle/>
        <a:p>
          <a:endParaRPr lang="en-US"/>
        </a:p>
      </dgm:t>
    </dgm:pt>
    <dgm:pt modelId="{89252B90-4C3F-4566-8791-DC256AA2E9BD}" type="sibTrans" cxnId="{7BA34E2D-3FD4-42A5-B7DE-11DE89B034CC}">
      <dgm:prSet/>
      <dgm:spPr/>
      <dgm:t>
        <a:bodyPr/>
        <a:lstStyle/>
        <a:p>
          <a:endParaRPr lang="en-US"/>
        </a:p>
      </dgm:t>
    </dgm:pt>
    <dgm:pt modelId="{03A1C52B-6C0A-4ED0-BF7C-B0EA1EC051A1}">
      <dgm:prSet phldr="0" custT="1"/>
      <dgm:spPr/>
      <dgm:t>
        <a:bodyPr/>
        <a:lstStyle/>
        <a:p>
          <a:pPr rtl="0"/>
          <a:r>
            <a:rPr lang="en-US" sz="1100" b="0" dirty="0">
              <a:latin typeface="Arial"/>
            </a:rPr>
            <a:t>Ability to </a:t>
          </a:r>
          <a:r>
            <a:rPr lang="en-US" sz="1100" b="1" dirty="0">
              <a:latin typeface="Arial"/>
            </a:rPr>
            <a:t>adopt measures </a:t>
          </a:r>
          <a:r>
            <a:rPr lang="en-US" sz="1100" b="0" dirty="0">
              <a:latin typeface="Arial"/>
            </a:rPr>
            <a:t>where there is no existing body with competence to do so</a:t>
          </a:r>
          <a:endParaRPr lang="en-US" sz="1100" dirty="0"/>
        </a:p>
      </dgm:t>
    </dgm:pt>
    <dgm:pt modelId="{3E44720B-4369-44E6-A430-17FC08645EFD}" type="parTrans" cxnId="{50702102-8B63-4EE1-BE11-0507D4C710A0}">
      <dgm:prSet/>
      <dgm:spPr/>
      <dgm:t>
        <a:bodyPr/>
        <a:lstStyle/>
        <a:p>
          <a:endParaRPr lang="en-US"/>
        </a:p>
      </dgm:t>
    </dgm:pt>
    <dgm:pt modelId="{1BC2D9FB-BE96-43E8-9E76-0AAD1005E09E}" type="sibTrans" cxnId="{50702102-8B63-4EE1-BE11-0507D4C710A0}">
      <dgm:prSet/>
      <dgm:spPr/>
      <dgm:t>
        <a:bodyPr/>
        <a:lstStyle/>
        <a:p>
          <a:endParaRPr lang="en-US"/>
        </a:p>
      </dgm:t>
    </dgm:pt>
    <dgm:pt modelId="{95800C81-7E53-4CD7-9F3A-FE78ED6935C5}">
      <dgm:prSet phldr="0" custT="1"/>
      <dgm:spPr/>
      <dgm:t>
        <a:bodyPr/>
        <a:lstStyle/>
        <a:p>
          <a:pPr rtl="0"/>
          <a:r>
            <a:rPr lang="en-US" sz="1100" dirty="0">
              <a:latin typeface="Arial"/>
            </a:rPr>
            <a:t>Provisions for </a:t>
          </a:r>
          <a:r>
            <a:rPr lang="en-US" sz="1100" b="1" dirty="0">
              <a:latin typeface="Arial"/>
            </a:rPr>
            <a:t>proposals </a:t>
          </a:r>
          <a:r>
            <a:rPr lang="en-US" sz="1100" dirty="0">
              <a:latin typeface="Arial"/>
            </a:rPr>
            <a:t>for ABMTs/MPAs</a:t>
          </a:r>
        </a:p>
      </dgm:t>
    </dgm:pt>
    <dgm:pt modelId="{72EE2FB1-9BED-43A1-9CBA-E1F74BA7210B}" type="parTrans" cxnId="{F446D5E3-F0D0-4D06-9816-5ECCF4EBBBDC}">
      <dgm:prSet/>
      <dgm:spPr/>
      <dgm:t>
        <a:bodyPr/>
        <a:lstStyle/>
        <a:p>
          <a:endParaRPr lang="en-US"/>
        </a:p>
      </dgm:t>
    </dgm:pt>
    <dgm:pt modelId="{B3ED8E40-27F9-4A73-9083-A336BFBEF49E}" type="sibTrans" cxnId="{F446D5E3-F0D0-4D06-9816-5ECCF4EBBBDC}">
      <dgm:prSet/>
      <dgm:spPr/>
      <dgm:t>
        <a:bodyPr/>
        <a:lstStyle/>
        <a:p>
          <a:endParaRPr lang="en-US"/>
        </a:p>
      </dgm:t>
    </dgm:pt>
    <dgm:pt modelId="{C3AF5F03-0FE8-4A74-8771-E46990A879EB}" type="pres">
      <dgm:prSet presAssocID="{A8EF0AC3-D6C6-45A6-8846-052D0C0C8749}" presName="composite" presStyleCnt="0">
        <dgm:presLayoutVars>
          <dgm:chMax val="1"/>
          <dgm:dir/>
          <dgm:resizeHandles val="exact"/>
        </dgm:presLayoutVars>
      </dgm:prSet>
      <dgm:spPr/>
    </dgm:pt>
    <dgm:pt modelId="{0795A8A2-EC5B-4516-89A0-6162F51DE5BE}" type="pres">
      <dgm:prSet presAssocID="{D756F975-F3D5-4675-B6FD-B972AA542B71}" presName="roof" presStyleLbl="dkBgShp" presStyleIdx="0" presStyleCnt="2"/>
      <dgm:spPr/>
    </dgm:pt>
    <dgm:pt modelId="{EF667ECA-7477-4F37-AD2A-30E9CBD9AB63}" type="pres">
      <dgm:prSet presAssocID="{D756F975-F3D5-4675-B6FD-B972AA542B71}" presName="pillars" presStyleCnt="0"/>
      <dgm:spPr/>
    </dgm:pt>
    <dgm:pt modelId="{43D1E82A-0B00-46FE-B086-25C9C0D79C6C}" type="pres">
      <dgm:prSet presAssocID="{D756F975-F3D5-4675-B6FD-B972AA542B71}" presName="pillar1" presStyleLbl="node1" presStyleIdx="0" presStyleCnt="7">
        <dgm:presLayoutVars>
          <dgm:bulletEnabled val="1"/>
        </dgm:presLayoutVars>
      </dgm:prSet>
      <dgm:spPr/>
    </dgm:pt>
    <dgm:pt modelId="{12D8E902-A4E3-44BB-BA3E-5F5795C4FC0C}" type="pres">
      <dgm:prSet presAssocID="{562A583F-707D-4346-8475-A63D99E78C48}" presName="pillarX" presStyleLbl="node1" presStyleIdx="1" presStyleCnt="7">
        <dgm:presLayoutVars>
          <dgm:bulletEnabled val="1"/>
        </dgm:presLayoutVars>
      </dgm:prSet>
      <dgm:spPr/>
    </dgm:pt>
    <dgm:pt modelId="{C5C32BE9-724F-4ED1-9D06-5D751CA7CE18}" type="pres">
      <dgm:prSet presAssocID="{83CD46A9-9F7A-4515-B289-0359072D4DA5}" presName="pillarX" presStyleLbl="node1" presStyleIdx="2" presStyleCnt="7">
        <dgm:presLayoutVars>
          <dgm:bulletEnabled val="1"/>
        </dgm:presLayoutVars>
      </dgm:prSet>
      <dgm:spPr/>
    </dgm:pt>
    <dgm:pt modelId="{8F0BF7F4-4BC5-4FB1-BF1F-6DED910F3279}" type="pres">
      <dgm:prSet presAssocID="{1D79600C-9F7F-43F9-8FAF-9F89CCEDA084}" presName="pillarX" presStyleLbl="node1" presStyleIdx="3" presStyleCnt="7">
        <dgm:presLayoutVars>
          <dgm:bulletEnabled val="1"/>
        </dgm:presLayoutVars>
      </dgm:prSet>
      <dgm:spPr/>
    </dgm:pt>
    <dgm:pt modelId="{CFF45290-F0CB-457B-9F30-E2D8102E3F61}" type="pres">
      <dgm:prSet presAssocID="{03A1C52B-6C0A-4ED0-BF7C-B0EA1EC051A1}" presName="pillarX" presStyleLbl="node1" presStyleIdx="4" presStyleCnt="7">
        <dgm:presLayoutVars>
          <dgm:bulletEnabled val="1"/>
        </dgm:presLayoutVars>
      </dgm:prSet>
      <dgm:spPr/>
    </dgm:pt>
    <dgm:pt modelId="{CABA263E-06FA-4054-8528-36059868F0BA}" type="pres">
      <dgm:prSet presAssocID="{A5D364E1-35A5-414A-8C57-9036C6A1BA98}" presName="pillarX" presStyleLbl="node1" presStyleIdx="5" presStyleCnt="7">
        <dgm:presLayoutVars>
          <dgm:bulletEnabled val="1"/>
        </dgm:presLayoutVars>
      </dgm:prSet>
      <dgm:spPr/>
    </dgm:pt>
    <dgm:pt modelId="{8B1D2023-FF29-4271-AB06-3F0A197E8C78}" type="pres">
      <dgm:prSet presAssocID="{16F13F84-0110-4EB0-93A8-27AE06B95B8E}" presName="pillarX" presStyleLbl="node1" presStyleIdx="6" presStyleCnt="7">
        <dgm:presLayoutVars>
          <dgm:bulletEnabled val="1"/>
        </dgm:presLayoutVars>
      </dgm:prSet>
      <dgm:spPr/>
    </dgm:pt>
    <dgm:pt modelId="{DFB106EC-D53D-4E8C-8CCB-205FEF80997A}" type="pres">
      <dgm:prSet presAssocID="{D756F975-F3D5-4675-B6FD-B972AA542B71}" presName="base" presStyleLbl="dkBgShp" presStyleIdx="1" presStyleCnt="2"/>
      <dgm:spPr/>
    </dgm:pt>
  </dgm:ptLst>
  <dgm:cxnLst>
    <dgm:cxn modelId="{50702102-8B63-4EE1-BE11-0507D4C710A0}" srcId="{D756F975-F3D5-4675-B6FD-B972AA542B71}" destId="{03A1C52B-6C0A-4ED0-BF7C-B0EA1EC051A1}" srcOrd="4" destOrd="0" parTransId="{3E44720B-4369-44E6-A430-17FC08645EFD}" sibTransId="{1BC2D9FB-BE96-43E8-9E76-0AAD1005E09E}"/>
    <dgm:cxn modelId="{1D26C007-260C-4300-9A61-D4A7512699BA}" type="presOf" srcId="{D756F975-F3D5-4675-B6FD-B972AA542B71}" destId="{0795A8A2-EC5B-4516-89A0-6162F51DE5BE}" srcOrd="0" destOrd="0" presId="urn:microsoft.com/office/officeart/2005/8/layout/hList3"/>
    <dgm:cxn modelId="{8B53D107-195F-43C2-AE4F-905CA25B08D0}" srcId="{D756F975-F3D5-4675-B6FD-B972AA542B71}" destId="{1D79600C-9F7F-43F9-8FAF-9F89CCEDA084}" srcOrd="3" destOrd="0" parTransId="{54B94636-210C-42A7-8BBA-C16B830C53F9}" sibTransId="{1D2912EC-824E-41A0-B464-E157BA24F1A9}"/>
    <dgm:cxn modelId="{FF728212-EAB5-475E-87EB-363F7FBCE09B}" type="presOf" srcId="{16F13F84-0110-4EB0-93A8-27AE06B95B8E}" destId="{8B1D2023-FF29-4271-AB06-3F0A197E8C78}" srcOrd="0" destOrd="0" presId="urn:microsoft.com/office/officeart/2005/8/layout/hList3"/>
    <dgm:cxn modelId="{B767CC1C-9602-4B04-BB39-9FC76606D55F}" srcId="{D756F975-F3D5-4675-B6FD-B972AA542B71}" destId="{562A583F-707D-4346-8475-A63D99E78C48}" srcOrd="1" destOrd="0" parTransId="{DB5601ED-BE0E-42DE-B8D8-2D18D237B51F}" sibTransId="{B6EB7D86-00C0-4B18-8713-686AB23F858B}"/>
    <dgm:cxn modelId="{8FF23D2D-597D-4E6D-9806-EED5DBE06FBE}" srcId="{D756F975-F3D5-4675-B6FD-B972AA542B71}" destId="{83CD46A9-9F7A-4515-B289-0359072D4DA5}" srcOrd="2" destOrd="0" parTransId="{00BA0BC6-C120-4606-B10D-0EF9507C3F4C}" sibTransId="{82EC1164-3BA3-41FD-BA6B-F95DDB666D91}"/>
    <dgm:cxn modelId="{7BA34E2D-3FD4-42A5-B7DE-11DE89B034CC}" srcId="{D756F975-F3D5-4675-B6FD-B972AA542B71}" destId="{16F13F84-0110-4EB0-93A8-27AE06B95B8E}" srcOrd="6" destOrd="0" parTransId="{11B33AE0-5FB9-4D0C-A64F-23197D6117BB}" sibTransId="{89252B90-4C3F-4566-8791-DC256AA2E9BD}"/>
    <dgm:cxn modelId="{CBF89231-C732-4D56-BDFC-FBCEA8C0EB8F}" srcId="{D756F975-F3D5-4675-B6FD-B972AA542B71}" destId="{A5D364E1-35A5-414A-8C57-9036C6A1BA98}" srcOrd="5" destOrd="0" parTransId="{03F4FE38-E789-464E-9FA3-0992678DAD88}" sibTransId="{7E01F4E7-0A02-49AB-80F1-299D9DB1D501}"/>
    <dgm:cxn modelId="{F40C2539-F807-4B49-A869-8D782C9DE19F}" type="presOf" srcId="{03A1C52B-6C0A-4ED0-BF7C-B0EA1EC051A1}" destId="{CFF45290-F0CB-457B-9F30-E2D8102E3F61}" srcOrd="0" destOrd="0" presId="urn:microsoft.com/office/officeart/2005/8/layout/hList3"/>
    <dgm:cxn modelId="{079F5A54-EE6C-4527-90E1-DA853A362C8F}" type="presOf" srcId="{1D79600C-9F7F-43F9-8FAF-9F89CCEDA084}" destId="{8F0BF7F4-4BC5-4FB1-BF1F-6DED910F3279}" srcOrd="0" destOrd="0" presId="urn:microsoft.com/office/officeart/2005/8/layout/hList3"/>
    <dgm:cxn modelId="{1C61609E-C397-4575-9DF2-7741C3A8F5B0}" type="presOf" srcId="{562A583F-707D-4346-8475-A63D99E78C48}" destId="{12D8E902-A4E3-44BB-BA3E-5F5795C4FC0C}" srcOrd="0" destOrd="0" presId="urn:microsoft.com/office/officeart/2005/8/layout/hList3"/>
    <dgm:cxn modelId="{3093AAA2-8EC6-4C0E-9B9D-51357E7FDCCB}" type="presOf" srcId="{A5D364E1-35A5-414A-8C57-9036C6A1BA98}" destId="{CABA263E-06FA-4054-8528-36059868F0BA}" srcOrd="0" destOrd="0" presId="urn:microsoft.com/office/officeart/2005/8/layout/hList3"/>
    <dgm:cxn modelId="{5DF853D3-E50A-4015-ABCD-DE9D483B0D68}" type="presOf" srcId="{83CD46A9-9F7A-4515-B289-0359072D4DA5}" destId="{C5C32BE9-724F-4ED1-9D06-5D751CA7CE18}" srcOrd="0" destOrd="0" presId="urn:microsoft.com/office/officeart/2005/8/layout/hList3"/>
    <dgm:cxn modelId="{F446D5E3-F0D0-4D06-9816-5ECCF4EBBBDC}" srcId="{D756F975-F3D5-4675-B6FD-B972AA542B71}" destId="{95800C81-7E53-4CD7-9F3A-FE78ED6935C5}" srcOrd="0" destOrd="0" parTransId="{72EE2FB1-9BED-43A1-9CBA-E1F74BA7210B}" sibTransId="{B3ED8E40-27F9-4A73-9083-A336BFBEF49E}"/>
    <dgm:cxn modelId="{A7B9F3E5-97E6-457A-A55A-C20742E194C1}" type="presOf" srcId="{95800C81-7E53-4CD7-9F3A-FE78ED6935C5}" destId="{43D1E82A-0B00-46FE-B086-25C9C0D79C6C}" srcOrd="0" destOrd="0" presId="urn:microsoft.com/office/officeart/2005/8/layout/hList3"/>
    <dgm:cxn modelId="{9FB103F2-2566-4146-90CD-18ECCE58DE5A}" type="presOf" srcId="{A8EF0AC3-D6C6-45A6-8846-052D0C0C8749}" destId="{C3AF5F03-0FE8-4A74-8771-E46990A879EB}" srcOrd="0" destOrd="0" presId="urn:microsoft.com/office/officeart/2005/8/layout/hList3"/>
    <dgm:cxn modelId="{B7C513F3-A860-46FA-BC01-E2E96F48ABC1}" srcId="{A8EF0AC3-D6C6-45A6-8846-052D0C0C8749}" destId="{D756F975-F3D5-4675-B6FD-B972AA542B71}" srcOrd="0" destOrd="0" parTransId="{FF65CC34-D520-4729-BBE7-71A1017B6DC2}" sibTransId="{AB69DB83-266D-4FAB-B03D-3551798A5F6B}"/>
    <dgm:cxn modelId="{3EB4C937-CC8E-4D7B-A29E-E1F14F0CAF75}" type="presParOf" srcId="{C3AF5F03-0FE8-4A74-8771-E46990A879EB}" destId="{0795A8A2-EC5B-4516-89A0-6162F51DE5BE}" srcOrd="0" destOrd="0" presId="urn:microsoft.com/office/officeart/2005/8/layout/hList3"/>
    <dgm:cxn modelId="{22D59644-049A-450B-AC6E-AF532B48FDA5}" type="presParOf" srcId="{C3AF5F03-0FE8-4A74-8771-E46990A879EB}" destId="{EF667ECA-7477-4F37-AD2A-30E9CBD9AB63}" srcOrd="1" destOrd="0" presId="urn:microsoft.com/office/officeart/2005/8/layout/hList3"/>
    <dgm:cxn modelId="{D4449503-0766-4C62-AF20-0DB4D12BBA79}" type="presParOf" srcId="{EF667ECA-7477-4F37-AD2A-30E9CBD9AB63}" destId="{43D1E82A-0B00-46FE-B086-25C9C0D79C6C}" srcOrd="0" destOrd="0" presId="urn:microsoft.com/office/officeart/2005/8/layout/hList3"/>
    <dgm:cxn modelId="{D95F6FCD-B037-4FDE-9098-F80990374EA2}" type="presParOf" srcId="{EF667ECA-7477-4F37-AD2A-30E9CBD9AB63}" destId="{12D8E902-A4E3-44BB-BA3E-5F5795C4FC0C}" srcOrd="1" destOrd="0" presId="urn:microsoft.com/office/officeart/2005/8/layout/hList3"/>
    <dgm:cxn modelId="{314A8647-742F-446A-80A8-5D75442EFCB1}" type="presParOf" srcId="{EF667ECA-7477-4F37-AD2A-30E9CBD9AB63}" destId="{C5C32BE9-724F-4ED1-9D06-5D751CA7CE18}" srcOrd="2" destOrd="0" presId="urn:microsoft.com/office/officeart/2005/8/layout/hList3"/>
    <dgm:cxn modelId="{177F6E9B-A825-4186-AC6C-4BC17A98EC7D}" type="presParOf" srcId="{EF667ECA-7477-4F37-AD2A-30E9CBD9AB63}" destId="{8F0BF7F4-4BC5-4FB1-BF1F-6DED910F3279}" srcOrd="3" destOrd="0" presId="urn:microsoft.com/office/officeart/2005/8/layout/hList3"/>
    <dgm:cxn modelId="{3A39C147-C4AB-4D1D-9E84-8B89FD5F62C3}" type="presParOf" srcId="{EF667ECA-7477-4F37-AD2A-30E9CBD9AB63}" destId="{CFF45290-F0CB-457B-9F30-E2D8102E3F61}" srcOrd="4" destOrd="0" presId="urn:microsoft.com/office/officeart/2005/8/layout/hList3"/>
    <dgm:cxn modelId="{B4A924CE-C214-404B-84F5-70C11444E5D9}" type="presParOf" srcId="{EF667ECA-7477-4F37-AD2A-30E9CBD9AB63}" destId="{CABA263E-06FA-4054-8528-36059868F0BA}" srcOrd="5" destOrd="0" presId="urn:microsoft.com/office/officeart/2005/8/layout/hList3"/>
    <dgm:cxn modelId="{B7709102-D063-4B08-885C-03FC1D3E126A}" type="presParOf" srcId="{EF667ECA-7477-4F37-AD2A-30E9CBD9AB63}" destId="{8B1D2023-FF29-4271-AB06-3F0A197E8C78}" srcOrd="6" destOrd="0" presId="urn:microsoft.com/office/officeart/2005/8/layout/hList3"/>
    <dgm:cxn modelId="{79468B4B-1140-4B35-AC64-BEA05816F902}" type="presParOf" srcId="{C3AF5F03-0FE8-4A74-8771-E46990A879EB}" destId="{DFB106EC-D53D-4E8C-8CCB-205FEF80997A}"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AC5238-752D-432D-A206-6DF86234E2A4}" type="doc">
      <dgm:prSet loTypeId="urn:microsoft.com/office/officeart/2005/8/layout/hList3" loCatId="list" qsTypeId="urn:microsoft.com/office/officeart/2005/8/quickstyle/simple1" qsCatId="simple" csTypeId="urn:microsoft.com/office/officeart/2005/8/colors/accent0_1" csCatId="mainScheme" phldr="1"/>
      <dgm:spPr/>
      <dgm:t>
        <a:bodyPr/>
        <a:lstStyle/>
        <a:p>
          <a:endParaRPr lang="en-US"/>
        </a:p>
      </dgm:t>
    </dgm:pt>
    <dgm:pt modelId="{39431F2C-41D8-4CE5-9F19-5B9E8653CEC7}">
      <dgm:prSet phldrT="[Text]" phldr="0"/>
      <dgm:spPr/>
      <dgm:t>
        <a:bodyPr/>
        <a:lstStyle/>
        <a:p>
          <a:pPr rtl="0"/>
          <a:r>
            <a:rPr lang="en-US" b="1" dirty="0"/>
            <a:t>BBNJ establishes </a:t>
          </a:r>
          <a:r>
            <a:rPr lang="en-US" b="1" dirty="0">
              <a:latin typeface="Arial"/>
            </a:rPr>
            <a:t>an</a:t>
          </a:r>
          <a:r>
            <a:rPr lang="en-US" b="1" dirty="0"/>
            <a:t> EIA process for activities </a:t>
          </a:r>
          <a:r>
            <a:rPr lang="en-US" b="1" dirty="0">
              <a:latin typeface="Arial"/>
            </a:rPr>
            <a:t>on</a:t>
          </a:r>
          <a:r>
            <a:rPr lang="en-US" b="1" dirty="0"/>
            <a:t> the high seas that would bring other countries up to the standards of the United States.</a:t>
          </a:r>
          <a:endParaRPr lang="en-US" dirty="0"/>
        </a:p>
      </dgm:t>
    </dgm:pt>
    <dgm:pt modelId="{985D7A55-7F93-4031-B201-1E18029470EB}" type="parTrans" cxnId="{E15B4C56-8280-4939-B8AF-3DBC624F95FD}">
      <dgm:prSet/>
      <dgm:spPr/>
      <dgm:t>
        <a:bodyPr/>
        <a:lstStyle/>
        <a:p>
          <a:endParaRPr lang="en-US"/>
        </a:p>
      </dgm:t>
    </dgm:pt>
    <dgm:pt modelId="{4B8F93DF-EDC8-4C57-95EF-C3ED9851190E}" type="sibTrans" cxnId="{E15B4C56-8280-4939-B8AF-3DBC624F95FD}">
      <dgm:prSet/>
      <dgm:spPr/>
      <dgm:t>
        <a:bodyPr/>
        <a:lstStyle/>
        <a:p>
          <a:endParaRPr lang="en-US"/>
        </a:p>
      </dgm:t>
    </dgm:pt>
    <dgm:pt modelId="{7923893E-EFC8-4280-A223-F8D4962F0C68}">
      <dgm:prSet phldrT="[Text]" phldr="0" custT="1"/>
      <dgm:spPr/>
      <dgm:t>
        <a:bodyPr/>
        <a:lstStyle/>
        <a:p>
          <a:pPr rtl="0"/>
          <a:r>
            <a:rPr lang="en-US" sz="1600" dirty="0"/>
            <a:t>Provisions for </a:t>
          </a:r>
          <a:r>
            <a:rPr lang="en-US" sz="1600" b="1" dirty="0"/>
            <a:t>comprehensive and rigorous</a:t>
          </a:r>
          <a:r>
            <a:rPr lang="en-US" sz="1600" dirty="0"/>
            <a:t> assessments of activities</a:t>
          </a:r>
          <a:r>
            <a:rPr lang="en-US" sz="1600" dirty="0">
              <a:latin typeface="Arial"/>
            </a:rPr>
            <a:t> on the high seas</a:t>
          </a:r>
          <a:endParaRPr lang="en-US" sz="1600" dirty="0"/>
        </a:p>
      </dgm:t>
    </dgm:pt>
    <dgm:pt modelId="{FE6CF8A5-DABC-4EBD-9EBB-0648A4828693}" type="parTrans" cxnId="{C5492BC5-61D6-47E7-A899-B389062684BE}">
      <dgm:prSet/>
      <dgm:spPr/>
      <dgm:t>
        <a:bodyPr/>
        <a:lstStyle/>
        <a:p>
          <a:endParaRPr lang="en-US"/>
        </a:p>
      </dgm:t>
    </dgm:pt>
    <dgm:pt modelId="{5489DE41-DEFD-4EAE-B5E9-1EFF01709B42}" type="sibTrans" cxnId="{C5492BC5-61D6-47E7-A899-B389062684BE}">
      <dgm:prSet/>
      <dgm:spPr/>
      <dgm:t>
        <a:bodyPr/>
        <a:lstStyle/>
        <a:p>
          <a:endParaRPr lang="en-US"/>
        </a:p>
      </dgm:t>
    </dgm:pt>
    <dgm:pt modelId="{12424D8F-E5D2-4AFC-8955-2130D19E2A1E}">
      <dgm:prSet phldrT="[Text]" phldr="0" custT="1"/>
      <dgm:spPr/>
      <dgm:t>
        <a:bodyPr/>
        <a:lstStyle/>
        <a:p>
          <a:pPr rtl="0"/>
          <a:r>
            <a:rPr lang="en-US" sz="1600" dirty="0"/>
            <a:t>Provisions to </a:t>
          </a:r>
          <a:r>
            <a:rPr lang="en-US" sz="1600" b="1" dirty="0"/>
            <a:t>harmonize </a:t>
          </a:r>
          <a:r>
            <a:rPr lang="en-US" sz="1600" dirty="0">
              <a:latin typeface="Arial"/>
            </a:rPr>
            <a:t>BBNJ with EIAs conducted</a:t>
          </a:r>
          <a:r>
            <a:rPr lang="en-US" sz="1600" dirty="0"/>
            <a:t> </a:t>
          </a:r>
          <a:r>
            <a:rPr lang="en-US" sz="1600" dirty="0">
              <a:latin typeface="Arial"/>
            </a:rPr>
            <a:t>under other</a:t>
          </a:r>
          <a:r>
            <a:rPr lang="en-US" sz="1600" dirty="0"/>
            <a:t> international </a:t>
          </a:r>
          <a:r>
            <a:rPr lang="en-US" sz="1600" dirty="0">
              <a:latin typeface="Arial"/>
            </a:rPr>
            <a:t>bodies</a:t>
          </a:r>
          <a:endParaRPr lang="en-US" sz="1600" dirty="0"/>
        </a:p>
      </dgm:t>
    </dgm:pt>
    <dgm:pt modelId="{F831DF0E-7C9D-4290-9FEE-2E0CFFC71DE7}" type="parTrans" cxnId="{67CF474C-117A-492A-9BB7-45EB64AB87FC}">
      <dgm:prSet/>
      <dgm:spPr/>
      <dgm:t>
        <a:bodyPr/>
        <a:lstStyle/>
        <a:p>
          <a:endParaRPr lang="en-US"/>
        </a:p>
      </dgm:t>
    </dgm:pt>
    <dgm:pt modelId="{C2164F1C-17B2-43D1-A5B3-00C8F93E5A28}" type="sibTrans" cxnId="{67CF474C-117A-492A-9BB7-45EB64AB87FC}">
      <dgm:prSet/>
      <dgm:spPr/>
      <dgm:t>
        <a:bodyPr/>
        <a:lstStyle/>
        <a:p>
          <a:endParaRPr lang="en-US"/>
        </a:p>
      </dgm:t>
    </dgm:pt>
    <dgm:pt modelId="{BDC3EEE2-78BE-4066-B76A-8595E005E249}">
      <dgm:prSet phldrT="[Text]" phldr="0" custT="1"/>
      <dgm:spPr/>
      <dgm:t>
        <a:bodyPr/>
        <a:lstStyle/>
        <a:p>
          <a:pPr rtl="0"/>
          <a:r>
            <a:rPr lang="en-US" sz="1600" b="1" dirty="0"/>
            <a:t>State decision-making</a:t>
          </a:r>
          <a:r>
            <a:rPr lang="en-US" sz="1600" dirty="0"/>
            <a:t> on activities </a:t>
          </a:r>
          <a:r>
            <a:rPr lang="en-US" sz="1600" dirty="0">
              <a:latin typeface="Arial"/>
            </a:rPr>
            <a:t>on</a:t>
          </a:r>
          <a:r>
            <a:rPr lang="en-US" sz="1600" dirty="0"/>
            <a:t> the high seas under their jurisdiction or control following an EIA</a:t>
          </a:r>
        </a:p>
      </dgm:t>
    </dgm:pt>
    <dgm:pt modelId="{083F9566-B60F-41FE-8019-2B15E1975F8D}" type="parTrans" cxnId="{4135788F-75F9-4EEE-9507-9CA3225E5471}">
      <dgm:prSet/>
      <dgm:spPr/>
      <dgm:t>
        <a:bodyPr/>
        <a:lstStyle/>
        <a:p>
          <a:endParaRPr lang="en-US"/>
        </a:p>
      </dgm:t>
    </dgm:pt>
    <dgm:pt modelId="{E5C3D9D7-E2EA-4F12-919B-B0626E4F73C1}" type="sibTrans" cxnId="{4135788F-75F9-4EEE-9507-9CA3225E5471}">
      <dgm:prSet/>
      <dgm:spPr/>
      <dgm:t>
        <a:bodyPr/>
        <a:lstStyle/>
        <a:p>
          <a:endParaRPr lang="en-US"/>
        </a:p>
      </dgm:t>
    </dgm:pt>
    <dgm:pt modelId="{C4266574-8F92-4CC6-83A2-FA2916FFC461}" type="pres">
      <dgm:prSet presAssocID="{2FAC5238-752D-432D-A206-6DF86234E2A4}" presName="composite" presStyleCnt="0">
        <dgm:presLayoutVars>
          <dgm:chMax val="1"/>
          <dgm:dir/>
          <dgm:resizeHandles val="exact"/>
        </dgm:presLayoutVars>
      </dgm:prSet>
      <dgm:spPr/>
    </dgm:pt>
    <dgm:pt modelId="{86C92176-11C3-47AB-82DF-35CDAB31F6C4}" type="pres">
      <dgm:prSet presAssocID="{39431F2C-41D8-4CE5-9F19-5B9E8653CEC7}" presName="roof" presStyleLbl="dkBgShp" presStyleIdx="0" presStyleCnt="2"/>
      <dgm:spPr/>
    </dgm:pt>
    <dgm:pt modelId="{5F11EEBC-41FD-42E9-9251-E5D15FDE1452}" type="pres">
      <dgm:prSet presAssocID="{39431F2C-41D8-4CE5-9F19-5B9E8653CEC7}" presName="pillars" presStyleCnt="0"/>
      <dgm:spPr/>
    </dgm:pt>
    <dgm:pt modelId="{4FF64BD3-9F3F-4226-BF1F-72D3A23C2BA5}" type="pres">
      <dgm:prSet presAssocID="{39431F2C-41D8-4CE5-9F19-5B9E8653CEC7}" presName="pillar1" presStyleLbl="node1" presStyleIdx="0" presStyleCnt="3">
        <dgm:presLayoutVars>
          <dgm:bulletEnabled val="1"/>
        </dgm:presLayoutVars>
      </dgm:prSet>
      <dgm:spPr/>
    </dgm:pt>
    <dgm:pt modelId="{C89CDC52-67FC-41E3-B004-BDD55C314BAA}" type="pres">
      <dgm:prSet presAssocID="{12424D8F-E5D2-4AFC-8955-2130D19E2A1E}" presName="pillarX" presStyleLbl="node1" presStyleIdx="1" presStyleCnt="3">
        <dgm:presLayoutVars>
          <dgm:bulletEnabled val="1"/>
        </dgm:presLayoutVars>
      </dgm:prSet>
      <dgm:spPr/>
    </dgm:pt>
    <dgm:pt modelId="{B6A1E9D9-C5A3-417C-83F2-12C7458C4294}" type="pres">
      <dgm:prSet presAssocID="{BDC3EEE2-78BE-4066-B76A-8595E005E249}" presName="pillarX" presStyleLbl="node1" presStyleIdx="2" presStyleCnt="3">
        <dgm:presLayoutVars>
          <dgm:bulletEnabled val="1"/>
        </dgm:presLayoutVars>
      </dgm:prSet>
      <dgm:spPr/>
    </dgm:pt>
    <dgm:pt modelId="{DCC8842D-0170-43BD-A9AD-CAF4FEEAE49D}" type="pres">
      <dgm:prSet presAssocID="{39431F2C-41D8-4CE5-9F19-5B9E8653CEC7}" presName="base" presStyleLbl="dkBgShp" presStyleIdx="1" presStyleCnt="2"/>
      <dgm:spPr/>
    </dgm:pt>
  </dgm:ptLst>
  <dgm:cxnLst>
    <dgm:cxn modelId="{9E831701-1402-4926-99B1-4A77BCF8834A}" type="presOf" srcId="{BDC3EEE2-78BE-4066-B76A-8595E005E249}" destId="{B6A1E9D9-C5A3-417C-83F2-12C7458C4294}" srcOrd="0" destOrd="0" presId="urn:microsoft.com/office/officeart/2005/8/layout/hList3"/>
    <dgm:cxn modelId="{1C44B032-D560-407B-B424-EC639B1AD8FF}" type="presOf" srcId="{7923893E-EFC8-4280-A223-F8D4962F0C68}" destId="{4FF64BD3-9F3F-4226-BF1F-72D3A23C2BA5}" srcOrd="0" destOrd="0" presId="urn:microsoft.com/office/officeart/2005/8/layout/hList3"/>
    <dgm:cxn modelId="{593A2E43-4714-4784-B862-276E0735A1A8}" type="presOf" srcId="{2FAC5238-752D-432D-A206-6DF86234E2A4}" destId="{C4266574-8F92-4CC6-83A2-FA2916FFC461}" srcOrd="0" destOrd="0" presId="urn:microsoft.com/office/officeart/2005/8/layout/hList3"/>
    <dgm:cxn modelId="{67CF474C-117A-492A-9BB7-45EB64AB87FC}" srcId="{39431F2C-41D8-4CE5-9F19-5B9E8653CEC7}" destId="{12424D8F-E5D2-4AFC-8955-2130D19E2A1E}" srcOrd="1" destOrd="0" parTransId="{F831DF0E-7C9D-4290-9FEE-2E0CFFC71DE7}" sibTransId="{C2164F1C-17B2-43D1-A5B3-00C8F93E5A28}"/>
    <dgm:cxn modelId="{5DEDEB4D-C70F-4852-A3FA-26DB13E97CEF}" type="presOf" srcId="{12424D8F-E5D2-4AFC-8955-2130D19E2A1E}" destId="{C89CDC52-67FC-41E3-B004-BDD55C314BAA}" srcOrd="0" destOrd="0" presId="urn:microsoft.com/office/officeart/2005/8/layout/hList3"/>
    <dgm:cxn modelId="{E15B4C56-8280-4939-B8AF-3DBC624F95FD}" srcId="{2FAC5238-752D-432D-A206-6DF86234E2A4}" destId="{39431F2C-41D8-4CE5-9F19-5B9E8653CEC7}" srcOrd="0" destOrd="0" parTransId="{985D7A55-7F93-4031-B201-1E18029470EB}" sibTransId="{4B8F93DF-EDC8-4C57-95EF-C3ED9851190E}"/>
    <dgm:cxn modelId="{4135788F-75F9-4EEE-9507-9CA3225E5471}" srcId="{39431F2C-41D8-4CE5-9F19-5B9E8653CEC7}" destId="{BDC3EEE2-78BE-4066-B76A-8595E005E249}" srcOrd="2" destOrd="0" parTransId="{083F9566-B60F-41FE-8019-2B15E1975F8D}" sibTransId="{E5C3D9D7-E2EA-4F12-919B-B0626E4F73C1}"/>
    <dgm:cxn modelId="{C5492BC5-61D6-47E7-A899-B389062684BE}" srcId="{39431F2C-41D8-4CE5-9F19-5B9E8653CEC7}" destId="{7923893E-EFC8-4280-A223-F8D4962F0C68}" srcOrd="0" destOrd="0" parTransId="{FE6CF8A5-DABC-4EBD-9EBB-0648A4828693}" sibTransId="{5489DE41-DEFD-4EAE-B5E9-1EFF01709B42}"/>
    <dgm:cxn modelId="{97B374E8-CB0F-4F04-9865-5902CA924882}" type="presOf" srcId="{39431F2C-41D8-4CE5-9F19-5B9E8653CEC7}" destId="{86C92176-11C3-47AB-82DF-35CDAB31F6C4}" srcOrd="0" destOrd="0" presId="urn:microsoft.com/office/officeart/2005/8/layout/hList3"/>
    <dgm:cxn modelId="{53F1F89C-7583-4673-81A5-73385DA1B508}" type="presParOf" srcId="{C4266574-8F92-4CC6-83A2-FA2916FFC461}" destId="{86C92176-11C3-47AB-82DF-35CDAB31F6C4}" srcOrd="0" destOrd="0" presId="urn:microsoft.com/office/officeart/2005/8/layout/hList3"/>
    <dgm:cxn modelId="{B4F4C918-CC93-4F7E-9A37-667118E68FDB}" type="presParOf" srcId="{C4266574-8F92-4CC6-83A2-FA2916FFC461}" destId="{5F11EEBC-41FD-42E9-9251-E5D15FDE1452}" srcOrd="1" destOrd="0" presId="urn:microsoft.com/office/officeart/2005/8/layout/hList3"/>
    <dgm:cxn modelId="{22262447-087B-414F-BFDD-6062EAFA80F6}" type="presParOf" srcId="{5F11EEBC-41FD-42E9-9251-E5D15FDE1452}" destId="{4FF64BD3-9F3F-4226-BF1F-72D3A23C2BA5}" srcOrd="0" destOrd="0" presId="urn:microsoft.com/office/officeart/2005/8/layout/hList3"/>
    <dgm:cxn modelId="{9C77EE2B-A276-45E9-BDAF-B18A2AADE12D}" type="presParOf" srcId="{5F11EEBC-41FD-42E9-9251-E5D15FDE1452}" destId="{C89CDC52-67FC-41E3-B004-BDD55C314BAA}" srcOrd="1" destOrd="0" presId="urn:microsoft.com/office/officeart/2005/8/layout/hList3"/>
    <dgm:cxn modelId="{84202041-99F2-43C7-B404-9359A2029D62}" type="presParOf" srcId="{5F11EEBC-41FD-42E9-9251-E5D15FDE1452}" destId="{B6A1E9D9-C5A3-417C-83F2-12C7458C4294}" srcOrd="2" destOrd="0" presId="urn:microsoft.com/office/officeart/2005/8/layout/hList3"/>
    <dgm:cxn modelId="{DB64D7BC-4685-4A21-A46F-9367930EEBB2}" type="presParOf" srcId="{C4266574-8F92-4CC6-83A2-FA2916FFC461}" destId="{DCC8842D-0170-43BD-A9AD-CAF4FEEAE49D}"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70A6C7-6496-44D1-A224-B3CF427CB4B1}" type="doc">
      <dgm:prSet loTypeId="urn:microsoft.com/office/officeart/2005/8/layout/hList3" loCatId="list" qsTypeId="urn:microsoft.com/office/officeart/2005/8/quickstyle/simple1" qsCatId="simple" csTypeId="urn:microsoft.com/office/officeart/2005/8/colors/accent0_1" csCatId="mainScheme" phldr="1"/>
      <dgm:spPr/>
      <dgm:t>
        <a:bodyPr/>
        <a:lstStyle/>
        <a:p>
          <a:endParaRPr lang="en-US"/>
        </a:p>
      </dgm:t>
    </dgm:pt>
    <dgm:pt modelId="{FEC9B8AA-20B3-4900-B261-ED449539F765}">
      <dgm:prSet phldrT="[Text]" phldr="0"/>
      <dgm:spPr/>
      <dgm:t>
        <a:bodyPr/>
        <a:lstStyle/>
        <a:p>
          <a:pPr rtl="0"/>
          <a:r>
            <a:rPr lang="en-US" b="1" dirty="0"/>
            <a:t>BBNJ outlines the process by which Parties (within their capabilities) must ensure capacity building </a:t>
          </a:r>
          <a:r>
            <a:rPr lang="en-US" b="1" dirty="0">
              <a:latin typeface="Arial"/>
            </a:rPr>
            <a:t>and</a:t>
          </a:r>
          <a:r>
            <a:rPr lang="en-US" b="1" dirty="0"/>
            <a:t> cooperate to achieve transfer of marine technology</a:t>
          </a:r>
          <a:r>
            <a:rPr lang="en-US" b="1" dirty="0">
              <a:latin typeface="Arial"/>
            </a:rPr>
            <a:t> to developing</a:t>
          </a:r>
          <a:r>
            <a:rPr lang="en-US" b="1" dirty="0"/>
            <a:t> States Parties to achieve BBNJ objectives. </a:t>
          </a:r>
          <a:endParaRPr lang="en-US" dirty="0"/>
        </a:p>
      </dgm:t>
    </dgm:pt>
    <dgm:pt modelId="{5B087E43-7018-4E13-8211-6980587DFA6F}" type="parTrans" cxnId="{AB271D97-4F22-421A-8F36-7ED4820C3BD1}">
      <dgm:prSet/>
      <dgm:spPr/>
      <dgm:t>
        <a:bodyPr/>
        <a:lstStyle/>
        <a:p>
          <a:endParaRPr lang="en-US"/>
        </a:p>
      </dgm:t>
    </dgm:pt>
    <dgm:pt modelId="{39964B1A-2F73-4EB3-B3DD-7A1D6A0B7A2F}" type="sibTrans" cxnId="{AB271D97-4F22-421A-8F36-7ED4820C3BD1}">
      <dgm:prSet/>
      <dgm:spPr/>
      <dgm:t>
        <a:bodyPr/>
        <a:lstStyle/>
        <a:p>
          <a:endParaRPr lang="en-US"/>
        </a:p>
      </dgm:t>
    </dgm:pt>
    <dgm:pt modelId="{7EA47147-126C-4FD5-9A12-0D457A055916}">
      <dgm:prSet phldrT="[Text]" phldr="0" custT="1"/>
      <dgm:spPr/>
      <dgm:t>
        <a:bodyPr/>
        <a:lstStyle/>
        <a:p>
          <a:pPr rtl="0"/>
          <a:r>
            <a:rPr lang="en-US" sz="1600" dirty="0">
              <a:latin typeface="Arial"/>
            </a:rPr>
            <a:t> </a:t>
          </a:r>
          <a:r>
            <a:rPr lang="en-US" sz="1600" dirty="0"/>
            <a:t>A </a:t>
          </a:r>
          <a:r>
            <a:rPr lang="en-US" sz="1600" b="1" dirty="0"/>
            <a:t>list of the types of capacity building </a:t>
          </a:r>
          <a:r>
            <a:rPr lang="en-US" sz="1600" dirty="0"/>
            <a:t>that might be provided, ranging from research opportunities to technical training</a:t>
          </a:r>
        </a:p>
      </dgm:t>
    </dgm:pt>
    <dgm:pt modelId="{AD3D3AB0-4122-4E4C-A799-46D414B8B5CC}" type="parTrans" cxnId="{F47D41BF-4FDE-473A-958F-54519BFD0926}">
      <dgm:prSet/>
      <dgm:spPr/>
      <dgm:t>
        <a:bodyPr/>
        <a:lstStyle/>
        <a:p>
          <a:endParaRPr lang="en-US"/>
        </a:p>
      </dgm:t>
    </dgm:pt>
    <dgm:pt modelId="{53237B52-0064-4B71-86B0-44FBDA04BB1E}" type="sibTrans" cxnId="{F47D41BF-4FDE-473A-958F-54519BFD0926}">
      <dgm:prSet/>
      <dgm:spPr/>
      <dgm:t>
        <a:bodyPr/>
        <a:lstStyle/>
        <a:p>
          <a:endParaRPr lang="en-US"/>
        </a:p>
      </dgm:t>
    </dgm:pt>
    <dgm:pt modelId="{F4A701CA-E77A-4223-9827-5C15BFF0EB46}">
      <dgm:prSet phldrT="[Text]" phldr="0" custT="1"/>
      <dgm:spPr/>
      <dgm:t>
        <a:bodyPr/>
        <a:lstStyle/>
        <a:p>
          <a:pPr rtl="0"/>
          <a:r>
            <a:rPr lang="en-US" sz="1600" dirty="0">
              <a:latin typeface="Arial"/>
            </a:rPr>
            <a:t>Transfer</a:t>
          </a:r>
          <a:r>
            <a:rPr lang="en-US" sz="1600" dirty="0"/>
            <a:t> of marine </a:t>
          </a:r>
          <a:r>
            <a:rPr lang="en-US" sz="1600" dirty="0">
              <a:latin typeface="Arial"/>
            </a:rPr>
            <a:t>technology must be on</a:t>
          </a:r>
          <a:r>
            <a:rPr lang="en-US" sz="1600" dirty="0"/>
            <a:t> </a:t>
          </a:r>
          <a:r>
            <a:rPr lang="en-US" sz="1600" b="1" dirty="0"/>
            <a:t>fair and most favorable terms </a:t>
          </a:r>
          <a:r>
            <a:rPr lang="en-US" sz="1600" b="0" dirty="0"/>
            <a:t>and on</a:t>
          </a:r>
          <a:r>
            <a:rPr lang="en-US" sz="1600" b="1" dirty="0"/>
            <a:t> mutually agreed terms</a:t>
          </a:r>
        </a:p>
      </dgm:t>
    </dgm:pt>
    <dgm:pt modelId="{8200F2DF-7050-4CF8-8A4C-E8D6029B0CD6}" type="parTrans" cxnId="{397A036E-C3C2-46FE-8CD8-4BBE9AD45474}">
      <dgm:prSet/>
      <dgm:spPr/>
      <dgm:t>
        <a:bodyPr/>
        <a:lstStyle/>
        <a:p>
          <a:endParaRPr lang="en-US"/>
        </a:p>
      </dgm:t>
    </dgm:pt>
    <dgm:pt modelId="{48B3654B-C8B2-4B15-A106-DEC5639E71CF}" type="sibTrans" cxnId="{397A036E-C3C2-46FE-8CD8-4BBE9AD45474}">
      <dgm:prSet/>
      <dgm:spPr/>
      <dgm:t>
        <a:bodyPr/>
        <a:lstStyle/>
        <a:p>
          <a:endParaRPr lang="en-US"/>
        </a:p>
      </dgm:t>
    </dgm:pt>
    <dgm:pt modelId="{E7B62016-8DD6-4310-B032-B28B619458F1}">
      <dgm:prSet phldrT="[Text]" phldr="0" custT="1"/>
      <dgm:spPr/>
      <dgm:t>
        <a:bodyPr/>
        <a:lstStyle/>
        <a:p>
          <a:pPr rtl="0"/>
          <a:r>
            <a:rPr lang="en-US" sz="1600" dirty="0">
              <a:latin typeface="Arial"/>
            </a:rPr>
            <a:t>Balance</a:t>
          </a:r>
          <a:r>
            <a:rPr lang="en-US" sz="1600" dirty="0"/>
            <a:t> between the </a:t>
          </a:r>
          <a:r>
            <a:rPr lang="en-US" sz="1600" b="1" dirty="0"/>
            <a:t>needs for CBTMT </a:t>
          </a:r>
          <a:r>
            <a:rPr lang="en-US" sz="1600" dirty="0"/>
            <a:t>to implement the agreement and the </a:t>
          </a:r>
          <a:r>
            <a:rPr lang="en-US" sz="1600" b="1" dirty="0"/>
            <a:t>need to protect the IPR </a:t>
          </a:r>
          <a:r>
            <a:rPr lang="en-US" sz="1600" dirty="0"/>
            <a:t>of stakeholders</a:t>
          </a:r>
        </a:p>
      </dgm:t>
    </dgm:pt>
    <dgm:pt modelId="{9386A7C0-E0A8-4811-A7C6-27ABA87B68CE}" type="parTrans" cxnId="{C7486E5D-5013-43E5-9CB1-1CA17DE8018E}">
      <dgm:prSet/>
      <dgm:spPr/>
      <dgm:t>
        <a:bodyPr/>
        <a:lstStyle/>
        <a:p>
          <a:endParaRPr lang="en-US"/>
        </a:p>
      </dgm:t>
    </dgm:pt>
    <dgm:pt modelId="{F9B934D9-61E2-48AA-9EE3-AE2FD15BD6C6}" type="sibTrans" cxnId="{C7486E5D-5013-43E5-9CB1-1CA17DE8018E}">
      <dgm:prSet/>
      <dgm:spPr/>
      <dgm:t>
        <a:bodyPr/>
        <a:lstStyle/>
        <a:p>
          <a:endParaRPr lang="en-US"/>
        </a:p>
      </dgm:t>
    </dgm:pt>
    <dgm:pt modelId="{32E67F84-CCE9-4486-AFC7-3D483BAC0791}" type="pres">
      <dgm:prSet presAssocID="{B470A6C7-6496-44D1-A224-B3CF427CB4B1}" presName="composite" presStyleCnt="0">
        <dgm:presLayoutVars>
          <dgm:chMax val="1"/>
          <dgm:dir/>
          <dgm:resizeHandles val="exact"/>
        </dgm:presLayoutVars>
      </dgm:prSet>
      <dgm:spPr/>
    </dgm:pt>
    <dgm:pt modelId="{9916665C-B5C4-453B-86FE-89815327E255}" type="pres">
      <dgm:prSet presAssocID="{FEC9B8AA-20B3-4900-B261-ED449539F765}" presName="roof" presStyleLbl="dkBgShp" presStyleIdx="0" presStyleCnt="2"/>
      <dgm:spPr/>
    </dgm:pt>
    <dgm:pt modelId="{0887C9CA-20E0-417A-9AE8-D2B81F0EB236}" type="pres">
      <dgm:prSet presAssocID="{FEC9B8AA-20B3-4900-B261-ED449539F765}" presName="pillars" presStyleCnt="0"/>
      <dgm:spPr/>
    </dgm:pt>
    <dgm:pt modelId="{DF644E07-F9D1-4313-A474-5F91205DF3DD}" type="pres">
      <dgm:prSet presAssocID="{FEC9B8AA-20B3-4900-B261-ED449539F765}" presName="pillar1" presStyleLbl="node1" presStyleIdx="0" presStyleCnt="3">
        <dgm:presLayoutVars>
          <dgm:bulletEnabled val="1"/>
        </dgm:presLayoutVars>
      </dgm:prSet>
      <dgm:spPr/>
    </dgm:pt>
    <dgm:pt modelId="{1515FD4F-C5A0-41C8-A92C-581AAD1537E3}" type="pres">
      <dgm:prSet presAssocID="{F4A701CA-E77A-4223-9827-5C15BFF0EB46}" presName="pillarX" presStyleLbl="node1" presStyleIdx="1" presStyleCnt="3">
        <dgm:presLayoutVars>
          <dgm:bulletEnabled val="1"/>
        </dgm:presLayoutVars>
      </dgm:prSet>
      <dgm:spPr/>
    </dgm:pt>
    <dgm:pt modelId="{A8C09182-03FA-48DD-A85E-775B57708F36}" type="pres">
      <dgm:prSet presAssocID="{E7B62016-8DD6-4310-B032-B28B619458F1}" presName="pillarX" presStyleLbl="node1" presStyleIdx="2" presStyleCnt="3">
        <dgm:presLayoutVars>
          <dgm:bulletEnabled val="1"/>
        </dgm:presLayoutVars>
      </dgm:prSet>
      <dgm:spPr/>
    </dgm:pt>
    <dgm:pt modelId="{3DE2936A-0907-4819-9BDF-7D9C2FE3EA62}" type="pres">
      <dgm:prSet presAssocID="{FEC9B8AA-20B3-4900-B261-ED449539F765}" presName="base" presStyleLbl="dkBgShp" presStyleIdx="1" presStyleCnt="2"/>
      <dgm:spPr/>
    </dgm:pt>
  </dgm:ptLst>
  <dgm:cxnLst>
    <dgm:cxn modelId="{F4601821-EF99-4335-B7DB-7071974F22BD}" type="presOf" srcId="{7EA47147-126C-4FD5-9A12-0D457A055916}" destId="{DF644E07-F9D1-4313-A474-5F91205DF3DD}" srcOrd="0" destOrd="0" presId="urn:microsoft.com/office/officeart/2005/8/layout/hList3"/>
    <dgm:cxn modelId="{8E52B123-A02B-43B9-A175-B5A6A1B92734}" type="presOf" srcId="{FEC9B8AA-20B3-4900-B261-ED449539F765}" destId="{9916665C-B5C4-453B-86FE-89815327E255}" srcOrd="0" destOrd="0" presId="urn:microsoft.com/office/officeart/2005/8/layout/hList3"/>
    <dgm:cxn modelId="{C078662C-6F12-401C-A926-0BE6469B6E7B}" type="presOf" srcId="{F4A701CA-E77A-4223-9827-5C15BFF0EB46}" destId="{1515FD4F-C5A0-41C8-A92C-581AAD1537E3}" srcOrd="0" destOrd="0" presId="urn:microsoft.com/office/officeart/2005/8/layout/hList3"/>
    <dgm:cxn modelId="{5653732C-5A29-4F1B-BA4D-ECE5684F5741}" type="presOf" srcId="{B470A6C7-6496-44D1-A224-B3CF427CB4B1}" destId="{32E67F84-CCE9-4486-AFC7-3D483BAC0791}" srcOrd="0" destOrd="0" presId="urn:microsoft.com/office/officeart/2005/8/layout/hList3"/>
    <dgm:cxn modelId="{C7486E5D-5013-43E5-9CB1-1CA17DE8018E}" srcId="{FEC9B8AA-20B3-4900-B261-ED449539F765}" destId="{E7B62016-8DD6-4310-B032-B28B619458F1}" srcOrd="2" destOrd="0" parTransId="{9386A7C0-E0A8-4811-A7C6-27ABA87B68CE}" sibTransId="{F9B934D9-61E2-48AA-9EE3-AE2FD15BD6C6}"/>
    <dgm:cxn modelId="{397A036E-C3C2-46FE-8CD8-4BBE9AD45474}" srcId="{FEC9B8AA-20B3-4900-B261-ED449539F765}" destId="{F4A701CA-E77A-4223-9827-5C15BFF0EB46}" srcOrd="1" destOrd="0" parTransId="{8200F2DF-7050-4CF8-8A4C-E8D6029B0CD6}" sibTransId="{48B3654B-C8B2-4B15-A106-DEC5639E71CF}"/>
    <dgm:cxn modelId="{D570057F-A7CE-4FC2-B4E5-64334CDD970A}" type="presOf" srcId="{E7B62016-8DD6-4310-B032-B28B619458F1}" destId="{A8C09182-03FA-48DD-A85E-775B57708F36}" srcOrd="0" destOrd="0" presId="urn:microsoft.com/office/officeart/2005/8/layout/hList3"/>
    <dgm:cxn modelId="{AB271D97-4F22-421A-8F36-7ED4820C3BD1}" srcId="{B470A6C7-6496-44D1-A224-B3CF427CB4B1}" destId="{FEC9B8AA-20B3-4900-B261-ED449539F765}" srcOrd="0" destOrd="0" parTransId="{5B087E43-7018-4E13-8211-6980587DFA6F}" sibTransId="{39964B1A-2F73-4EB3-B3DD-7A1D6A0B7A2F}"/>
    <dgm:cxn modelId="{F47D41BF-4FDE-473A-958F-54519BFD0926}" srcId="{FEC9B8AA-20B3-4900-B261-ED449539F765}" destId="{7EA47147-126C-4FD5-9A12-0D457A055916}" srcOrd="0" destOrd="0" parTransId="{AD3D3AB0-4122-4E4C-A799-46D414B8B5CC}" sibTransId="{53237B52-0064-4B71-86B0-44FBDA04BB1E}"/>
    <dgm:cxn modelId="{B3F86DB3-F402-459B-B015-F935B074CC2F}" type="presParOf" srcId="{32E67F84-CCE9-4486-AFC7-3D483BAC0791}" destId="{9916665C-B5C4-453B-86FE-89815327E255}" srcOrd="0" destOrd="0" presId="urn:microsoft.com/office/officeart/2005/8/layout/hList3"/>
    <dgm:cxn modelId="{25668244-CFFB-4501-9206-37BC9D11E276}" type="presParOf" srcId="{32E67F84-CCE9-4486-AFC7-3D483BAC0791}" destId="{0887C9CA-20E0-417A-9AE8-D2B81F0EB236}" srcOrd="1" destOrd="0" presId="urn:microsoft.com/office/officeart/2005/8/layout/hList3"/>
    <dgm:cxn modelId="{FE792B40-7104-477B-837B-45895A797BAC}" type="presParOf" srcId="{0887C9CA-20E0-417A-9AE8-D2B81F0EB236}" destId="{DF644E07-F9D1-4313-A474-5F91205DF3DD}" srcOrd="0" destOrd="0" presId="urn:microsoft.com/office/officeart/2005/8/layout/hList3"/>
    <dgm:cxn modelId="{B90A5DC1-C02A-4C03-8ADE-97D9EBF3DAAA}" type="presParOf" srcId="{0887C9CA-20E0-417A-9AE8-D2B81F0EB236}" destId="{1515FD4F-C5A0-41C8-A92C-581AAD1537E3}" srcOrd="1" destOrd="0" presId="urn:microsoft.com/office/officeart/2005/8/layout/hList3"/>
    <dgm:cxn modelId="{71B192A8-E01F-43DE-95A2-F5087912FB17}" type="presParOf" srcId="{0887C9CA-20E0-417A-9AE8-D2B81F0EB236}" destId="{A8C09182-03FA-48DD-A85E-775B57708F36}" srcOrd="2" destOrd="0" presId="urn:microsoft.com/office/officeart/2005/8/layout/hList3"/>
    <dgm:cxn modelId="{ECF707B5-A6FB-43D3-BEA1-7D5D147E2977}" type="presParOf" srcId="{32E67F84-CCE9-4486-AFC7-3D483BAC0791}" destId="{3DE2936A-0907-4819-9BDF-7D9C2FE3EA62}"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EF0AC3-D6C6-45A6-8846-052D0C0C8749}" type="doc">
      <dgm:prSet loTypeId="urn:microsoft.com/office/officeart/2005/8/layout/hList3" loCatId="list" qsTypeId="urn:microsoft.com/office/officeart/2005/8/quickstyle/simple1" qsCatId="simple" csTypeId="urn:microsoft.com/office/officeart/2005/8/colors/accent0_1" csCatId="mainScheme" phldr="1"/>
      <dgm:spPr/>
      <dgm:t>
        <a:bodyPr/>
        <a:lstStyle/>
        <a:p>
          <a:endParaRPr lang="en-US"/>
        </a:p>
      </dgm:t>
    </dgm:pt>
    <dgm:pt modelId="{D756F975-F3D5-4675-B6FD-B972AA542B71}">
      <dgm:prSet phldrT="[Text]" phldr="0"/>
      <dgm:spPr/>
      <dgm:t>
        <a:bodyPr/>
        <a:lstStyle/>
        <a:p>
          <a:pPr rtl="0"/>
          <a:r>
            <a:rPr lang="en-US" b="1" dirty="0"/>
            <a:t>BBNJ creates a system for the fair and equitable sharing of benefits arising from activities related to MGR</a:t>
          </a:r>
          <a:r>
            <a:rPr lang="en-US" b="1" dirty="0">
              <a:latin typeface="Arial"/>
            </a:rPr>
            <a:t> of ABNJ</a:t>
          </a:r>
          <a:r>
            <a:rPr lang="en-US" b="1" dirty="0"/>
            <a:t>, such as collection, access to MGR stored in repositories, and utilization of MGR and digital sequence information (DSI).</a:t>
          </a:r>
          <a:endParaRPr lang="en-US" dirty="0"/>
        </a:p>
      </dgm:t>
    </dgm:pt>
    <dgm:pt modelId="{FF65CC34-D520-4729-BBE7-71A1017B6DC2}" type="parTrans" cxnId="{B7C513F3-A860-46FA-BC01-E2E96F48ABC1}">
      <dgm:prSet/>
      <dgm:spPr/>
      <dgm:t>
        <a:bodyPr/>
        <a:lstStyle/>
        <a:p>
          <a:endParaRPr lang="en-US"/>
        </a:p>
      </dgm:t>
    </dgm:pt>
    <dgm:pt modelId="{AB69DB83-266D-4FAB-B03D-3551798A5F6B}" type="sibTrans" cxnId="{B7C513F3-A860-46FA-BC01-E2E96F48ABC1}">
      <dgm:prSet/>
      <dgm:spPr/>
      <dgm:t>
        <a:bodyPr/>
        <a:lstStyle/>
        <a:p>
          <a:endParaRPr lang="en-US"/>
        </a:p>
      </dgm:t>
    </dgm:pt>
    <dgm:pt modelId="{562A583F-707D-4346-8475-A63D99E78C48}">
      <dgm:prSet phldrT="[Text]" phldr="0"/>
      <dgm:spPr/>
      <dgm:t>
        <a:bodyPr/>
        <a:lstStyle/>
        <a:p>
          <a:pPr rtl="0"/>
          <a:r>
            <a:rPr lang="en-US" dirty="0"/>
            <a:t>A </a:t>
          </a:r>
          <a:r>
            <a:rPr lang="en-US" b="1" dirty="0"/>
            <a:t>notification system</a:t>
          </a:r>
          <a:r>
            <a:rPr lang="en-US" dirty="0"/>
            <a:t> for </a:t>
          </a:r>
          <a:r>
            <a:rPr lang="en-US" dirty="0">
              <a:latin typeface="Arial"/>
            </a:rPr>
            <a:t>activities with respect to </a:t>
          </a:r>
          <a:r>
            <a:rPr lang="en-US" dirty="0"/>
            <a:t>MGR and </a:t>
          </a:r>
          <a:r>
            <a:rPr lang="en-US" dirty="0">
              <a:latin typeface="Arial"/>
            </a:rPr>
            <a:t>DSI</a:t>
          </a:r>
          <a:endParaRPr lang="en-US" dirty="0"/>
        </a:p>
      </dgm:t>
    </dgm:pt>
    <dgm:pt modelId="{DB5601ED-BE0E-42DE-B8D8-2D18D237B51F}" type="parTrans" cxnId="{B767CC1C-9602-4B04-BB39-9FC76606D55F}">
      <dgm:prSet/>
      <dgm:spPr/>
      <dgm:t>
        <a:bodyPr/>
        <a:lstStyle/>
        <a:p>
          <a:endParaRPr lang="en-US"/>
        </a:p>
      </dgm:t>
    </dgm:pt>
    <dgm:pt modelId="{B6EB7D86-00C0-4B18-8713-686AB23F858B}" type="sibTrans" cxnId="{B767CC1C-9602-4B04-BB39-9FC76606D55F}">
      <dgm:prSet/>
      <dgm:spPr/>
      <dgm:t>
        <a:bodyPr/>
        <a:lstStyle/>
        <a:p>
          <a:endParaRPr lang="en-US"/>
        </a:p>
      </dgm:t>
    </dgm:pt>
    <dgm:pt modelId="{E41F3B63-C5DD-42ED-A147-344ED868E84D}">
      <dgm:prSet phldrT="[Text]" phldr="0"/>
      <dgm:spPr/>
      <dgm:t>
        <a:bodyPr/>
        <a:lstStyle/>
        <a:p>
          <a:pPr rtl="0"/>
          <a:r>
            <a:rPr lang="en-US" b="1" dirty="0"/>
            <a:t>Non-monetary benefit </a:t>
          </a:r>
          <a:r>
            <a:rPr lang="en-US" b="1" dirty="0">
              <a:latin typeface="Arial"/>
            </a:rPr>
            <a:t>sharing </a:t>
          </a:r>
          <a:r>
            <a:rPr lang="en-US" b="0" dirty="0">
              <a:latin typeface="Arial"/>
            </a:rPr>
            <a:t>Access</a:t>
          </a:r>
          <a:r>
            <a:rPr lang="en-US" dirty="0"/>
            <a:t> to samples of MGR or access DSI generated </a:t>
          </a:r>
          <a:r>
            <a:rPr lang="en-US" dirty="0">
              <a:latin typeface="Arial"/>
            </a:rPr>
            <a:t>from </a:t>
          </a:r>
          <a:r>
            <a:rPr lang="en-US" dirty="0"/>
            <a:t>MGR</a:t>
          </a:r>
        </a:p>
      </dgm:t>
    </dgm:pt>
    <dgm:pt modelId="{2E94AF71-80CC-4668-BF57-01AF184A928B}" type="parTrans" cxnId="{863A62A5-ECE6-40FA-B9AF-81A79722CA38}">
      <dgm:prSet/>
      <dgm:spPr/>
      <dgm:t>
        <a:bodyPr/>
        <a:lstStyle/>
        <a:p>
          <a:endParaRPr lang="en-US"/>
        </a:p>
      </dgm:t>
    </dgm:pt>
    <dgm:pt modelId="{09985B27-FCF6-4888-8EDD-B9F1F91E56FB}" type="sibTrans" cxnId="{863A62A5-ECE6-40FA-B9AF-81A79722CA38}">
      <dgm:prSet/>
      <dgm:spPr/>
      <dgm:t>
        <a:bodyPr/>
        <a:lstStyle/>
        <a:p>
          <a:endParaRPr lang="en-US"/>
        </a:p>
      </dgm:t>
    </dgm:pt>
    <dgm:pt modelId="{BF51A5A5-3159-415A-BB2C-8E4477112BD3}">
      <dgm:prSet phldrT="[Text]" phldr="0"/>
      <dgm:spPr/>
      <dgm:t>
        <a:bodyPr/>
        <a:lstStyle/>
        <a:p>
          <a:pPr rtl="0"/>
          <a:r>
            <a:rPr lang="en-US" b="1" dirty="0"/>
            <a:t>Monetary benefit sharing </a:t>
          </a:r>
          <a:r>
            <a:rPr lang="en-US" dirty="0"/>
            <a:t>Paid by developed </a:t>
          </a:r>
          <a:r>
            <a:rPr lang="en-US" dirty="0">
              <a:latin typeface="Arial"/>
            </a:rPr>
            <a:t>States: 50</a:t>
          </a:r>
          <a:r>
            <a:rPr lang="en-US" dirty="0"/>
            <a:t>% of, and in addition to, assessed contributions</a:t>
          </a:r>
          <a:r>
            <a:rPr lang="en-US" dirty="0">
              <a:latin typeface="Arial"/>
            </a:rPr>
            <a:t>; option</a:t>
          </a:r>
          <a:r>
            <a:rPr lang="en-US" dirty="0"/>
            <a:t> for the COP to determine an </a:t>
          </a:r>
          <a:r>
            <a:rPr lang="en-US" b="0" dirty="0"/>
            <a:t>alternate</a:t>
          </a:r>
          <a:r>
            <a:rPr lang="en-US" b="1" dirty="0"/>
            <a:t> </a:t>
          </a:r>
          <a:r>
            <a:rPr lang="en-US" dirty="0"/>
            <a:t>monetary benefit provision in the future</a:t>
          </a:r>
        </a:p>
      </dgm:t>
    </dgm:pt>
    <dgm:pt modelId="{9308DE63-4FCC-4E0B-BE05-A7A69F5A1677}" type="parTrans" cxnId="{2C6FB54A-646C-42CC-BC54-BF5BBBB5510B}">
      <dgm:prSet/>
      <dgm:spPr/>
      <dgm:t>
        <a:bodyPr/>
        <a:lstStyle/>
        <a:p>
          <a:endParaRPr lang="en-US"/>
        </a:p>
      </dgm:t>
    </dgm:pt>
    <dgm:pt modelId="{36A4E803-396A-4D35-BC76-8CC3B20C4F48}" type="sibTrans" cxnId="{2C6FB54A-646C-42CC-BC54-BF5BBBB5510B}">
      <dgm:prSet/>
      <dgm:spPr/>
      <dgm:t>
        <a:bodyPr/>
        <a:lstStyle/>
        <a:p>
          <a:endParaRPr lang="en-US"/>
        </a:p>
      </dgm:t>
    </dgm:pt>
    <dgm:pt modelId="{C5AE0C80-3017-4D00-96A5-E9953719EF6D}">
      <dgm:prSet phldr="0"/>
      <dgm:spPr/>
      <dgm:t>
        <a:bodyPr/>
        <a:lstStyle/>
        <a:p>
          <a:pPr rtl="0"/>
          <a:r>
            <a:rPr lang="en-US" dirty="0"/>
            <a:t>Intellectual property rights (IPR) protections </a:t>
          </a:r>
          <a:r>
            <a:rPr lang="en-US" dirty="0">
              <a:solidFill>
                <a:schemeClr val="dk1"/>
              </a:solidFill>
              <a:latin typeface="Arial"/>
            </a:rPr>
            <a:t>in</a:t>
          </a:r>
          <a:r>
            <a:rPr lang="en-US" b="1" dirty="0">
              <a:solidFill>
                <a:schemeClr val="dk1"/>
              </a:solidFill>
              <a:latin typeface="Arial"/>
            </a:rPr>
            <a:t> three separate articles </a:t>
          </a:r>
          <a:endParaRPr lang="en-US" b="1" dirty="0">
            <a:solidFill>
              <a:schemeClr val="dk1"/>
            </a:solidFill>
          </a:endParaRPr>
        </a:p>
      </dgm:t>
    </dgm:pt>
    <dgm:pt modelId="{1DCAA022-097D-4A02-9BC9-422161316AF5}" type="parTrans" cxnId="{3D10251A-1D8D-4B1D-AB0B-352E4A19F2D8}">
      <dgm:prSet/>
      <dgm:spPr/>
      <dgm:t>
        <a:bodyPr/>
        <a:lstStyle/>
        <a:p>
          <a:endParaRPr lang="en-US"/>
        </a:p>
      </dgm:t>
    </dgm:pt>
    <dgm:pt modelId="{712C7B72-8958-4DCA-9173-9198D9D07F49}" type="sibTrans" cxnId="{3D10251A-1D8D-4B1D-AB0B-352E4A19F2D8}">
      <dgm:prSet/>
      <dgm:spPr/>
      <dgm:t>
        <a:bodyPr/>
        <a:lstStyle/>
        <a:p>
          <a:endParaRPr lang="en-US"/>
        </a:p>
      </dgm:t>
    </dgm:pt>
    <dgm:pt modelId="{3F5BD76A-8F61-4EBB-8A47-5AE2D59292B3}">
      <dgm:prSet phldr="0"/>
      <dgm:spPr/>
      <dgm:t>
        <a:bodyPr/>
        <a:lstStyle/>
        <a:p>
          <a:pPr rtl="0"/>
          <a:r>
            <a:rPr lang="en-US" b="1" dirty="0">
              <a:solidFill>
                <a:schemeClr val="dk1"/>
              </a:solidFill>
            </a:rPr>
            <a:t>NO</a:t>
          </a:r>
          <a:r>
            <a:rPr lang="en-US" dirty="0">
              <a:solidFill>
                <a:schemeClr val="dk1"/>
              </a:solidFill>
            </a:rPr>
            <a:t> language stating that MGR are the common heritage of mankind</a:t>
          </a:r>
          <a:endParaRPr lang="en-US" dirty="0">
            <a:latin typeface="Arial"/>
          </a:endParaRPr>
        </a:p>
      </dgm:t>
    </dgm:pt>
    <dgm:pt modelId="{AA75C741-BE9E-4FBD-8394-994A8A1A9EDE}" type="parTrans" cxnId="{A218374D-D4C5-4297-A32A-AB0218D6A6F8}">
      <dgm:prSet/>
      <dgm:spPr/>
      <dgm:t>
        <a:bodyPr/>
        <a:lstStyle/>
        <a:p>
          <a:endParaRPr lang="en-US"/>
        </a:p>
      </dgm:t>
    </dgm:pt>
    <dgm:pt modelId="{E1333D61-3468-422D-BAF6-299409F2730B}" type="sibTrans" cxnId="{A218374D-D4C5-4297-A32A-AB0218D6A6F8}">
      <dgm:prSet/>
      <dgm:spPr/>
      <dgm:t>
        <a:bodyPr/>
        <a:lstStyle/>
        <a:p>
          <a:endParaRPr lang="en-US"/>
        </a:p>
      </dgm:t>
    </dgm:pt>
    <dgm:pt modelId="{9E1D6126-2B88-41F1-9C19-B3F98D2440EF}">
      <dgm:prSet phldr="0"/>
      <dgm:spPr/>
      <dgm:t>
        <a:bodyPr/>
        <a:lstStyle/>
        <a:p>
          <a:pPr rtl="0"/>
          <a:r>
            <a:rPr lang="en-US" b="1" dirty="0">
              <a:latin typeface="Arial"/>
            </a:rPr>
            <a:t>NO </a:t>
          </a:r>
          <a:r>
            <a:rPr lang="en-US" dirty="0">
              <a:latin typeface="Arial"/>
            </a:rPr>
            <a:t>definition of DSI; </a:t>
          </a:r>
          <a:r>
            <a:rPr lang="en-US" b="1" dirty="0">
              <a:latin typeface="Arial"/>
            </a:rPr>
            <a:t>clarity </a:t>
          </a:r>
          <a:r>
            <a:rPr lang="en-US" dirty="0">
              <a:latin typeface="Arial"/>
            </a:rPr>
            <a:t>that MGR and DSI are distinct from one another</a:t>
          </a:r>
          <a:endParaRPr lang="en-US" dirty="0"/>
        </a:p>
      </dgm:t>
    </dgm:pt>
    <dgm:pt modelId="{A5A4B957-52C4-41A7-A3E4-B835320F02C9}" type="parTrans" cxnId="{5B962938-37CB-4C69-B09A-A175A160B266}">
      <dgm:prSet/>
      <dgm:spPr/>
      <dgm:t>
        <a:bodyPr/>
        <a:lstStyle/>
        <a:p>
          <a:endParaRPr lang="en-US"/>
        </a:p>
      </dgm:t>
    </dgm:pt>
    <dgm:pt modelId="{F220172A-13BC-4278-8EDD-754BF7ED182B}" type="sibTrans" cxnId="{5B962938-37CB-4C69-B09A-A175A160B266}">
      <dgm:prSet/>
      <dgm:spPr/>
      <dgm:t>
        <a:bodyPr/>
        <a:lstStyle/>
        <a:p>
          <a:endParaRPr lang="en-US"/>
        </a:p>
      </dgm:t>
    </dgm:pt>
    <dgm:pt modelId="{C3AF5F03-0FE8-4A74-8771-E46990A879EB}" type="pres">
      <dgm:prSet presAssocID="{A8EF0AC3-D6C6-45A6-8846-052D0C0C8749}" presName="composite" presStyleCnt="0">
        <dgm:presLayoutVars>
          <dgm:chMax val="1"/>
          <dgm:dir/>
          <dgm:resizeHandles val="exact"/>
        </dgm:presLayoutVars>
      </dgm:prSet>
      <dgm:spPr/>
    </dgm:pt>
    <dgm:pt modelId="{0795A8A2-EC5B-4516-89A0-6162F51DE5BE}" type="pres">
      <dgm:prSet presAssocID="{D756F975-F3D5-4675-B6FD-B972AA542B71}" presName="roof" presStyleLbl="dkBgShp" presStyleIdx="0" presStyleCnt="2"/>
      <dgm:spPr/>
    </dgm:pt>
    <dgm:pt modelId="{EF667ECA-7477-4F37-AD2A-30E9CBD9AB63}" type="pres">
      <dgm:prSet presAssocID="{D756F975-F3D5-4675-B6FD-B972AA542B71}" presName="pillars" presStyleCnt="0"/>
      <dgm:spPr/>
    </dgm:pt>
    <dgm:pt modelId="{43D1E82A-0B00-46FE-B086-25C9C0D79C6C}" type="pres">
      <dgm:prSet presAssocID="{D756F975-F3D5-4675-B6FD-B972AA542B71}" presName="pillar1" presStyleLbl="node1" presStyleIdx="0" presStyleCnt="6">
        <dgm:presLayoutVars>
          <dgm:bulletEnabled val="1"/>
        </dgm:presLayoutVars>
      </dgm:prSet>
      <dgm:spPr/>
    </dgm:pt>
    <dgm:pt modelId="{00C1CA57-325C-4DE0-A0F3-54B29BBFB360}" type="pres">
      <dgm:prSet presAssocID="{E41F3B63-C5DD-42ED-A147-344ED868E84D}" presName="pillarX" presStyleLbl="node1" presStyleIdx="1" presStyleCnt="6">
        <dgm:presLayoutVars>
          <dgm:bulletEnabled val="1"/>
        </dgm:presLayoutVars>
      </dgm:prSet>
      <dgm:spPr/>
    </dgm:pt>
    <dgm:pt modelId="{B8A30DF3-9494-4CDE-A54B-83943AA259B6}" type="pres">
      <dgm:prSet presAssocID="{BF51A5A5-3159-415A-BB2C-8E4477112BD3}" presName="pillarX" presStyleLbl="node1" presStyleIdx="2" presStyleCnt="6">
        <dgm:presLayoutVars>
          <dgm:bulletEnabled val="1"/>
        </dgm:presLayoutVars>
      </dgm:prSet>
      <dgm:spPr/>
    </dgm:pt>
    <dgm:pt modelId="{ECFBC700-ED1C-4C57-8AB2-3E61BB678694}" type="pres">
      <dgm:prSet presAssocID="{9E1D6126-2B88-41F1-9C19-B3F98D2440EF}" presName="pillarX" presStyleLbl="node1" presStyleIdx="3" presStyleCnt="6">
        <dgm:presLayoutVars>
          <dgm:bulletEnabled val="1"/>
        </dgm:presLayoutVars>
      </dgm:prSet>
      <dgm:spPr/>
    </dgm:pt>
    <dgm:pt modelId="{B02C0771-84A7-4610-B389-754F836786D2}" type="pres">
      <dgm:prSet presAssocID="{3F5BD76A-8F61-4EBB-8A47-5AE2D59292B3}" presName="pillarX" presStyleLbl="node1" presStyleIdx="4" presStyleCnt="6">
        <dgm:presLayoutVars>
          <dgm:bulletEnabled val="1"/>
        </dgm:presLayoutVars>
      </dgm:prSet>
      <dgm:spPr/>
    </dgm:pt>
    <dgm:pt modelId="{A9A58751-9694-43B8-A5B7-693B64C461C5}" type="pres">
      <dgm:prSet presAssocID="{C5AE0C80-3017-4D00-96A5-E9953719EF6D}" presName="pillarX" presStyleLbl="node1" presStyleIdx="5" presStyleCnt="6">
        <dgm:presLayoutVars>
          <dgm:bulletEnabled val="1"/>
        </dgm:presLayoutVars>
      </dgm:prSet>
      <dgm:spPr/>
    </dgm:pt>
    <dgm:pt modelId="{DFB106EC-D53D-4E8C-8CCB-205FEF80997A}" type="pres">
      <dgm:prSet presAssocID="{D756F975-F3D5-4675-B6FD-B972AA542B71}" presName="base" presStyleLbl="dkBgShp" presStyleIdx="1" presStyleCnt="2"/>
      <dgm:spPr/>
    </dgm:pt>
  </dgm:ptLst>
  <dgm:cxnLst>
    <dgm:cxn modelId="{FC39650F-9F4C-4EF3-BE37-570C6F41BB39}" type="presOf" srcId="{562A583F-707D-4346-8475-A63D99E78C48}" destId="{43D1E82A-0B00-46FE-B086-25C9C0D79C6C}" srcOrd="0" destOrd="0" presId="urn:microsoft.com/office/officeart/2005/8/layout/hList3"/>
    <dgm:cxn modelId="{A4E40115-66F6-4A93-B259-4217D98672E5}" type="presOf" srcId="{E41F3B63-C5DD-42ED-A147-344ED868E84D}" destId="{00C1CA57-325C-4DE0-A0F3-54B29BBFB360}" srcOrd="0" destOrd="0" presId="urn:microsoft.com/office/officeart/2005/8/layout/hList3"/>
    <dgm:cxn modelId="{3D10251A-1D8D-4B1D-AB0B-352E4A19F2D8}" srcId="{D756F975-F3D5-4675-B6FD-B972AA542B71}" destId="{C5AE0C80-3017-4D00-96A5-E9953719EF6D}" srcOrd="5" destOrd="0" parTransId="{1DCAA022-097D-4A02-9BC9-422161316AF5}" sibTransId="{712C7B72-8958-4DCA-9173-9198D9D07F49}"/>
    <dgm:cxn modelId="{B767CC1C-9602-4B04-BB39-9FC76606D55F}" srcId="{D756F975-F3D5-4675-B6FD-B972AA542B71}" destId="{562A583F-707D-4346-8475-A63D99E78C48}" srcOrd="0" destOrd="0" parTransId="{DB5601ED-BE0E-42DE-B8D8-2D18D237B51F}" sibTransId="{B6EB7D86-00C0-4B18-8713-686AB23F858B}"/>
    <dgm:cxn modelId="{5B962938-37CB-4C69-B09A-A175A160B266}" srcId="{D756F975-F3D5-4675-B6FD-B972AA542B71}" destId="{9E1D6126-2B88-41F1-9C19-B3F98D2440EF}" srcOrd="3" destOrd="0" parTransId="{A5A4B957-52C4-41A7-A3E4-B835320F02C9}" sibTransId="{F220172A-13BC-4278-8EDD-754BF7ED182B}"/>
    <dgm:cxn modelId="{2C6FB54A-646C-42CC-BC54-BF5BBBB5510B}" srcId="{D756F975-F3D5-4675-B6FD-B972AA542B71}" destId="{BF51A5A5-3159-415A-BB2C-8E4477112BD3}" srcOrd="2" destOrd="0" parTransId="{9308DE63-4FCC-4E0B-BE05-A7A69F5A1677}" sibTransId="{36A4E803-396A-4D35-BC76-8CC3B20C4F48}"/>
    <dgm:cxn modelId="{ECB3734C-1D8A-4AC1-9B03-B90159DBE994}" type="presOf" srcId="{3F5BD76A-8F61-4EBB-8A47-5AE2D59292B3}" destId="{B02C0771-84A7-4610-B389-754F836786D2}" srcOrd="0" destOrd="0" presId="urn:microsoft.com/office/officeart/2005/8/layout/hList3"/>
    <dgm:cxn modelId="{A218374D-D4C5-4297-A32A-AB0218D6A6F8}" srcId="{D756F975-F3D5-4675-B6FD-B972AA542B71}" destId="{3F5BD76A-8F61-4EBB-8A47-5AE2D59292B3}" srcOrd="4" destOrd="0" parTransId="{AA75C741-BE9E-4FBD-8394-994A8A1A9EDE}" sibTransId="{E1333D61-3468-422D-BAF6-299409F2730B}"/>
    <dgm:cxn modelId="{C4CAE46A-AFEF-4310-B2D7-83F9F7F50F85}" type="presOf" srcId="{9E1D6126-2B88-41F1-9C19-B3F98D2440EF}" destId="{ECFBC700-ED1C-4C57-8AB2-3E61BB678694}" srcOrd="0" destOrd="0" presId="urn:microsoft.com/office/officeart/2005/8/layout/hList3"/>
    <dgm:cxn modelId="{863A62A5-ECE6-40FA-B9AF-81A79722CA38}" srcId="{D756F975-F3D5-4675-B6FD-B972AA542B71}" destId="{E41F3B63-C5DD-42ED-A147-344ED868E84D}" srcOrd="1" destOrd="0" parTransId="{2E94AF71-80CC-4668-BF57-01AF184A928B}" sibTransId="{09985B27-FCF6-4888-8EDD-B9F1F91E56FB}"/>
    <dgm:cxn modelId="{6C7D65A8-2530-42FE-B733-F0A6C87BDB0C}" type="presOf" srcId="{D756F975-F3D5-4675-B6FD-B972AA542B71}" destId="{0795A8A2-EC5B-4516-89A0-6162F51DE5BE}" srcOrd="0" destOrd="0" presId="urn:microsoft.com/office/officeart/2005/8/layout/hList3"/>
    <dgm:cxn modelId="{0C49ABAF-3E94-4322-A71E-E2E5BEF4CED6}" type="presOf" srcId="{BF51A5A5-3159-415A-BB2C-8E4477112BD3}" destId="{B8A30DF3-9494-4CDE-A54B-83943AA259B6}" srcOrd="0" destOrd="0" presId="urn:microsoft.com/office/officeart/2005/8/layout/hList3"/>
    <dgm:cxn modelId="{A8D1ACE1-A7F2-44C1-83CF-EA4FD5D82885}" type="presOf" srcId="{C5AE0C80-3017-4D00-96A5-E9953719EF6D}" destId="{A9A58751-9694-43B8-A5B7-693B64C461C5}" srcOrd="0" destOrd="0" presId="urn:microsoft.com/office/officeart/2005/8/layout/hList3"/>
    <dgm:cxn modelId="{9FB103F2-2566-4146-90CD-18ECCE58DE5A}" type="presOf" srcId="{A8EF0AC3-D6C6-45A6-8846-052D0C0C8749}" destId="{C3AF5F03-0FE8-4A74-8771-E46990A879EB}" srcOrd="0" destOrd="0" presId="urn:microsoft.com/office/officeart/2005/8/layout/hList3"/>
    <dgm:cxn modelId="{B7C513F3-A860-46FA-BC01-E2E96F48ABC1}" srcId="{A8EF0AC3-D6C6-45A6-8846-052D0C0C8749}" destId="{D756F975-F3D5-4675-B6FD-B972AA542B71}" srcOrd="0" destOrd="0" parTransId="{FF65CC34-D520-4729-BBE7-71A1017B6DC2}" sibTransId="{AB69DB83-266D-4FAB-B03D-3551798A5F6B}"/>
    <dgm:cxn modelId="{15BD6AFA-76E8-46E3-BE75-62A622DABA89}" type="presParOf" srcId="{C3AF5F03-0FE8-4A74-8771-E46990A879EB}" destId="{0795A8A2-EC5B-4516-89A0-6162F51DE5BE}" srcOrd="0" destOrd="0" presId="urn:microsoft.com/office/officeart/2005/8/layout/hList3"/>
    <dgm:cxn modelId="{CB16AEC1-67A9-48A4-A023-A87FA12DEF17}" type="presParOf" srcId="{C3AF5F03-0FE8-4A74-8771-E46990A879EB}" destId="{EF667ECA-7477-4F37-AD2A-30E9CBD9AB63}" srcOrd="1" destOrd="0" presId="urn:microsoft.com/office/officeart/2005/8/layout/hList3"/>
    <dgm:cxn modelId="{82A4AD63-418F-4C4B-BA5B-D9D604AE6B62}" type="presParOf" srcId="{EF667ECA-7477-4F37-AD2A-30E9CBD9AB63}" destId="{43D1E82A-0B00-46FE-B086-25C9C0D79C6C}" srcOrd="0" destOrd="0" presId="urn:microsoft.com/office/officeart/2005/8/layout/hList3"/>
    <dgm:cxn modelId="{5CF846CC-4F43-4BA5-A668-44B20CF7BADF}" type="presParOf" srcId="{EF667ECA-7477-4F37-AD2A-30E9CBD9AB63}" destId="{00C1CA57-325C-4DE0-A0F3-54B29BBFB360}" srcOrd="1" destOrd="0" presId="urn:microsoft.com/office/officeart/2005/8/layout/hList3"/>
    <dgm:cxn modelId="{A13BAE05-A214-4735-A41D-55BF85C1A544}" type="presParOf" srcId="{EF667ECA-7477-4F37-AD2A-30E9CBD9AB63}" destId="{B8A30DF3-9494-4CDE-A54B-83943AA259B6}" srcOrd="2" destOrd="0" presId="urn:microsoft.com/office/officeart/2005/8/layout/hList3"/>
    <dgm:cxn modelId="{86F810FF-B808-43E6-AD22-69E92DBE611E}" type="presParOf" srcId="{EF667ECA-7477-4F37-AD2A-30E9CBD9AB63}" destId="{ECFBC700-ED1C-4C57-8AB2-3E61BB678694}" srcOrd="3" destOrd="0" presId="urn:microsoft.com/office/officeart/2005/8/layout/hList3"/>
    <dgm:cxn modelId="{BB158774-845A-452F-9B89-9785340A638D}" type="presParOf" srcId="{EF667ECA-7477-4F37-AD2A-30E9CBD9AB63}" destId="{B02C0771-84A7-4610-B389-754F836786D2}" srcOrd="4" destOrd="0" presId="urn:microsoft.com/office/officeart/2005/8/layout/hList3"/>
    <dgm:cxn modelId="{1A22F9B5-1CB6-44F9-ACE0-99EC6D8B486B}" type="presParOf" srcId="{EF667ECA-7477-4F37-AD2A-30E9CBD9AB63}" destId="{A9A58751-9694-43B8-A5B7-693B64C461C5}" srcOrd="5" destOrd="0" presId="urn:microsoft.com/office/officeart/2005/8/layout/hList3"/>
    <dgm:cxn modelId="{DC636FD2-F58A-415D-925C-FE7E0AE946F9}" type="presParOf" srcId="{C3AF5F03-0FE8-4A74-8771-E46990A879EB}" destId="{DFB106EC-D53D-4E8C-8CCB-205FEF80997A}"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365F06-72F0-B948-BE2A-3242CC7F2580}"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86F2ACEB-B4B5-8342-B396-83DA69513B62}">
      <dgm:prSet phldrT="[Text]" custT="1"/>
      <dgm:spPr/>
      <dgm:t>
        <a:bodyPr/>
        <a:lstStyle/>
        <a:p>
          <a:r>
            <a:rPr lang="en-US" sz="1300" dirty="0"/>
            <a:t>MGR Benefit-Sharing Provisions</a:t>
          </a:r>
        </a:p>
      </dgm:t>
    </dgm:pt>
    <dgm:pt modelId="{E26EAD6A-38DE-7F45-8BE8-3B3C3A270456}" type="parTrans" cxnId="{BCD6077D-1727-BA4D-B122-631067214E0F}">
      <dgm:prSet/>
      <dgm:spPr/>
      <dgm:t>
        <a:bodyPr/>
        <a:lstStyle/>
        <a:p>
          <a:endParaRPr lang="en-US"/>
        </a:p>
      </dgm:t>
    </dgm:pt>
    <dgm:pt modelId="{60DCB6C2-E521-9347-93B7-E69476946882}" type="sibTrans" cxnId="{BCD6077D-1727-BA4D-B122-631067214E0F}">
      <dgm:prSet/>
      <dgm:spPr/>
      <dgm:t>
        <a:bodyPr/>
        <a:lstStyle/>
        <a:p>
          <a:endParaRPr lang="en-US"/>
        </a:p>
      </dgm:t>
    </dgm:pt>
    <dgm:pt modelId="{F8E452DC-711E-7741-9337-0871188ADA4E}">
      <dgm:prSet phldrT="[Text]"/>
      <dgm:spPr/>
      <dgm:t>
        <a:bodyPr/>
        <a:lstStyle/>
        <a:p>
          <a:r>
            <a:rPr lang="en-US" dirty="0"/>
            <a:t>Non-Monetary Benefits</a:t>
          </a:r>
        </a:p>
      </dgm:t>
    </dgm:pt>
    <dgm:pt modelId="{B03EBB4F-8857-8D40-B725-2B4E13530555}" type="parTrans" cxnId="{71D3A298-F059-B042-A884-5EDEA95C6AD3}">
      <dgm:prSet/>
      <dgm:spPr/>
      <dgm:t>
        <a:bodyPr/>
        <a:lstStyle/>
        <a:p>
          <a:endParaRPr lang="en-US"/>
        </a:p>
      </dgm:t>
    </dgm:pt>
    <dgm:pt modelId="{A92E3503-4FA3-F94A-B32C-8FCAD88ED30F}" type="sibTrans" cxnId="{71D3A298-F059-B042-A884-5EDEA95C6AD3}">
      <dgm:prSet/>
      <dgm:spPr/>
      <dgm:t>
        <a:bodyPr/>
        <a:lstStyle/>
        <a:p>
          <a:endParaRPr lang="en-US"/>
        </a:p>
      </dgm:t>
    </dgm:pt>
    <dgm:pt modelId="{6D25E856-7CD0-8545-8B42-EC6713110421}">
      <dgm:prSet phldrT="[Text]"/>
      <dgm:spPr/>
      <dgm:t>
        <a:bodyPr/>
        <a:lstStyle/>
        <a:p>
          <a:r>
            <a:rPr lang="en-US" dirty="0"/>
            <a:t>Monetary Benefits</a:t>
          </a:r>
        </a:p>
      </dgm:t>
    </dgm:pt>
    <dgm:pt modelId="{28E5E9F4-D3A2-5148-9F23-98458C7923B3}" type="parTrans" cxnId="{50B53345-1816-7B40-A2CE-85CEBFBFF89C}">
      <dgm:prSet/>
      <dgm:spPr/>
      <dgm:t>
        <a:bodyPr/>
        <a:lstStyle/>
        <a:p>
          <a:endParaRPr lang="en-US"/>
        </a:p>
      </dgm:t>
    </dgm:pt>
    <dgm:pt modelId="{9CEF0050-BACE-C24F-B253-34932A37E64B}" type="sibTrans" cxnId="{50B53345-1816-7B40-A2CE-85CEBFBFF89C}">
      <dgm:prSet/>
      <dgm:spPr/>
      <dgm:t>
        <a:bodyPr/>
        <a:lstStyle/>
        <a:p>
          <a:endParaRPr lang="en-US"/>
        </a:p>
      </dgm:t>
    </dgm:pt>
    <dgm:pt modelId="{13C4569F-3E0F-C14B-954A-83920DAE0EE7}">
      <dgm:prSet/>
      <dgm:spPr/>
      <dgm:t>
        <a:bodyPr/>
        <a:lstStyle/>
        <a:p>
          <a:r>
            <a:rPr lang="en-US" dirty="0"/>
            <a:t>Alternative: future COP decision; take into consideration benefit sharing mechanisms in other fora (e.g. CBD)  </a:t>
          </a:r>
        </a:p>
      </dgm:t>
    </dgm:pt>
    <dgm:pt modelId="{0FF3C973-8851-FD43-B806-06820696D50B}" type="parTrans" cxnId="{57C50B89-910C-F446-A1E6-0130EB76F7AA}">
      <dgm:prSet/>
      <dgm:spPr/>
      <dgm:t>
        <a:bodyPr/>
        <a:lstStyle/>
        <a:p>
          <a:endParaRPr lang="en-US"/>
        </a:p>
      </dgm:t>
    </dgm:pt>
    <dgm:pt modelId="{4EEDB86D-DE81-D84A-9961-013176C77C21}" type="sibTrans" cxnId="{57C50B89-910C-F446-A1E6-0130EB76F7AA}">
      <dgm:prSet/>
      <dgm:spPr/>
      <dgm:t>
        <a:bodyPr/>
        <a:lstStyle/>
        <a:p>
          <a:endParaRPr lang="en-US"/>
        </a:p>
      </dgm:t>
    </dgm:pt>
    <dgm:pt modelId="{05E6C691-A58D-3842-944C-1B9EAF733CCD}">
      <dgm:prSet phldrT="[Text]" custT="1"/>
      <dgm:spPr/>
      <dgm:t>
        <a:bodyPr/>
        <a:lstStyle/>
        <a:p>
          <a:r>
            <a:rPr lang="en-US" sz="1100" dirty="0"/>
            <a:t>Generally what already occurs, such as providing access to MGR samples or DSI from such MGR in accordance with current international practice</a:t>
          </a:r>
        </a:p>
      </dgm:t>
    </dgm:pt>
    <dgm:pt modelId="{E38A201D-D81E-CF47-8382-403E414E1E41}" type="sibTrans" cxnId="{45CE01CD-9E4E-114D-8DB3-A06786C5E24B}">
      <dgm:prSet/>
      <dgm:spPr/>
      <dgm:t>
        <a:bodyPr/>
        <a:lstStyle/>
        <a:p>
          <a:endParaRPr lang="en-US"/>
        </a:p>
      </dgm:t>
    </dgm:pt>
    <dgm:pt modelId="{2CBFBFF0-F927-4843-8376-287EB3D7A1D9}" type="parTrans" cxnId="{45CE01CD-9E4E-114D-8DB3-A06786C5E24B}">
      <dgm:prSet/>
      <dgm:spPr/>
      <dgm:t>
        <a:bodyPr/>
        <a:lstStyle/>
        <a:p>
          <a:endParaRPr lang="en-US"/>
        </a:p>
      </dgm:t>
    </dgm:pt>
    <dgm:pt modelId="{B2960F15-4A81-0644-9078-8D5E80D83C01}">
      <dgm:prSet/>
      <dgm:spPr/>
      <dgm:t>
        <a:bodyPr/>
        <a:lstStyle/>
        <a:p>
          <a:r>
            <a:rPr lang="en-US"/>
            <a:t>Initial: 50% of assessed contributions (not linked to an activity) </a:t>
          </a:r>
          <a:endParaRPr lang="en-US" dirty="0"/>
        </a:p>
      </dgm:t>
    </dgm:pt>
    <dgm:pt modelId="{45FB9B25-7D5E-074A-ADBA-A4992E278209}" type="parTrans" cxnId="{C217A78E-84E8-F041-98DB-844BD7D75553}">
      <dgm:prSet/>
      <dgm:spPr/>
      <dgm:t>
        <a:bodyPr/>
        <a:lstStyle/>
        <a:p>
          <a:endParaRPr lang="en-US"/>
        </a:p>
      </dgm:t>
    </dgm:pt>
    <dgm:pt modelId="{F548CEA0-331E-9347-AB07-6777E851CAFB}" type="sibTrans" cxnId="{C217A78E-84E8-F041-98DB-844BD7D75553}">
      <dgm:prSet/>
      <dgm:spPr/>
      <dgm:t>
        <a:bodyPr/>
        <a:lstStyle/>
        <a:p>
          <a:endParaRPr lang="en-US"/>
        </a:p>
      </dgm:t>
    </dgm:pt>
    <dgm:pt modelId="{030B3820-5350-9E4E-8019-B5F9AF7B5FD2}" type="pres">
      <dgm:prSet presAssocID="{F0365F06-72F0-B948-BE2A-3242CC7F2580}" presName="hierChild1" presStyleCnt="0">
        <dgm:presLayoutVars>
          <dgm:chPref val="1"/>
          <dgm:dir/>
          <dgm:animOne val="branch"/>
          <dgm:animLvl val="lvl"/>
          <dgm:resizeHandles/>
        </dgm:presLayoutVars>
      </dgm:prSet>
      <dgm:spPr/>
    </dgm:pt>
    <dgm:pt modelId="{6397201D-FFBB-7745-9313-FA5BA5872E8E}" type="pres">
      <dgm:prSet presAssocID="{86F2ACEB-B4B5-8342-B396-83DA69513B62}" presName="hierRoot1" presStyleCnt="0"/>
      <dgm:spPr/>
    </dgm:pt>
    <dgm:pt modelId="{9353F0DC-7E4A-714F-BDAE-A374E59BE40F}" type="pres">
      <dgm:prSet presAssocID="{86F2ACEB-B4B5-8342-B396-83DA69513B62}" presName="composite" presStyleCnt="0"/>
      <dgm:spPr/>
    </dgm:pt>
    <dgm:pt modelId="{9D5B32DE-21BC-3748-BF99-9676F36C7B8D}" type="pres">
      <dgm:prSet presAssocID="{86F2ACEB-B4B5-8342-B396-83DA69513B62}" presName="background" presStyleLbl="node0" presStyleIdx="0" presStyleCnt="1"/>
      <dgm:spPr/>
    </dgm:pt>
    <dgm:pt modelId="{CADBC7AA-C84E-F742-889B-3CDC90C701B6}" type="pres">
      <dgm:prSet presAssocID="{86F2ACEB-B4B5-8342-B396-83DA69513B62}" presName="text" presStyleLbl="fgAcc0" presStyleIdx="0" presStyleCnt="1" custLinFactNeighborX="703" custLinFactNeighborY="2213">
        <dgm:presLayoutVars>
          <dgm:chPref val="3"/>
        </dgm:presLayoutVars>
      </dgm:prSet>
      <dgm:spPr/>
    </dgm:pt>
    <dgm:pt modelId="{A5C9D653-C9DA-DF40-B022-26AE5B95A533}" type="pres">
      <dgm:prSet presAssocID="{86F2ACEB-B4B5-8342-B396-83DA69513B62}" presName="hierChild2" presStyleCnt="0"/>
      <dgm:spPr/>
    </dgm:pt>
    <dgm:pt modelId="{EA8D0427-B9EF-0346-93BE-B54C8AD66C2D}" type="pres">
      <dgm:prSet presAssocID="{B03EBB4F-8857-8D40-B725-2B4E13530555}" presName="Name10" presStyleLbl="parChTrans1D2" presStyleIdx="0" presStyleCnt="2"/>
      <dgm:spPr/>
    </dgm:pt>
    <dgm:pt modelId="{AC02BACC-DBDE-EF49-BCEB-33D51AB548CA}" type="pres">
      <dgm:prSet presAssocID="{F8E452DC-711E-7741-9337-0871188ADA4E}" presName="hierRoot2" presStyleCnt="0"/>
      <dgm:spPr/>
    </dgm:pt>
    <dgm:pt modelId="{3F0DE509-EE14-2C48-B16E-44A917AAA533}" type="pres">
      <dgm:prSet presAssocID="{F8E452DC-711E-7741-9337-0871188ADA4E}" presName="composite2" presStyleCnt="0"/>
      <dgm:spPr/>
    </dgm:pt>
    <dgm:pt modelId="{5B8990F3-9B29-E247-AE4E-641BEC826FBF}" type="pres">
      <dgm:prSet presAssocID="{F8E452DC-711E-7741-9337-0871188ADA4E}" presName="background2" presStyleLbl="node2" presStyleIdx="0" presStyleCnt="2"/>
      <dgm:spPr/>
    </dgm:pt>
    <dgm:pt modelId="{E8C5B171-E868-8849-9D08-62E1A71E141E}" type="pres">
      <dgm:prSet presAssocID="{F8E452DC-711E-7741-9337-0871188ADA4E}" presName="text2" presStyleLbl="fgAcc2" presStyleIdx="0" presStyleCnt="2" custLinFactNeighborX="-23332" custLinFactNeighborY="919">
        <dgm:presLayoutVars>
          <dgm:chPref val="3"/>
        </dgm:presLayoutVars>
      </dgm:prSet>
      <dgm:spPr/>
    </dgm:pt>
    <dgm:pt modelId="{E4F9A6E0-B8B3-3242-ABC3-B9003997CF37}" type="pres">
      <dgm:prSet presAssocID="{F8E452DC-711E-7741-9337-0871188ADA4E}" presName="hierChild3" presStyleCnt="0"/>
      <dgm:spPr/>
    </dgm:pt>
    <dgm:pt modelId="{89F13CF9-7258-4F45-98DD-89CB085D8BB4}" type="pres">
      <dgm:prSet presAssocID="{2CBFBFF0-F927-4843-8376-287EB3D7A1D9}" presName="Name17" presStyleLbl="parChTrans1D3" presStyleIdx="0" presStyleCnt="3"/>
      <dgm:spPr/>
    </dgm:pt>
    <dgm:pt modelId="{AEA6927D-D7D5-344C-B0A6-BDF40AB30B4F}" type="pres">
      <dgm:prSet presAssocID="{05E6C691-A58D-3842-944C-1B9EAF733CCD}" presName="hierRoot3" presStyleCnt="0"/>
      <dgm:spPr/>
    </dgm:pt>
    <dgm:pt modelId="{6F023113-835F-7342-89DA-60EECBF71347}" type="pres">
      <dgm:prSet presAssocID="{05E6C691-A58D-3842-944C-1B9EAF733CCD}" presName="composite3" presStyleCnt="0"/>
      <dgm:spPr/>
    </dgm:pt>
    <dgm:pt modelId="{390DB874-44FD-664A-8281-99DA567D23FF}" type="pres">
      <dgm:prSet presAssocID="{05E6C691-A58D-3842-944C-1B9EAF733CCD}" presName="background3" presStyleLbl="node3" presStyleIdx="0" presStyleCnt="3"/>
      <dgm:spPr/>
    </dgm:pt>
    <dgm:pt modelId="{B1756B4D-B3D7-9147-856A-94BE72535364}" type="pres">
      <dgm:prSet presAssocID="{05E6C691-A58D-3842-944C-1B9EAF733CCD}" presName="text3" presStyleLbl="fgAcc3" presStyleIdx="0" presStyleCnt="3" custScaleX="149211" custLinFactNeighborX="-23332" custLinFactNeighborY="919">
        <dgm:presLayoutVars>
          <dgm:chPref val="3"/>
        </dgm:presLayoutVars>
      </dgm:prSet>
      <dgm:spPr/>
    </dgm:pt>
    <dgm:pt modelId="{F08E1AEA-6C42-7A43-9B11-7A0EBA2BC979}" type="pres">
      <dgm:prSet presAssocID="{05E6C691-A58D-3842-944C-1B9EAF733CCD}" presName="hierChild4" presStyleCnt="0"/>
      <dgm:spPr/>
    </dgm:pt>
    <dgm:pt modelId="{7221FF46-120A-5E46-BDF7-110C80D27120}" type="pres">
      <dgm:prSet presAssocID="{28E5E9F4-D3A2-5148-9F23-98458C7923B3}" presName="Name10" presStyleLbl="parChTrans1D2" presStyleIdx="1" presStyleCnt="2"/>
      <dgm:spPr/>
    </dgm:pt>
    <dgm:pt modelId="{72E059CF-41AF-C648-AFD2-0C4CCFC06343}" type="pres">
      <dgm:prSet presAssocID="{6D25E856-7CD0-8545-8B42-EC6713110421}" presName="hierRoot2" presStyleCnt="0"/>
      <dgm:spPr/>
    </dgm:pt>
    <dgm:pt modelId="{646955DB-BA46-504C-A486-768ABD968E6F}" type="pres">
      <dgm:prSet presAssocID="{6D25E856-7CD0-8545-8B42-EC6713110421}" presName="composite2" presStyleCnt="0"/>
      <dgm:spPr/>
    </dgm:pt>
    <dgm:pt modelId="{74A1740B-F7A9-2E43-A169-6A635AF68235}" type="pres">
      <dgm:prSet presAssocID="{6D25E856-7CD0-8545-8B42-EC6713110421}" presName="background2" presStyleLbl="node2" presStyleIdx="1" presStyleCnt="2"/>
      <dgm:spPr/>
    </dgm:pt>
    <dgm:pt modelId="{252A8D8F-6062-564C-8F68-2807333EFE41}" type="pres">
      <dgm:prSet presAssocID="{6D25E856-7CD0-8545-8B42-EC6713110421}" presName="text2" presStyleLbl="fgAcc2" presStyleIdx="1" presStyleCnt="2" custLinFactNeighborX="29543" custLinFactNeighborY="0">
        <dgm:presLayoutVars>
          <dgm:chPref val="3"/>
        </dgm:presLayoutVars>
      </dgm:prSet>
      <dgm:spPr/>
    </dgm:pt>
    <dgm:pt modelId="{A6447988-5584-E242-81F9-E773E6706DC2}" type="pres">
      <dgm:prSet presAssocID="{6D25E856-7CD0-8545-8B42-EC6713110421}" presName="hierChild3" presStyleCnt="0"/>
      <dgm:spPr/>
    </dgm:pt>
    <dgm:pt modelId="{25C7732F-831D-5046-A879-A65B623E1B48}" type="pres">
      <dgm:prSet presAssocID="{45FB9B25-7D5E-074A-ADBA-A4992E278209}" presName="Name17" presStyleLbl="parChTrans1D3" presStyleIdx="1" presStyleCnt="3"/>
      <dgm:spPr/>
    </dgm:pt>
    <dgm:pt modelId="{3C8C92E6-4FB4-074B-B48D-A23095C3ED87}" type="pres">
      <dgm:prSet presAssocID="{B2960F15-4A81-0644-9078-8D5E80D83C01}" presName="hierRoot3" presStyleCnt="0"/>
      <dgm:spPr/>
    </dgm:pt>
    <dgm:pt modelId="{8067C409-2A28-3A42-999C-DF24B58AF5D3}" type="pres">
      <dgm:prSet presAssocID="{B2960F15-4A81-0644-9078-8D5E80D83C01}" presName="composite3" presStyleCnt="0"/>
      <dgm:spPr/>
    </dgm:pt>
    <dgm:pt modelId="{5A799015-9A63-9C43-ABD3-C2D7A67A66C3}" type="pres">
      <dgm:prSet presAssocID="{B2960F15-4A81-0644-9078-8D5E80D83C01}" presName="background3" presStyleLbl="node3" presStyleIdx="1" presStyleCnt="3"/>
      <dgm:spPr/>
    </dgm:pt>
    <dgm:pt modelId="{83C49928-ED58-A040-960F-67CB99C4D293}" type="pres">
      <dgm:prSet presAssocID="{B2960F15-4A81-0644-9078-8D5E80D83C01}" presName="text3" presStyleLbl="fgAcc3" presStyleIdx="1" presStyleCnt="3" custLinFactNeighborX="1515" custLinFactNeighborY="0">
        <dgm:presLayoutVars>
          <dgm:chPref val="3"/>
        </dgm:presLayoutVars>
      </dgm:prSet>
      <dgm:spPr/>
    </dgm:pt>
    <dgm:pt modelId="{E28A01D2-F60B-6C4E-8E27-3E992580CE81}" type="pres">
      <dgm:prSet presAssocID="{B2960F15-4A81-0644-9078-8D5E80D83C01}" presName="hierChild4" presStyleCnt="0"/>
      <dgm:spPr/>
    </dgm:pt>
    <dgm:pt modelId="{8C3C963C-2826-B445-A297-5E8BAA9B4A62}" type="pres">
      <dgm:prSet presAssocID="{0FF3C973-8851-FD43-B806-06820696D50B}" presName="Name17" presStyleLbl="parChTrans1D3" presStyleIdx="2" presStyleCnt="3"/>
      <dgm:spPr/>
    </dgm:pt>
    <dgm:pt modelId="{41BEA17F-AA12-A14B-9F56-264CC344896E}" type="pres">
      <dgm:prSet presAssocID="{13C4569F-3E0F-C14B-954A-83920DAE0EE7}" presName="hierRoot3" presStyleCnt="0"/>
      <dgm:spPr/>
    </dgm:pt>
    <dgm:pt modelId="{4250CA1C-333F-D743-9782-D9B6C9FCC0EC}" type="pres">
      <dgm:prSet presAssocID="{13C4569F-3E0F-C14B-954A-83920DAE0EE7}" presName="composite3" presStyleCnt="0"/>
      <dgm:spPr/>
    </dgm:pt>
    <dgm:pt modelId="{BD41C682-6013-334B-BBC1-9DDE308983B5}" type="pres">
      <dgm:prSet presAssocID="{13C4569F-3E0F-C14B-954A-83920DAE0EE7}" presName="background3" presStyleLbl="node3" presStyleIdx="2" presStyleCnt="3"/>
      <dgm:spPr/>
    </dgm:pt>
    <dgm:pt modelId="{CBDCEA20-A6B6-7745-A3C5-8FE43956604F}" type="pres">
      <dgm:prSet presAssocID="{13C4569F-3E0F-C14B-954A-83920DAE0EE7}" presName="text3" presStyleLbl="fgAcc3" presStyleIdx="2" presStyleCnt="3" custLinFactNeighborX="36182" custLinFactNeighborY="1207">
        <dgm:presLayoutVars>
          <dgm:chPref val="3"/>
        </dgm:presLayoutVars>
      </dgm:prSet>
      <dgm:spPr/>
    </dgm:pt>
    <dgm:pt modelId="{40B3B342-82DE-C54C-B0E8-8039D24BD672}" type="pres">
      <dgm:prSet presAssocID="{13C4569F-3E0F-C14B-954A-83920DAE0EE7}" presName="hierChild4" presStyleCnt="0"/>
      <dgm:spPr/>
    </dgm:pt>
  </dgm:ptLst>
  <dgm:cxnLst>
    <dgm:cxn modelId="{A2A00F17-22AA-C748-BBEC-9F7084F08BA5}" type="presOf" srcId="{B03EBB4F-8857-8D40-B725-2B4E13530555}" destId="{EA8D0427-B9EF-0346-93BE-B54C8AD66C2D}" srcOrd="0" destOrd="0" presId="urn:microsoft.com/office/officeart/2005/8/layout/hierarchy1"/>
    <dgm:cxn modelId="{0B4BF51A-5588-6944-822D-99E3B5037710}" type="presOf" srcId="{28E5E9F4-D3A2-5148-9F23-98458C7923B3}" destId="{7221FF46-120A-5E46-BDF7-110C80D27120}" srcOrd="0" destOrd="0" presId="urn:microsoft.com/office/officeart/2005/8/layout/hierarchy1"/>
    <dgm:cxn modelId="{4D156D1F-1521-2C49-916E-A2C7A290A2B6}" type="presOf" srcId="{6D25E856-7CD0-8545-8B42-EC6713110421}" destId="{252A8D8F-6062-564C-8F68-2807333EFE41}" srcOrd="0" destOrd="0" presId="urn:microsoft.com/office/officeart/2005/8/layout/hierarchy1"/>
    <dgm:cxn modelId="{ADD94830-F791-2D4B-91B7-E0834D07FD39}" type="presOf" srcId="{F8E452DC-711E-7741-9337-0871188ADA4E}" destId="{E8C5B171-E868-8849-9D08-62E1A71E141E}" srcOrd="0" destOrd="0" presId="urn:microsoft.com/office/officeart/2005/8/layout/hierarchy1"/>
    <dgm:cxn modelId="{50B53345-1816-7B40-A2CE-85CEBFBFF89C}" srcId="{86F2ACEB-B4B5-8342-B396-83DA69513B62}" destId="{6D25E856-7CD0-8545-8B42-EC6713110421}" srcOrd="1" destOrd="0" parTransId="{28E5E9F4-D3A2-5148-9F23-98458C7923B3}" sibTransId="{9CEF0050-BACE-C24F-B253-34932A37E64B}"/>
    <dgm:cxn modelId="{639B1D4D-047A-ED4C-8E84-1B5AF33DE8CA}" type="presOf" srcId="{45FB9B25-7D5E-074A-ADBA-A4992E278209}" destId="{25C7732F-831D-5046-A879-A65B623E1B48}" srcOrd="0" destOrd="0" presId="urn:microsoft.com/office/officeart/2005/8/layout/hierarchy1"/>
    <dgm:cxn modelId="{4451B059-2655-7A46-8652-E2449C53097F}" type="presOf" srcId="{0FF3C973-8851-FD43-B806-06820696D50B}" destId="{8C3C963C-2826-B445-A297-5E8BAA9B4A62}" srcOrd="0" destOrd="0" presId="urn:microsoft.com/office/officeart/2005/8/layout/hierarchy1"/>
    <dgm:cxn modelId="{8D88846F-16C7-5B44-83C8-27509247220E}" type="presOf" srcId="{F0365F06-72F0-B948-BE2A-3242CC7F2580}" destId="{030B3820-5350-9E4E-8019-B5F9AF7B5FD2}" srcOrd="0" destOrd="0" presId="urn:microsoft.com/office/officeart/2005/8/layout/hierarchy1"/>
    <dgm:cxn modelId="{BCD6077D-1727-BA4D-B122-631067214E0F}" srcId="{F0365F06-72F0-B948-BE2A-3242CC7F2580}" destId="{86F2ACEB-B4B5-8342-B396-83DA69513B62}" srcOrd="0" destOrd="0" parTransId="{E26EAD6A-38DE-7F45-8BE8-3B3C3A270456}" sibTransId="{60DCB6C2-E521-9347-93B7-E69476946882}"/>
    <dgm:cxn modelId="{2A38F485-9819-884A-A51E-0DCF03BEE768}" type="presOf" srcId="{2CBFBFF0-F927-4843-8376-287EB3D7A1D9}" destId="{89F13CF9-7258-4F45-98DD-89CB085D8BB4}" srcOrd="0" destOrd="0" presId="urn:microsoft.com/office/officeart/2005/8/layout/hierarchy1"/>
    <dgm:cxn modelId="{57C50B89-910C-F446-A1E6-0130EB76F7AA}" srcId="{6D25E856-7CD0-8545-8B42-EC6713110421}" destId="{13C4569F-3E0F-C14B-954A-83920DAE0EE7}" srcOrd="1" destOrd="0" parTransId="{0FF3C973-8851-FD43-B806-06820696D50B}" sibTransId="{4EEDB86D-DE81-D84A-9961-013176C77C21}"/>
    <dgm:cxn modelId="{C217A78E-84E8-F041-98DB-844BD7D75553}" srcId="{6D25E856-7CD0-8545-8B42-EC6713110421}" destId="{B2960F15-4A81-0644-9078-8D5E80D83C01}" srcOrd="0" destOrd="0" parTransId="{45FB9B25-7D5E-074A-ADBA-A4992E278209}" sibTransId="{F548CEA0-331E-9347-AB07-6777E851CAFB}"/>
    <dgm:cxn modelId="{3BC99E96-55F8-D94A-991D-F4133564B680}" type="presOf" srcId="{86F2ACEB-B4B5-8342-B396-83DA69513B62}" destId="{CADBC7AA-C84E-F742-889B-3CDC90C701B6}" srcOrd="0" destOrd="0" presId="urn:microsoft.com/office/officeart/2005/8/layout/hierarchy1"/>
    <dgm:cxn modelId="{71D3A298-F059-B042-A884-5EDEA95C6AD3}" srcId="{86F2ACEB-B4B5-8342-B396-83DA69513B62}" destId="{F8E452DC-711E-7741-9337-0871188ADA4E}" srcOrd="0" destOrd="0" parTransId="{B03EBB4F-8857-8D40-B725-2B4E13530555}" sibTransId="{A92E3503-4FA3-F94A-B32C-8FCAD88ED30F}"/>
    <dgm:cxn modelId="{45CE01CD-9E4E-114D-8DB3-A06786C5E24B}" srcId="{F8E452DC-711E-7741-9337-0871188ADA4E}" destId="{05E6C691-A58D-3842-944C-1B9EAF733CCD}" srcOrd="0" destOrd="0" parTransId="{2CBFBFF0-F927-4843-8376-287EB3D7A1D9}" sibTransId="{E38A201D-D81E-CF47-8382-403E414E1E41}"/>
    <dgm:cxn modelId="{07EF35E1-7C6F-CD40-8B69-D7965245F1B2}" type="presOf" srcId="{13C4569F-3E0F-C14B-954A-83920DAE0EE7}" destId="{CBDCEA20-A6B6-7745-A3C5-8FE43956604F}" srcOrd="0" destOrd="0" presId="urn:microsoft.com/office/officeart/2005/8/layout/hierarchy1"/>
    <dgm:cxn modelId="{BA3C3FED-2DC8-504C-AA63-B5D3BE5C0BED}" type="presOf" srcId="{05E6C691-A58D-3842-944C-1B9EAF733CCD}" destId="{B1756B4D-B3D7-9147-856A-94BE72535364}" srcOrd="0" destOrd="0" presId="urn:microsoft.com/office/officeart/2005/8/layout/hierarchy1"/>
    <dgm:cxn modelId="{A2A510FC-47AF-A244-9446-DD358226F446}" type="presOf" srcId="{B2960F15-4A81-0644-9078-8D5E80D83C01}" destId="{83C49928-ED58-A040-960F-67CB99C4D293}" srcOrd="0" destOrd="0" presId="urn:microsoft.com/office/officeart/2005/8/layout/hierarchy1"/>
    <dgm:cxn modelId="{F94FDD92-364B-7445-8254-9654F6D66F5B}" type="presParOf" srcId="{030B3820-5350-9E4E-8019-B5F9AF7B5FD2}" destId="{6397201D-FFBB-7745-9313-FA5BA5872E8E}" srcOrd="0" destOrd="0" presId="urn:microsoft.com/office/officeart/2005/8/layout/hierarchy1"/>
    <dgm:cxn modelId="{DA365468-21ED-6A49-8756-B28DC7D59F5B}" type="presParOf" srcId="{6397201D-FFBB-7745-9313-FA5BA5872E8E}" destId="{9353F0DC-7E4A-714F-BDAE-A374E59BE40F}" srcOrd="0" destOrd="0" presId="urn:microsoft.com/office/officeart/2005/8/layout/hierarchy1"/>
    <dgm:cxn modelId="{9B9C6B2D-23E7-D84E-BC46-3680F44D2E16}" type="presParOf" srcId="{9353F0DC-7E4A-714F-BDAE-A374E59BE40F}" destId="{9D5B32DE-21BC-3748-BF99-9676F36C7B8D}" srcOrd="0" destOrd="0" presId="urn:microsoft.com/office/officeart/2005/8/layout/hierarchy1"/>
    <dgm:cxn modelId="{894318D8-273B-574D-883F-D8760DBD8A46}" type="presParOf" srcId="{9353F0DC-7E4A-714F-BDAE-A374E59BE40F}" destId="{CADBC7AA-C84E-F742-889B-3CDC90C701B6}" srcOrd="1" destOrd="0" presId="urn:microsoft.com/office/officeart/2005/8/layout/hierarchy1"/>
    <dgm:cxn modelId="{DB2DCF59-972D-CE48-87AE-DB1AFF4CB246}" type="presParOf" srcId="{6397201D-FFBB-7745-9313-FA5BA5872E8E}" destId="{A5C9D653-C9DA-DF40-B022-26AE5B95A533}" srcOrd="1" destOrd="0" presId="urn:microsoft.com/office/officeart/2005/8/layout/hierarchy1"/>
    <dgm:cxn modelId="{F6F3086E-1658-6145-AF15-F51707928AAA}" type="presParOf" srcId="{A5C9D653-C9DA-DF40-B022-26AE5B95A533}" destId="{EA8D0427-B9EF-0346-93BE-B54C8AD66C2D}" srcOrd="0" destOrd="0" presId="urn:microsoft.com/office/officeart/2005/8/layout/hierarchy1"/>
    <dgm:cxn modelId="{DF0A0410-A3FA-2145-BB07-00B1A685BE0F}" type="presParOf" srcId="{A5C9D653-C9DA-DF40-B022-26AE5B95A533}" destId="{AC02BACC-DBDE-EF49-BCEB-33D51AB548CA}" srcOrd="1" destOrd="0" presId="urn:microsoft.com/office/officeart/2005/8/layout/hierarchy1"/>
    <dgm:cxn modelId="{6FBEAF59-D1A0-F44E-A85B-6C31F8A1DE3E}" type="presParOf" srcId="{AC02BACC-DBDE-EF49-BCEB-33D51AB548CA}" destId="{3F0DE509-EE14-2C48-B16E-44A917AAA533}" srcOrd="0" destOrd="0" presId="urn:microsoft.com/office/officeart/2005/8/layout/hierarchy1"/>
    <dgm:cxn modelId="{F1318EFB-96AB-7C42-8756-5DE5F4822F04}" type="presParOf" srcId="{3F0DE509-EE14-2C48-B16E-44A917AAA533}" destId="{5B8990F3-9B29-E247-AE4E-641BEC826FBF}" srcOrd="0" destOrd="0" presId="urn:microsoft.com/office/officeart/2005/8/layout/hierarchy1"/>
    <dgm:cxn modelId="{63B0FB34-1090-0E40-A3B1-6FAB6DFCF200}" type="presParOf" srcId="{3F0DE509-EE14-2C48-B16E-44A917AAA533}" destId="{E8C5B171-E868-8849-9D08-62E1A71E141E}" srcOrd="1" destOrd="0" presId="urn:microsoft.com/office/officeart/2005/8/layout/hierarchy1"/>
    <dgm:cxn modelId="{2966FAC8-3063-D248-9A28-0695A488D1D9}" type="presParOf" srcId="{AC02BACC-DBDE-EF49-BCEB-33D51AB548CA}" destId="{E4F9A6E0-B8B3-3242-ABC3-B9003997CF37}" srcOrd="1" destOrd="0" presId="urn:microsoft.com/office/officeart/2005/8/layout/hierarchy1"/>
    <dgm:cxn modelId="{673E4C28-B017-044D-8092-6119D2A6AC50}" type="presParOf" srcId="{E4F9A6E0-B8B3-3242-ABC3-B9003997CF37}" destId="{89F13CF9-7258-4F45-98DD-89CB085D8BB4}" srcOrd="0" destOrd="0" presId="urn:microsoft.com/office/officeart/2005/8/layout/hierarchy1"/>
    <dgm:cxn modelId="{8AF1B6D4-FDC2-3B45-92CB-D85F85387B6F}" type="presParOf" srcId="{E4F9A6E0-B8B3-3242-ABC3-B9003997CF37}" destId="{AEA6927D-D7D5-344C-B0A6-BDF40AB30B4F}" srcOrd="1" destOrd="0" presId="urn:microsoft.com/office/officeart/2005/8/layout/hierarchy1"/>
    <dgm:cxn modelId="{69E7FA93-336B-0540-BC77-0541A259ABA9}" type="presParOf" srcId="{AEA6927D-D7D5-344C-B0A6-BDF40AB30B4F}" destId="{6F023113-835F-7342-89DA-60EECBF71347}" srcOrd="0" destOrd="0" presId="urn:microsoft.com/office/officeart/2005/8/layout/hierarchy1"/>
    <dgm:cxn modelId="{37B5AF0E-8F1E-9644-8578-71B83E41EDC1}" type="presParOf" srcId="{6F023113-835F-7342-89DA-60EECBF71347}" destId="{390DB874-44FD-664A-8281-99DA567D23FF}" srcOrd="0" destOrd="0" presId="urn:microsoft.com/office/officeart/2005/8/layout/hierarchy1"/>
    <dgm:cxn modelId="{A81F868D-564A-5B46-838C-13A5C43A3158}" type="presParOf" srcId="{6F023113-835F-7342-89DA-60EECBF71347}" destId="{B1756B4D-B3D7-9147-856A-94BE72535364}" srcOrd="1" destOrd="0" presId="urn:microsoft.com/office/officeart/2005/8/layout/hierarchy1"/>
    <dgm:cxn modelId="{1E66D4E7-B301-1E46-A9D6-E9E0AD3BC16B}" type="presParOf" srcId="{AEA6927D-D7D5-344C-B0A6-BDF40AB30B4F}" destId="{F08E1AEA-6C42-7A43-9B11-7A0EBA2BC979}" srcOrd="1" destOrd="0" presId="urn:microsoft.com/office/officeart/2005/8/layout/hierarchy1"/>
    <dgm:cxn modelId="{E8D70B50-90BE-B545-A956-82AC58D9AC85}" type="presParOf" srcId="{A5C9D653-C9DA-DF40-B022-26AE5B95A533}" destId="{7221FF46-120A-5E46-BDF7-110C80D27120}" srcOrd="2" destOrd="0" presId="urn:microsoft.com/office/officeart/2005/8/layout/hierarchy1"/>
    <dgm:cxn modelId="{65DB5043-6815-3941-B1A3-C8C4C22DFA20}" type="presParOf" srcId="{A5C9D653-C9DA-DF40-B022-26AE5B95A533}" destId="{72E059CF-41AF-C648-AFD2-0C4CCFC06343}" srcOrd="3" destOrd="0" presId="urn:microsoft.com/office/officeart/2005/8/layout/hierarchy1"/>
    <dgm:cxn modelId="{089A78D6-1B8C-1549-8949-9E63EED693BC}" type="presParOf" srcId="{72E059CF-41AF-C648-AFD2-0C4CCFC06343}" destId="{646955DB-BA46-504C-A486-768ABD968E6F}" srcOrd="0" destOrd="0" presId="urn:microsoft.com/office/officeart/2005/8/layout/hierarchy1"/>
    <dgm:cxn modelId="{44281E2C-F6AA-124E-ADC3-DDCE9747AF87}" type="presParOf" srcId="{646955DB-BA46-504C-A486-768ABD968E6F}" destId="{74A1740B-F7A9-2E43-A169-6A635AF68235}" srcOrd="0" destOrd="0" presId="urn:microsoft.com/office/officeart/2005/8/layout/hierarchy1"/>
    <dgm:cxn modelId="{5916A9AB-2091-344D-BEF2-8FDF4C2D86CC}" type="presParOf" srcId="{646955DB-BA46-504C-A486-768ABD968E6F}" destId="{252A8D8F-6062-564C-8F68-2807333EFE41}" srcOrd="1" destOrd="0" presId="urn:microsoft.com/office/officeart/2005/8/layout/hierarchy1"/>
    <dgm:cxn modelId="{7C69A58E-803E-5044-8BA5-46E63B44A26E}" type="presParOf" srcId="{72E059CF-41AF-C648-AFD2-0C4CCFC06343}" destId="{A6447988-5584-E242-81F9-E773E6706DC2}" srcOrd="1" destOrd="0" presId="urn:microsoft.com/office/officeart/2005/8/layout/hierarchy1"/>
    <dgm:cxn modelId="{30A114FF-6278-6C45-95D4-6AB6AD9B2BAA}" type="presParOf" srcId="{A6447988-5584-E242-81F9-E773E6706DC2}" destId="{25C7732F-831D-5046-A879-A65B623E1B48}" srcOrd="0" destOrd="0" presId="urn:microsoft.com/office/officeart/2005/8/layout/hierarchy1"/>
    <dgm:cxn modelId="{EFD2FA9C-EEE4-A049-8958-71F0E631530D}" type="presParOf" srcId="{A6447988-5584-E242-81F9-E773E6706DC2}" destId="{3C8C92E6-4FB4-074B-B48D-A23095C3ED87}" srcOrd="1" destOrd="0" presId="urn:microsoft.com/office/officeart/2005/8/layout/hierarchy1"/>
    <dgm:cxn modelId="{658F4F43-2B9F-C24A-BC09-3ECFEE3CB1ED}" type="presParOf" srcId="{3C8C92E6-4FB4-074B-B48D-A23095C3ED87}" destId="{8067C409-2A28-3A42-999C-DF24B58AF5D3}" srcOrd="0" destOrd="0" presId="urn:microsoft.com/office/officeart/2005/8/layout/hierarchy1"/>
    <dgm:cxn modelId="{9451BB00-4518-D44E-B741-BEC305C8AC01}" type="presParOf" srcId="{8067C409-2A28-3A42-999C-DF24B58AF5D3}" destId="{5A799015-9A63-9C43-ABD3-C2D7A67A66C3}" srcOrd="0" destOrd="0" presId="urn:microsoft.com/office/officeart/2005/8/layout/hierarchy1"/>
    <dgm:cxn modelId="{D0A035F2-8131-5441-B0F9-CF62DF6B60C9}" type="presParOf" srcId="{8067C409-2A28-3A42-999C-DF24B58AF5D3}" destId="{83C49928-ED58-A040-960F-67CB99C4D293}" srcOrd="1" destOrd="0" presId="urn:microsoft.com/office/officeart/2005/8/layout/hierarchy1"/>
    <dgm:cxn modelId="{E8C20BA2-A767-D448-A950-DD8FAEE99FB2}" type="presParOf" srcId="{3C8C92E6-4FB4-074B-B48D-A23095C3ED87}" destId="{E28A01D2-F60B-6C4E-8E27-3E992580CE81}" srcOrd="1" destOrd="0" presId="urn:microsoft.com/office/officeart/2005/8/layout/hierarchy1"/>
    <dgm:cxn modelId="{859382DF-13E0-9A49-B156-EF7F7A363E98}" type="presParOf" srcId="{A6447988-5584-E242-81F9-E773E6706DC2}" destId="{8C3C963C-2826-B445-A297-5E8BAA9B4A62}" srcOrd="2" destOrd="0" presId="urn:microsoft.com/office/officeart/2005/8/layout/hierarchy1"/>
    <dgm:cxn modelId="{3AF9CC9A-0E00-2D42-8C58-BEF2AAD3589E}" type="presParOf" srcId="{A6447988-5584-E242-81F9-E773E6706DC2}" destId="{41BEA17F-AA12-A14B-9F56-264CC344896E}" srcOrd="3" destOrd="0" presId="urn:microsoft.com/office/officeart/2005/8/layout/hierarchy1"/>
    <dgm:cxn modelId="{2E4D8F31-6864-A44A-8038-AAA98407A720}" type="presParOf" srcId="{41BEA17F-AA12-A14B-9F56-264CC344896E}" destId="{4250CA1C-333F-D743-9782-D9B6C9FCC0EC}" srcOrd="0" destOrd="0" presId="urn:microsoft.com/office/officeart/2005/8/layout/hierarchy1"/>
    <dgm:cxn modelId="{B2B08C08-87D0-3043-9703-2424E8A3DD12}" type="presParOf" srcId="{4250CA1C-333F-D743-9782-D9B6C9FCC0EC}" destId="{BD41C682-6013-334B-BBC1-9DDE308983B5}" srcOrd="0" destOrd="0" presId="urn:microsoft.com/office/officeart/2005/8/layout/hierarchy1"/>
    <dgm:cxn modelId="{9AD08CEB-AC26-9745-81E3-0DA557620EB4}" type="presParOf" srcId="{4250CA1C-333F-D743-9782-D9B6C9FCC0EC}" destId="{CBDCEA20-A6B6-7745-A3C5-8FE43956604F}" srcOrd="1" destOrd="0" presId="urn:microsoft.com/office/officeart/2005/8/layout/hierarchy1"/>
    <dgm:cxn modelId="{7AEFA8E0-3412-EB4D-A2F0-D9C9CC9D07C1}" type="presParOf" srcId="{41BEA17F-AA12-A14B-9F56-264CC344896E}" destId="{40B3B342-82DE-C54C-B0E8-8039D24BD67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A1D86-D2EA-415E-91B4-8A6ECDD856B9}">
      <dsp:nvSpPr>
        <dsp:cNvPr id="0" name=""/>
        <dsp:cNvSpPr/>
      </dsp:nvSpPr>
      <dsp:spPr>
        <a:xfrm>
          <a:off x="1680452" y="486248"/>
          <a:ext cx="355957" cy="91440"/>
        </a:xfrm>
        <a:custGeom>
          <a:avLst/>
          <a:gdLst/>
          <a:ahLst/>
          <a:cxnLst/>
          <a:rect l="0" t="0" r="0" b="0"/>
          <a:pathLst>
            <a:path>
              <a:moveTo>
                <a:pt x="0" y="45720"/>
              </a:moveTo>
              <a:lnTo>
                <a:pt x="35595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48767" y="530035"/>
        <a:ext cx="19327" cy="3865"/>
      </dsp:txXfrm>
    </dsp:sp>
    <dsp:sp modelId="{57F74BE7-74DE-4DFC-BA3E-0CE5074395C5}">
      <dsp:nvSpPr>
        <dsp:cNvPr id="0" name=""/>
        <dsp:cNvSpPr/>
      </dsp:nvSpPr>
      <dsp:spPr>
        <a:xfrm>
          <a:off x="1569" y="27763"/>
          <a:ext cx="1680683" cy="10084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GB" sz="1000" b="1" kern="1200" dirty="0"/>
            <a:t>June 2015: </a:t>
          </a:r>
          <a:r>
            <a:rPr lang="en-GB" sz="1000" kern="1200" dirty="0"/>
            <a:t>United Nations General Assembly (UNGA) establishes a Preparatory Committee on BBNJ. </a:t>
          </a:r>
          <a:endParaRPr lang="en-US" sz="1000" b="0" kern="1200" dirty="0">
            <a:latin typeface="Arial"/>
          </a:endParaRPr>
        </a:p>
      </dsp:txBody>
      <dsp:txXfrm>
        <a:off x="1569" y="27763"/>
        <a:ext cx="1680683" cy="1008410"/>
      </dsp:txXfrm>
    </dsp:sp>
    <dsp:sp modelId="{BD253BB0-D14C-4AD3-B3E6-A9725569310B}">
      <dsp:nvSpPr>
        <dsp:cNvPr id="0" name=""/>
        <dsp:cNvSpPr/>
      </dsp:nvSpPr>
      <dsp:spPr>
        <a:xfrm>
          <a:off x="3747693" y="486248"/>
          <a:ext cx="355957" cy="91440"/>
        </a:xfrm>
        <a:custGeom>
          <a:avLst/>
          <a:gdLst/>
          <a:ahLst/>
          <a:cxnLst/>
          <a:rect l="0" t="0" r="0" b="0"/>
          <a:pathLst>
            <a:path>
              <a:moveTo>
                <a:pt x="0" y="45720"/>
              </a:moveTo>
              <a:lnTo>
                <a:pt x="35595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6008" y="530035"/>
        <a:ext cx="19327" cy="3865"/>
      </dsp:txXfrm>
    </dsp:sp>
    <dsp:sp modelId="{BAFBE3C5-999F-4F2B-992E-3EC871722B15}">
      <dsp:nvSpPr>
        <dsp:cNvPr id="0" name=""/>
        <dsp:cNvSpPr/>
      </dsp:nvSpPr>
      <dsp:spPr>
        <a:xfrm>
          <a:off x="2068810" y="27763"/>
          <a:ext cx="1680683" cy="10084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GB" sz="1000" b="1" kern="1200" dirty="0"/>
            <a:t>December 2017:</a:t>
          </a:r>
          <a:r>
            <a:rPr lang="en-GB" sz="1000" kern="1200" dirty="0"/>
            <a:t> UNGA convenes an Intergovernmental Conference (IGC</a:t>
          </a:r>
          <a:r>
            <a:rPr lang="en-GB" sz="1000" kern="1200" dirty="0">
              <a:latin typeface="Arial"/>
            </a:rPr>
            <a:t>) </a:t>
          </a:r>
          <a:r>
            <a:rPr lang="en-GB" sz="1000" kern="1200" dirty="0"/>
            <a:t>to</a:t>
          </a:r>
          <a:r>
            <a:rPr lang="en-GB" sz="1000" kern="1200" dirty="0">
              <a:latin typeface="Arial"/>
            </a:rPr>
            <a:t> </a:t>
          </a:r>
          <a:r>
            <a:rPr lang="en-GB" sz="1000" kern="1200" dirty="0"/>
            <a:t>draft initial text</a:t>
          </a:r>
          <a:endParaRPr lang="en-US" sz="1000" kern="1200" dirty="0"/>
        </a:p>
      </dsp:txBody>
      <dsp:txXfrm>
        <a:off x="2068810" y="27763"/>
        <a:ext cx="1680683" cy="1008410"/>
      </dsp:txXfrm>
    </dsp:sp>
    <dsp:sp modelId="{CC04698A-A460-4FB0-BBAE-A530D52BA5CA}">
      <dsp:nvSpPr>
        <dsp:cNvPr id="0" name=""/>
        <dsp:cNvSpPr/>
      </dsp:nvSpPr>
      <dsp:spPr>
        <a:xfrm>
          <a:off x="5814934" y="486248"/>
          <a:ext cx="355957" cy="91440"/>
        </a:xfrm>
        <a:custGeom>
          <a:avLst/>
          <a:gdLst/>
          <a:ahLst/>
          <a:cxnLst/>
          <a:rect l="0" t="0" r="0" b="0"/>
          <a:pathLst>
            <a:path>
              <a:moveTo>
                <a:pt x="0" y="45720"/>
              </a:moveTo>
              <a:lnTo>
                <a:pt x="35595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83249" y="530035"/>
        <a:ext cx="19327" cy="3865"/>
      </dsp:txXfrm>
    </dsp:sp>
    <dsp:sp modelId="{5BF128DA-7110-4439-8FA7-97EE395F6C12}">
      <dsp:nvSpPr>
        <dsp:cNvPr id="0" name=""/>
        <dsp:cNvSpPr/>
      </dsp:nvSpPr>
      <dsp:spPr>
        <a:xfrm>
          <a:off x="4136051" y="27763"/>
          <a:ext cx="1680683" cy="10084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100000"/>
            </a:lnSpc>
            <a:spcBef>
              <a:spcPct val="0"/>
            </a:spcBef>
            <a:spcAft>
              <a:spcPct val="35000"/>
            </a:spcAft>
            <a:buNone/>
          </a:pPr>
          <a:r>
            <a:rPr lang="en-GB" sz="1000" b="1" kern="1200" dirty="0"/>
            <a:t>April 2018:  </a:t>
          </a:r>
          <a:r>
            <a:rPr lang="en-GB" sz="1000" kern="1200" dirty="0"/>
            <a:t>IGC initial organizational </a:t>
          </a:r>
          <a:r>
            <a:rPr lang="en-GB" sz="1000" b="0" kern="1200" dirty="0">
              <a:latin typeface="Arial"/>
            </a:rPr>
            <a:t>meeting</a:t>
          </a:r>
          <a:endParaRPr lang="en-US" sz="1000" b="0" kern="1200" dirty="0">
            <a:latin typeface="Arial"/>
          </a:endParaRPr>
        </a:p>
      </dsp:txBody>
      <dsp:txXfrm>
        <a:off x="4136051" y="27763"/>
        <a:ext cx="1680683" cy="1008410"/>
      </dsp:txXfrm>
    </dsp:sp>
    <dsp:sp modelId="{313D4D88-0BDA-4631-B4CB-7ACAEE7CC098}">
      <dsp:nvSpPr>
        <dsp:cNvPr id="0" name=""/>
        <dsp:cNvSpPr/>
      </dsp:nvSpPr>
      <dsp:spPr>
        <a:xfrm>
          <a:off x="841910" y="1034373"/>
          <a:ext cx="6201723" cy="355957"/>
        </a:xfrm>
        <a:custGeom>
          <a:avLst/>
          <a:gdLst/>
          <a:ahLst/>
          <a:cxnLst/>
          <a:rect l="0" t="0" r="0" b="0"/>
          <a:pathLst>
            <a:path>
              <a:moveTo>
                <a:pt x="6201723" y="0"/>
              </a:moveTo>
              <a:lnTo>
                <a:pt x="6201723" y="195078"/>
              </a:lnTo>
              <a:lnTo>
                <a:pt x="0" y="195078"/>
              </a:lnTo>
              <a:lnTo>
                <a:pt x="0" y="355957"/>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87428" y="1210419"/>
        <a:ext cx="310687" cy="3865"/>
      </dsp:txXfrm>
    </dsp:sp>
    <dsp:sp modelId="{E26763BC-FD83-4714-9E31-B9BD06170309}">
      <dsp:nvSpPr>
        <dsp:cNvPr id="0" name=""/>
        <dsp:cNvSpPr/>
      </dsp:nvSpPr>
      <dsp:spPr>
        <a:xfrm>
          <a:off x="6203292" y="27763"/>
          <a:ext cx="1680683" cy="10084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100000"/>
            </a:lnSpc>
            <a:spcBef>
              <a:spcPct val="0"/>
            </a:spcBef>
            <a:spcAft>
              <a:spcPct val="35000"/>
            </a:spcAft>
            <a:buNone/>
          </a:pPr>
          <a:r>
            <a:rPr lang="en-GB" sz="1000" b="1" kern="1200" dirty="0">
              <a:latin typeface="Arial"/>
            </a:rPr>
            <a:t> September</a:t>
          </a:r>
          <a:r>
            <a:rPr lang="en-GB" sz="1000" b="1" kern="1200" dirty="0"/>
            <a:t> 2018: </a:t>
          </a:r>
          <a:r>
            <a:rPr lang="en-GB" sz="1000" kern="1200" dirty="0"/>
            <a:t>First session of the </a:t>
          </a:r>
          <a:r>
            <a:rPr lang="en-GB" sz="1000" b="0" kern="1200" dirty="0">
              <a:latin typeface="Arial"/>
            </a:rPr>
            <a:t>IGC</a:t>
          </a:r>
          <a:endParaRPr lang="en-US" sz="1000" b="0" kern="1200" dirty="0">
            <a:latin typeface="Arial"/>
          </a:endParaRPr>
        </a:p>
      </dsp:txBody>
      <dsp:txXfrm>
        <a:off x="6203292" y="27763"/>
        <a:ext cx="1680683" cy="1008410"/>
      </dsp:txXfrm>
    </dsp:sp>
    <dsp:sp modelId="{83975294-0DBE-41EF-9CD8-A8EA5DD9373D}">
      <dsp:nvSpPr>
        <dsp:cNvPr id="0" name=""/>
        <dsp:cNvSpPr/>
      </dsp:nvSpPr>
      <dsp:spPr>
        <a:xfrm>
          <a:off x="1680452" y="1881216"/>
          <a:ext cx="355957" cy="91440"/>
        </a:xfrm>
        <a:custGeom>
          <a:avLst/>
          <a:gdLst/>
          <a:ahLst/>
          <a:cxnLst/>
          <a:rect l="0" t="0" r="0" b="0"/>
          <a:pathLst>
            <a:path>
              <a:moveTo>
                <a:pt x="0" y="45720"/>
              </a:moveTo>
              <a:lnTo>
                <a:pt x="35595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48767" y="1925003"/>
        <a:ext cx="19327" cy="3865"/>
      </dsp:txXfrm>
    </dsp:sp>
    <dsp:sp modelId="{1D811BC3-5535-4333-8195-FBABE0E6F50F}">
      <dsp:nvSpPr>
        <dsp:cNvPr id="0" name=""/>
        <dsp:cNvSpPr/>
      </dsp:nvSpPr>
      <dsp:spPr>
        <a:xfrm>
          <a:off x="1569" y="1422730"/>
          <a:ext cx="1680683" cy="10084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100000"/>
            </a:lnSpc>
            <a:spcBef>
              <a:spcPct val="0"/>
            </a:spcBef>
            <a:spcAft>
              <a:spcPct val="35000"/>
            </a:spcAft>
            <a:buNone/>
          </a:pPr>
          <a:r>
            <a:rPr lang="en-GB" sz="1000" b="1" kern="1200" dirty="0">
              <a:latin typeface="Arial"/>
            </a:rPr>
            <a:t> March</a:t>
          </a:r>
          <a:r>
            <a:rPr lang="en-GB" sz="1000" b="1" kern="1200" dirty="0"/>
            <a:t> - April 2019:</a:t>
          </a:r>
          <a:r>
            <a:rPr lang="en-GB" sz="1000" b="1" kern="1200" dirty="0">
              <a:latin typeface="Arial"/>
            </a:rPr>
            <a:t> </a:t>
          </a:r>
          <a:r>
            <a:rPr lang="en-GB" sz="1000" kern="1200" dirty="0"/>
            <a:t>Second session of the </a:t>
          </a:r>
          <a:r>
            <a:rPr lang="en-GB" sz="1000" b="0" kern="1200" dirty="0">
              <a:latin typeface="Arial"/>
            </a:rPr>
            <a:t>IGC</a:t>
          </a:r>
          <a:endParaRPr lang="en-US" sz="1000" b="0" kern="1200" dirty="0">
            <a:latin typeface="Arial"/>
          </a:endParaRPr>
        </a:p>
      </dsp:txBody>
      <dsp:txXfrm>
        <a:off x="1569" y="1422730"/>
        <a:ext cx="1680683" cy="1008410"/>
      </dsp:txXfrm>
    </dsp:sp>
    <dsp:sp modelId="{6E0BEDBB-2223-438B-9AD7-5393BF0B7B7D}">
      <dsp:nvSpPr>
        <dsp:cNvPr id="0" name=""/>
        <dsp:cNvSpPr/>
      </dsp:nvSpPr>
      <dsp:spPr>
        <a:xfrm>
          <a:off x="3747693" y="1881216"/>
          <a:ext cx="355957" cy="91440"/>
        </a:xfrm>
        <a:custGeom>
          <a:avLst/>
          <a:gdLst/>
          <a:ahLst/>
          <a:cxnLst/>
          <a:rect l="0" t="0" r="0" b="0"/>
          <a:pathLst>
            <a:path>
              <a:moveTo>
                <a:pt x="0" y="45720"/>
              </a:moveTo>
              <a:lnTo>
                <a:pt x="35595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6008" y="1925003"/>
        <a:ext cx="19327" cy="3865"/>
      </dsp:txXfrm>
    </dsp:sp>
    <dsp:sp modelId="{930D8817-869C-43EF-8F9B-F0C531F3E94C}">
      <dsp:nvSpPr>
        <dsp:cNvPr id="0" name=""/>
        <dsp:cNvSpPr/>
      </dsp:nvSpPr>
      <dsp:spPr>
        <a:xfrm>
          <a:off x="2068810" y="1422730"/>
          <a:ext cx="1680683" cy="10084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100000"/>
            </a:lnSpc>
            <a:spcBef>
              <a:spcPct val="0"/>
            </a:spcBef>
            <a:spcAft>
              <a:spcPct val="35000"/>
            </a:spcAft>
            <a:buNone/>
          </a:pPr>
          <a:r>
            <a:rPr lang="en-GB" sz="1000" b="1" kern="1200" dirty="0">
              <a:latin typeface="Arial"/>
            </a:rPr>
            <a:t> August</a:t>
          </a:r>
          <a:r>
            <a:rPr lang="en-GB" sz="1000" b="1" kern="1200" dirty="0"/>
            <a:t> 2019:  </a:t>
          </a:r>
          <a:r>
            <a:rPr lang="en-GB" sz="1000" kern="1200" dirty="0"/>
            <a:t>Third session </a:t>
          </a:r>
          <a:r>
            <a:rPr lang="en-GB" sz="1000" b="0" kern="1200" dirty="0"/>
            <a:t>of the </a:t>
          </a:r>
          <a:r>
            <a:rPr lang="en-GB" sz="1000" b="0" kern="1200" dirty="0">
              <a:latin typeface="Arial"/>
            </a:rPr>
            <a:t>IGC</a:t>
          </a:r>
          <a:endParaRPr lang="en-US" sz="1000" b="0" kern="1200" dirty="0">
            <a:latin typeface="Arial"/>
          </a:endParaRPr>
        </a:p>
      </dsp:txBody>
      <dsp:txXfrm>
        <a:off x="2068810" y="1422730"/>
        <a:ext cx="1680683" cy="1008410"/>
      </dsp:txXfrm>
    </dsp:sp>
    <dsp:sp modelId="{BC54F390-B6F0-4AB8-BFE1-517F783F37E4}">
      <dsp:nvSpPr>
        <dsp:cNvPr id="0" name=""/>
        <dsp:cNvSpPr/>
      </dsp:nvSpPr>
      <dsp:spPr>
        <a:xfrm>
          <a:off x="5814934" y="1881216"/>
          <a:ext cx="355957" cy="91440"/>
        </a:xfrm>
        <a:custGeom>
          <a:avLst/>
          <a:gdLst/>
          <a:ahLst/>
          <a:cxnLst/>
          <a:rect l="0" t="0" r="0" b="0"/>
          <a:pathLst>
            <a:path>
              <a:moveTo>
                <a:pt x="0" y="45720"/>
              </a:moveTo>
              <a:lnTo>
                <a:pt x="35595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83249" y="1925003"/>
        <a:ext cx="19327" cy="3865"/>
      </dsp:txXfrm>
    </dsp:sp>
    <dsp:sp modelId="{CA5427B1-67E4-4E0D-983B-87B13CBF8338}">
      <dsp:nvSpPr>
        <dsp:cNvPr id="0" name=""/>
        <dsp:cNvSpPr/>
      </dsp:nvSpPr>
      <dsp:spPr>
        <a:xfrm>
          <a:off x="4136051" y="1422730"/>
          <a:ext cx="1680683" cy="10084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100000"/>
            </a:lnSpc>
            <a:spcBef>
              <a:spcPct val="0"/>
            </a:spcBef>
            <a:spcAft>
              <a:spcPct val="35000"/>
            </a:spcAft>
            <a:buNone/>
          </a:pPr>
          <a:r>
            <a:rPr lang="en-GB" sz="1000" b="1" kern="1200" dirty="0">
              <a:latin typeface="Arial"/>
            </a:rPr>
            <a:t>March</a:t>
          </a:r>
          <a:r>
            <a:rPr lang="en-GB" sz="1000" b="1" kern="1200" dirty="0"/>
            <a:t> 2022: </a:t>
          </a:r>
          <a:r>
            <a:rPr lang="en-GB" sz="1000" kern="1200" dirty="0"/>
            <a:t> Fourth session of the IGC (postponed due to COVID-19)</a:t>
          </a:r>
          <a:endParaRPr lang="en-US" sz="1000" b="0" kern="1200" dirty="0">
            <a:latin typeface="Arial"/>
          </a:endParaRPr>
        </a:p>
      </dsp:txBody>
      <dsp:txXfrm>
        <a:off x="4136051" y="1422730"/>
        <a:ext cx="1680683" cy="1008410"/>
      </dsp:txXfrm>
    </dsp:sp>
    <dsp:sp modelId="{E58804E2-F94D-4C0D-92CD-D8CD5E677CD7}">
      <dsp:nvSpPr>
        <dsp:cNvPr id="0" name=""/>
        <dsp:cNvSpPr/>
      </dsp:nvSpPr>
      <dsp:spPr>
        <a:xfrm>
          <a:off x="841910" y="2429341"/>
          <a:ext cx="6201723" cy="355957"/>
        </a:xfrm>
        <a:custGeom>
          <a:avLst/>
          <a:gdLst/>
          <a:ahLst/>
          <a:cxnLst/>
          <a:rect l="0" t="0" r="0" b="0"/>
          <a:pathLst>
            <a:path>
              <a:moveTo>
                <a:pt x="6201723" y="0"/>
              </a:moveTo>
              <a:lnTo>
                <a:pt x="6201723" y="195078"/>
              </a:lnTo>
              <a:lnTo>
                <a:pt x="0" y="195078"/>
              </a:lnTo>
              <a:lnTo>
                <a:pt x="0" y="355957"/>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87428" y="2605386"/>
        <a:ext cx="310687" cy="3865"/>
      </dsp:txXfrm>
    </dsp:sp>
    <dsp:sp modelId="{53953D0F-E304-4A90-ADAB-6A6AF4B130B8}">
      <dsp:nvSpPr>
        <dsp:cNvPr id="0" name=""/>
        <dsp:cNvSpPr/>
      </dsp:nvSpPr>
      <dsp:spPr>
        <a:xfrm>
          <a:off x="6203292" y="1422730"/>
          <a:ext cx="1680683" cy="10084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100000"/>
            </a:lnSpc>
            <a:spcBef>
              <a:spcPct val="0"/>
            </a:spcBef>
            <a:spcAft>
              <a:spcPct val="35000"/>
            </a:spcAft>
            <a:buNone/>
          </a:pPr>
          <a:r>
            <a:rPr lang="en-GB" sz="1000" b="1" kern="1200" dirty="0"/>
            <a:t>August 2022: </a:t>
          </a:r>
          <a:r>
            <a:rPr lang="en-GB" sz="1000" kern="1200" dirty="0"/>
            <a:t> Fifth session of the </a:t>
          </a:r>
          <a:r>
            <a:rPr lang="en-GB" sz="1000" b="0" kern="1200" dirty="0">
              <a:latin typeface="Arial"/>
            </a:rPr>
            <a:t>IGC</a:t>
          </a:r>
          <a:endParaRPr lang="en-US" sz="1000" b="0" kern="1200" dirty="0">
            <a:latin typeface="Arial"/>
          </a:endParaRPr>
        </a:p>
      </dsp:txBody>
      <dsp:txXfrm>
        <a:off x="6203292" y="1422730"/>
        <a:ext cx="1680683" cy="1008410"/>
      </dsp:txXfrm>
    </dsp:sp>
    <dsp:sp modelId="{EA89B929-69D4-48D4-A451-5BB65786C72E}">
      <dsp:nvSpPr>
        <dsp:cNvPr id="0" name=""/>
        <dsp:cNvSpPr/>
      </dsp:nvSpPr>
      <dsp:spPr>
        <a:xfrm>
          <a:off x="1680452" y="3276183"/>
          <a:ext cx="355957" cy="91440"/>
        </a:xfrm>
        <a:custGeom>
          <a:avLst/>
          <a:gdLst/>
          <a:ahLst/>
          <a:cxnLst/>
          <a:rect l="0" t="0" r="0" b="0"/>
          <a:pathLst>
            <a:path>
              <a:moveTo>
                <a:pt x="0" y="45720"/>
              </a:moveTo>
              <a:lnTo>
                <a:pt x="35595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48767" y="3319970"/>
        <a:ext cx="19327" cy="3865"/>
      </dsp:txXfrm>
    </dsp:sp>
    <dsp:sp modelId="{C7364DF3-667D-4212-80D3-39CE61385729}">
      <dsp:nvSpPr>
        <dsp:cNvPr id="0" name=""/>
        <dsp:cNvSpPr/>
      </dsp:nvSpPr>
      <dsp:spPr>
        <a:xfrm>
          <a:off x="1569" y="2817698"/>
          <a:ext cx="1680683" cy="10084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GB" sz="1000" b="1" kern="1200" dirty="0">
              <a:latin typeface="Arial"/>
            </a:rPr>
            <a:t>February</a:t>
          </a:r>
          <a:r>
            <a:rPr lang="en-GB" sz="1000" b="1" kern="1200" dirty="0"/>
            <a:t> - March 2023: </a:t>
          </a:r>
          <a:r>
            <a:rPr lang="en-GB" sz="1000" kern="1200" dirty="0"/>
            <a:t> Resumed fifth session of the </a:t>
          </a:r>
          <a:r>
            <a:rPr lang="en-GB" sz="1000" kern="1200" dirty="0">
              <a:latin typeface="Arial"/>
            </a:rPr>
            <a:t>IGC</a:t>
          </a:r>
          <a:endParaRPr lang="en-US" sz="1000" kern="1200" dirty="0">
            <a:latin typeface="Arial"/>
          </a:endParaRPr>
        </a:p>
      </dsp:txBody>
      <dsp:txXfrm>
        <a:off x="1569" y="2817698"/>
        <a:ext cx="1680683" cy="1008410"/>
      </dsp:txXfrm>
    </dsp:sp>
    <dsp:sp modelId="{A6511910-1330-4195-8029-BA508FB451D1}">
      <dsp:nvSpPr>
        <dsp:cNvPr id="0" name=""/>
        <dsp:cNvSpPr/>
      </dsp:nvSpPr>
      <dsp:spPr>
        <a:xfrm>
          <a:off x="3747693" y="3276183"/>
          <a:ext cx="355957" cy="91440"/>
        </a:xfrm>
        <a:custGeom>
          <a:avLst/>
          <a:gdLst/>
          <a:ahLst/>
          <a:cxnLst/>
          <a:rect l="0" t="0" r="0" b="0"/>
          <a:pathLst>
            <a:path>
              <a:moveTo>
                <a:pt x="0" y="45720"/>
              </a:moveTo>
              <a:lnTo>
                <a:pt x="35595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6008" y="3319970"/>
        <a:ext cx="19327" cy="3865"/>
      </dsp:txXfrm>
    </dsp:sp>
    <dsp:sp modelId="{A9244AF5-BCBA-4E23-BDCE-4C47EC3E5CA5}">
      <dsp:nvSpPr>
        <dsp:cNvPr id="0" name=""/>
        <dsp:cNvSpPr/>
      </dsp:nvSpPr>
      <dsp:spPr>
        <a:xfrm>
          <a:off x="2068810" y="2817698"/>
          <a:ext cx="1680683" cy="10084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GB" sz="1000" b="1" kern="1200" dirty="0">
              <a:latin typeface="Arial"/>
            </a:rPr>
            <a:t>BBNJ Agreement text finalized </a:t>
          </a:r>
        </a:p>
        <a:p>
          <a:pPr marL="0" lvl="0" indent="0" algn="ctr" defTabSz="444500" rtl="0">
            <a:lnSpc>
              <a:spcPct val="90000"/>
            </a:lnSpc>
            <a:spcBef>
              <a:spcPct val="0"/>
            </a:spcBef>
            <a:spcAft>
              <a:spcPct val="35000"/>
            </a:spcAft>
            <a:buNone/>
          </a:pPr>
          <a:r>
            <a:rPr lang="en-GB" sz="1000" b="0" kern="1200" dirty="0">
              <a:latin typeface="Arial"/>
            </a:rPr>
            <a:t>(to be adopted by the IGC in June 2023)</a:t>
          </a:r>
          <a:endParaRPr lang="en-US" sz="1000" b="0" kern="1200" dirty="0"/>
        </a:p>
      </dsp:txBody>
      <dsp:txXfrm>
        <a:off x="2068810" y="2817698"/>
        <a:ext cx="1680683" cy="1008410"/>
      </dsp:txXfrm>
    </dsp:sp>
    <dsp:sp modelId="{F6C22C67-0AF7-417D-B616-99E7F8B2FCFA}">
      <dsp:nvSpPr>
        <dsp:cNvPr id="0" name=""/>
        <dsp:cNvSpPr/>
      </dsp:nvSpPr>
      <dsp:spPr>
        <a:xfrm>
          <a:off x="4136051" y="2817698"/>
          <a:ext cx="1680683" cy="10084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en-GB" sz="1000" kern="1200">
            <a:latin typeface="Arial"/>
          </a:endParaRPr>
        </a:p>
      </dsp:txBody>
      <dsp:txXfrm>
        <a:off x="4136051" y="2817698"/>
        <a:ext cx="1680683" cy="1008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362A8-F6B8-4F7C-BFD5-595CC09CFDB7}">
      <dsp:nvSpPr>
        <dsp:cNvPr id="0" name=""/>
        <dsp:cNvSpPr/>
      </dsp:nvSpPr>
      <dsp:spPr>
        <a:xfrm>
          <a:off x="787861" y="0"/>
          <a:ext cx="4211781" cy="4211781"/>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6B0FF7-38D9-4CEA-86C8-22854E95EEF7}">
      <dsp:nvSpPr>
        <dsp:cNvPr id="0" name=""/>
        <dsp:cNvSpPr/>
      </dsp:nvSpPr>
      <dsp:spPr>
        <a:xfrm>
          <a:off x="2893752" y="421589"/>
          <a:ext cx="2737657" cy="59886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44500" rtl="0">
            <a:lnSpc>
              <a:spcPct val="90000"/>
            </a:lnSpc>
            <a:spcBef>
              <a:spcPct val="0"/>
            </a:spcBef>
            <a:spcAft>
              <a:spcPct val="35000"/>
            </a:spcAft>
            <a:buNone/>
          </a:pPr>
          <a:r>
            <a:rPr lang="en-GB" sz="1000" b="1" kern="1200" dirty="0"/>
            <a:t>Marine Genetic Resources, Including the Fair and Equitable Sharing of Benefits (MGR)  </a:t>
          </a:r>
          <a:endParaRPr lang="en-US" sz="1000" kern="1200" dirty="0"/>
        </a:p>
      </dsp:txBody>
      <dsp:txXfrm>
        <a:off x="2922986" y="450823"/>
        <a:ext cx="2679189" cy="540394"/>
      </dsp:txXfrm>
    </dsp:sp>
    <dsp:sp modelId="{1ACD44C6-BB97-456B-A751-8B21CA580944}">
      <dsp:nvSpPr>
        <dsp:cNvPr id="0" name=""/>
        <dsp:cNvSpPr/>
      </dsp:nvSpPr>
      <dsp:spPr>
        <a:xfrm>
          <a:off x="2893752" y="1095309"/>
          <a:ext cx="2737657" cy="59886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44500" rtl="0">
            <a:lnSpc>
              <a:spcPct val="114999"/>
            </a:lnSpc>
            <a:spcBef>
              <a:spcPct val="0"/>
            </a:spcBef>
            <a:spcAft>
              <a:spcPct val="35000"/>
            </a:spcAft>
            <a:buNone/>
          </a:pPr>
          <a:r>
            <a:rPr lang="en-US" sz="1000" b="1" kern="1200" dirty="0">
              <a:latin typeface="Arial"/>
            </a:rPr>
            <a:t>Area-Based</a:t>
          </a:r>
          <a:r>
            <a:rPr lang="en-US" sz="1000" b="1" kern="1200" dirty="0"/>
            <a:t> Management Tools, Including Marine Protected Areas (ABMT)</a:t>
          </a:r>
          <a:endParaRPr lang="en-US" sz="1000" kern="1200" dirty="0"/>
        </a:p>
      </dsp:txBody>
      <dsp:txXfrm>
        <a:off x="2922986" y="1124543"/>
        <a:ext cx="2679189" cy="540394"/>
      </dsp:txXfrm>
    </dsp:sp>
    <dsp:sp modelId="{6576532B-912B-436A-BB22-BBAB76D0DEEB}">
      <dsp:nvSpPr>
        <dsp:cNvPr id="0" name=""/>
        <dsp:cNvSpPr/>
      </dsp:nvSpPr>
      <dsp:spPr>
        <a:xfrm>
          <a:off x="2893752" y="1769030"/>
          <a:ext cx="2737657" cy="59886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44500">
            <a:lnSpc>
              <a:spcPct val="114999"/>
            </a:lnSpc>
            <a:spcBef>
              <a:spcPct val="0"/>
            </a:spcBef>
            <a:spcAft>
              <a:spcPct val="35000"/>
            </a:spcAft>
            <a:buNone/>
          </a:pPr>
          <a:r>
            <a:rPr lang="en-US" sz="1000" b="1" kern="1200" dirty="0">
              <a:latin typeface="Arial"/>
            </a:rPr>
            <a:t>Environmental</a:t>
          </a:r>
          <a:r>
            <a:rPr lang="en-US" sz="1000" b="1" kern="1200" dirty="0"/>
            <a:t> Impact Assessments (EIA)</a:t>
          </a:r>
          <a:endParaRPr lang="en-US" sz="1000" kern="1200" dirty="0"/>
        </a:p>
      </dsp:txBody>
      <dsp:txXfrm>
        <a:off x="2922986" y="1798264"/>
        <a:ext cx="2679189" cy="540394"/>
      </dsp:txXfrm>
    </dsp:sp>
    <dsp:sp modelId="{9C4415E8-3708-468F-8B96-2E1DBD2E371D}">
      <dsp:nvSpPr>
        <dsp:cNvPr id="0" name=""/>
        <dsp:cNvSpPr/>
      </dsp:nvSpPr>
      <dsp:spPr>
        <a:xfrm>
          <a:off x="2893752" y="2442750"/>
          <a:ext cx="2737657" cy="59886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44500" rtl="0">
            <a:lnSpc>
              <a:spcPct val="114999"/>
            </a:lnSpc>
            <a:spcBef>
              <a:spcPct val="0"/>
            </a:spcBef>
            <a:spcAft>
              <a:spcPct val="35000"/>
            </a:spcAft>
            <a:buNone/>
          </a:pPr>
          <a:r>
            <a:rPr lang="en-US" sz="1000" b="1" kern="1200" dirty="0"/>
            <a:t>Capacity Building and Transfer of Marine Technology (CBTMT)</a:t>
          </a:r>
          <a:endParaRPr lang="en-US" sz="1000" kern="1200" dirty="0"/>
        </a:p>
      </dsp:txBody>
      <dsp:txXfrm>
        <a:off x="2922986" y="2471984"/>
        <a:ext cx="2679189" cy="540394"/>
      </dsp:txXfrm>
    </dsp:sp>
    <dsp:sp modelId="{576AFA6A-8454-408C-AEC9-F0BCA58A9ACF}">
      <dsp:nvSpPr>
        <dsp:cNvPr id="0" name=""/>
        <dsp:cNvSpPr/>
      </dsp:nvSpPr>
      <dsp:spPr>
        <a:xfrm>
          <a:off x="2893752" y="3116471"/>
          <a:ext cx="2737657" cy="59886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44500" rtl="0">
            <a:lnSpc>
              <a:spcPct val="114999"/>
            </a:lnSpc>
            <a:spcBef>
              <a:spcPct val="0"/>
            </a:spcBef>
            <a:spcAft>
              <a:spcPct val="35000"/>
            </a:spcAft>
            <a:buNone/>
          </a:pPr>
          <a:r>
            <a:rPr lang="en-US" sz="1000" kern="1200" dirty="0">
              <a:latin typeface="Calibri" panose="020F0502020204030204" pitchFamily="34" charset="0"/>
              <a:cs typeface="Calibri" panose="020F0502020204030204" pitchFamily="34" charset="0"/>
            </a:rPr>
            <a:t>General Provisions, Institutional Arrangements, Funding, Dispute Settlement, Final Provisions</a:t>
          </a:r>
        </a:p>
      </dsp:txBody>
      <dsp:txXfrm>
        <a:off x="2922986" y="3145705"/>
        <a:ext cx="2679189" cy="5403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5A8A2-EC5B-4516-89A0-6162F51DE5BE}">
      <dsp:nvSpPr>
        <dsp:cNvPr id="0" name=""/>
        <dsp:cNvSpPr/>
      </dsp:nvSpPr>
      <dsp:spPr>
        <a:xfrm>
          <a:off x="0" y="0"/>
          <a:ext cx="8123383" cy="919595"/>
        </a:xfrm>
        <a:prstGeom prst="rect">
          <a:avLst/>
        </a:prstGeom>
        <a:solidFill>
          <a:schemeClr val="dk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b="1" kern="1200" dirty="0"/>
            <a:t>BBNJ establishes a collaborative, </a:t>
          </a:r>
          <a:r>
            <a:rPr lang="en-US" sz="1900" b="1" kern="1200" dirty="0">
              <a:latin typeface="Arial"/>
            </a:rPr>
            <a:t>cross-sectoral</a:t>
          </a:r>
          <a:r>
            <a:rPr lang="en-US" sz="1900" b="1" kern="1200" dirty="0"/>
            <a:t> approach to setting up ABMTs, including marine protected areas (MPAs) in the high seas.</a:t>
          </a:r>
          <a:endParaRPr lang="en-US" sz="1900" kern="1200" dirty="0"/>
        </a:p>
      </dsp:txBody>
      <dsp:txXfrm>
        <a:off x="0" y="0"/>
        <a:ext cx="8123383" cy="919595"/>
      </dsp:txXfrm>
    </dsp:sp>
    <dsp:sp modelId="{43D1E82A-0B00-46FE-B086-25C9C0D79C6C}">
      <dsp:nvSpPr>
        <dsp:cNvPr id="0" name=""/>
        <dsp:cNvSpPr/>
      </dsp:nvSpPr>
      <dsp:spPr>
        <a:xfrm>
          <a:off x="991" y="919595"/>
          <a:ext cx="1160199" cy="193115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kern="1200" dirty="0">
              <a:latin typeface="Arial"/>
            </a:rPr>
            <a:t>Provisions for </a:t>
          </a:r>
          <a:r>
            <a:rPr lang="en-US" sz="1100" b="1" kern="1200" dirty="0">
              <a:latin typeface="Arial"/>
            </a:rPr>
            <a:t>proposals </a:t>
          </a:r>
          <a:r>
            <a:rPr lang="en-US" sz="1100" kern="1200" dirty="0">
              <a:latin typeface="Arial"/>
            </a:rPr>
            <a:t>for ABMTs/MPAs</a:t>
          </a:r>
        </a:p>
      </dsp:txBody>
      <dsp:txXfrm>
        <a:off x="991" y="919595"/>
        <a:ext cx="1160199" cy="1931150"/>
      </dsp:txXfrm>
    </dsp:sp>
    <dsp:sp modelId="{12D8E902-A4E3-44BB-BA3E-5F5795C4FC0C}">
      <dsp:nvSpPr>
        <dsp:cNvPr id="0" name=""/>
        <dsp:cNvSpPr/>
      </dsp:nvSpPr>
      <dsp:spPr>
        <a:xfrm>
          <a:off x="1161191" y="919595"/>
          <a:ext cx="1160199" cy="193115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An inclusive system of </a:t>
          </a:r>
          <a:r>
            <a:rPr lang="en-US" sz="1100" b="1" kern="1200" dirty="0"/>
            <a:t>consultation </a:t>
          </a:r>
          <a:endParaRPr lang="en-US" sz="1100" kern="1200" dirty="0"/>
        </a:p>
      </dsp:txBody>
      <dsp:txXfrm>
        <a:off x="1161191" y="919595"/>
        <a:ext cx="1160199" cy="1931150"/>
      </dsp:txXfrm>
    </dsp:sp>
    <dsp:sp modelId="{C5C32BE9-724F-4ED1-9D06-5D751CA7CE18}">
      <dsp:nvSpPr>
        <dsp:cNvPr id="0" name=""/>
        <dsp:cNvSpPr/>
      </dsp:nvSpPr>
      <dsp:spPr>
        <a:xfrm>
          <a:off x="2321391" y="919595"/>
          <a:ext cx="1160199" cy="193115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rial"/>
            </a:rPr>
            <a:t> </a:t>
          </a:r>
          <a:r>
            <a:rPr lang="en-US" sz="1100" kern="1200" dirty="0"/>
            <a:t>Robust</a:t>
          </a:r>
          <a:r>
            <a:rPr lang="en-US" sz="1100" b="1" kern="1200" dirty="0"/>
            <a:t> scientific assessment</a:t>
          </a:r>
          <a:r>
            <a:rPr lang="en-US" sz="1100" kern="1200" dirty="0"/>
            <a:t> to inform decisions</a:t>
          </a:r>
        </a:p>
      </dsp:txBody>
      <dsp:txXfrm>
        <a:off x="2321391" y="919595"/>
        <a:ext cx="1160199" cy="1931150"/>
      </dsp:txXfrm>
    </dsp:sp>
    <dsp:sp modelId="{8F0BF7F4-4BC5-4FB1-BF1F-6DED910F3279}">
      <dsp:nvSpPr>
        <dsp:cNvPr id="0" name=""/>
        <dsp:cNvSpPr/>
      </dsp:nvSpPr>
      <dsp:spPr>
        <a:xfrm>
          <a:off x="3481591" y="919595"/>
          <a:ext cx="1160199" cy="193115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kern="1200" dirty="0"/>
            <a:t>Provisions to </a:t>
          </a:r>
          <a:r>
            <a:rPr lang="en-US" sz="1100" b="1" kern="1200" dirty="0">
              <a:latin typeface="Arial"/>
            </a:rPr>
            <a:t>establish</a:t>
          </a:r>
          <a:r>
            <a:rPr lang="en-US" sz="1100" b="1" kern="1200" dirty="0"/>
            <a:t> ABMTs</a:t>
          </a:r>
          <a:r>
            <a:rPr lang="en-US" sz="1100" b="1" kern="1200" dirty="0">
              <a:latin typeface="Arial"/>
            </a:rPr>
            <a:t>, </a:t>
          </a:r>
          <a:r>
            <a:rPr lang="en-US" sz="1100" b="0" kern="1200" dirty="0">
              <a:latin typeface="Arial"/>
            </a:rPr>
            <a:t>including</a:t>
          </a:r>
          <a:r>
            <a:rPr lang="en-US" sz="1100" b="1" kern="1200" dirty="0">
              <a:latin typeface="Arial"/>
            </a:rPr>
            <a:t> </a:t>
          </a:r>
          <a:r>
            <a:rPr lang="en-US" sz="1100" b="0" kern="1200" dirty="0">
              <a:latin typeface="Arial"/>
            </a:rPr>
            <a:t>MPAs</a:t>
          </a:r>
        </a:p>
      </dsp:txBody>
      <dsp:txXfrm>
        <a:off x="3481591" y="919595"/>
        <a:ext cx="1160199" cy="1931150"/>
      </dsp:txXfrm>
    </dsp:sp>
    <dsp:sp modelId="{CFF45290-F0CB-457B-9F30-E2D8102E3F61}">
      <dsp:nvSpPr>
        <dsp:cNvPr id="0" name=""/>
        <dsp:cNvSpPr/>
      </dsp:nvSpPr>
      <dsp:spPr>
        <a:xfrm>
          <a:off x="4641791" y="919595"/>
          <a:ext cx="1160199" cy="193115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0" kern="1200" dirty="0">
              <a:latin typeface="Arial"/>
            </a:rPr>
            <a:t>Ability to </a:t>
          </a:r>
          <a:r>
            <a:rPr lang="en-US" sz="1100" b="1" kern="1200" dirty="0">
              <a:latin typeface="Arial"/>
            </a:rPr>
            <a:t>adopt measures </a:t>
          </a:r>
          <a:r>
            <a:rPr lang="en-US" sz="1100" b="0" kern="1200" dirty="0">
              <a:latin typeface="Arial"/>
            </a:rPr>
            <a:t>where there is no existing body with competence to do so</a:t>
          </a:r>
          <a:endParaRPr lang="en-US" sz="1100" kern="1200" dirty="0"/>
        </a:p>
      </dsp:txBody>
      <dsp:txXfrm>
        <a:off x="4641791" y="919595"/>
        <a:ext cx="1160199" cy="1931150"/>
      </dsp:txXfrm>
    </dsp:sp>
    <dsp:sp modelId="{CABA263E-06FA-4054-8528-36059868F0BA}">
      <dsp:nvSpPr>
        <dsp:cNvPr id="0" name=""/>
        <dsp:cNvSpPr/>
      </dsp:nvSpPr>
      <dsp:spPr>
        <a:xfrm>
          <a:off x="5801991" y="919595"/>
          <a:ext cx="1160199" cy="193115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kern="1200" dirty="0">
              <a:latin typeface="Arial"/>
            </a:rPr>
            <a:t>Ability to</a:t>
          </a:r>
          <a:r>
            <a:rPr lang="en-US" sz="1050" b="0" kern="1200" dirty="0">
              <a:latin typeface="Arial"/>
            </a:rPr>
            <a:t> </a:t>
          </a:r>
          <a:r>
            <a:rPr lang="en-US" sz="1050" b="1" kern="1200" dirty="0"/>
            <a:t>make recommend-dations on</a:t>
          </a:r>
          <a:r>
            <a:rPr lang="en-US" sz="1050" b="1" kern="1200" dirty="0">
              <a:latin typeface="Arial"/>
            </a:rPr>
            <a:t> measures </a:t>
          </a:r>
          <a:r>
            <a:rPr lang="en-US" sz="1050" b="0" kern="1200" dirty="0">
              <a:latin typeface="Arial"/>
            </a:rPr>
            <a:t>where measures are within competence of existing body</a:t>
          </a:r>
        </a:p>
      </dsp:txBody>
      <dsp:txXfrm>
        <a:off x="5801991" y="919595"/>
        <a:ext cx="1160199" cy="1931150"/>
      </dsp:txXfrm>
    </dsp:sp>
    <dsp:sp modelId="{8B1D2023-FF29-4271-AB06-3F0A197E8C78}">
      <dsp:nvSpPr>
        <dsp:cNvPr id="0" name=""/>
        <dsp:cNvSpPr/>
      </dsp:nvSpPr>
      <dsp:spPr>
        <a:xfrm>
          <a:off x="6962191" y="919595"/>
          <a:ext cx="1160199" cy="193115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kern="1200" dirty="0">
              <a:latin typeface="Arial"/>
            </a:rPr>
            <a:t>Parties</a:t>
          </a:r>
          <a:r>
            <a:rPr lang="en-US" sz="1050" kern="1200" dirty="0"/>
            <a:t> may </a:t>
          </a:r>
          <a:r>
            <a:rPr lang="en-US" sz="1050" b="1" kern="1200" dirty="0"/>
            <a:t>opt-out</a:t>
          </a:r>
          <a:r>
            <a:rPr lang="en-US" sz="1050" kern="1200" dirty="0"/>
            <a:t> of measures </a:t>
          </a:r>
          <a:r>
            <a:rPr lang="en-US" sz="1050" kern="1200" dirty="0">
              <a:latin typeface="Arial"/>
            </a:rPr>
            <a:t>adopted by the COP on a limited number of bases</a:t>
          </a:r>
          <a:endParaRPr lang="en-US" sz="1050" kern="1200" dirty="0"/>
        </a:p>
      </dsp:txBody>
      <dsp:txXfrm>
        <a:off x="6962191" y="919595"/>
        <a:ext cx="1160199" cy="1931150"/>
      </dsp:txXfrm>
    </dsp:sp>
    <dsp:sp modelId="{DFB106EC-D53D-4E8C-8CCB-205FEF80997A}">
      <dsp:nvSpPr>
        <dsp:cNvPr id="0" name=""/>
        <dsp:cNvSpPr/>
      </dsp:nvSpPr>
      <dsp:spPr>
        <a:xfrm>
          <a:off x="0" y="2850746"/>
          <a:ext cx="8123383" cy="214572"/>
        </a:xfrm>
        <a:prstGeom prst="rect">
          <a:avLst/>
        </a:prstGeom>
        <a:solidFill>
          <a:schemeClr val="dk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92176-11C3-47AB-82DF-35CDAB31F6C4}">
      <dsp:nvSpPr>
        <dsp:cNvPr id="0" name=""/>
        <dsp:cNvSpPr/>
      </dsp:nvSpPr>
      <dsp:spPr>
        <a:xfrm>
          <a:off x="0" y="0"/>
          <a:ext cx="7516090" cy="920634"/>
        </a:xfrm>
        <a:prstGeom prst="rect">
          <a:avLst/>
        </a:prstGeom>
        <a:solidFill>
          <a:schemeClr val="dk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b="1" kern="1200" dirty="0"/>
            <a:t>BBNJ establishes </a:t>
          </a:r>
          <a:r>
            <a:rPr lang="en-US" sz="1900" b="1" kern="1200" dirty="0">
              <a:latin typeface="Arial"/>
            </a:rPr>
            <a:t>an</a:t>
          </a:r>
          <a:r>
            <a:rPr lang="en-US" sz="1900" b="1" kern="1200" dirty="0"/>
            <a:t> EIA process for activities </a:t>
          </a:r>
          <a:r>
            <a:rPr lang="en-US" sz="1900" b="1" kern="1200" dirty="0">
              <a:latin typeface="Arial"/>
            </a:rPr>
            <a:t>on</a:t>
          </a:r>
          <a:r>
            <a:rPr lang="en-US" sz="1900" b="1" kern="1200" dirty="0"/>
            <a:t> the high seas that would bring other countries up to the standards of the United States.</a:t>
          </a:r>
          <a:endParaRPr lang="en-US" sz="1900" kern="1200" dirty="0"/>
        </a:p>
      </dsp:txBody>
      <dsp:txXfrm>
        <a:off x="0" y="0"/>
        <a:ext cx="7516090" cy="920634"/>
      </dsp:txXfrm>
    </dsp:sp>
    <dsp:sp modelId="{4FF64BD3-9F3F-4226-BF1F-72D3A23C2BA5}">
      <dsp:nvSpPr>
        <dsp:cNvPr id="0" name=""/>
        <dsp:cNvSpPr/>
      </dsp:nvSpPr>
      <dsp:spPr>
        <a:xfrm>
          <a:off x="3669" y="920634"/>
          <a:ext cx="2502916" cy="193333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Provisions for </a:t>
          </a:r>
          <a:r>
            <a:rPr lang="en-US" sz="1600" b="1" kern="1200" dirty="0"/>
            <a:t>comprehensive and rigorous</a:t>
          </a:r>
          <a:r>
            <a:rPr lang="en-US" sz="1600" kern="1200" dirty="0"/>
            <a:t> assessments of activities</a:t>
          </a:r>
          <a:r>
            <a:rPr lang="en-US" sz="1600" kern="1200" dirty="0">
              <a:latin typeface="Arial"/>
            </a:rPr>
            <a:t> on the high seas</a:t>
          </a:r>
          <a:endParaRPr lang="en-US" sz="1600" kern="1200" dirty="0"/>
        </a:p>
      </dsp:txBody>
      <dsp:txXfrm>
        <a:off x="3669" y="920634"/>
        <a:ext cx="2502916" cy="1933332"/>
      </dsp:txXfrm>
    </dsp:sp>
    <dsp:sp modelId="{C89CDC52-67FC-41E3-B004-BDD55C314BAA}">
      <dsp:nvSpPr>
        <dsp:cNvPr id="0" name=""/>
        <dsp:cNvSpPr/>
      </dsp:nvSpPr>
      <dsp:spPr>
        <a:xfrm>
          <a:off x="2506586" y="920634"/>
          <a:ext cx="2502916" cy="193333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Provisions to </a:t>
          </a:r>
          <a:r>
            <a:rPr lang="en-US" sz="1600" b="1" kern="1200" dirty="0"/>
            <a:t>harmonize </a:t>
          </a:r>
          <a:r>
            <a:rPr lang="en-US" sz="1600" kern="1200" dirty="0">
              <a:latin typeface="Arial"/>
            </a:rPr>
            <a:t>BBNJ with EIAs conducted</a:t>
          </a:r>
          <a:r>
            <a:rPr lang="en-US" sz="1600" kern="1200" dirty="0"/>
            <a:t> </a:t>
          </a:r>
          <a:r>
            <a:rPr lang="en-US" sz="1600" kern="1200" dirty="0">
              <a:latin typeface="Arial"/>
            </a:rPr>
            <a:t>under other</a:t>
          </a:r>
          <a:r>
            <a:rPr lang="en-US" sz="1600" kern="1200" dirty="0"/>
            <a:t> international </a:t>
          </a:r>
          <a:r>
            <a:rPr lang="en-US" sz="1600" kern="1200" dirty="0">
              <a:latin typeface="Arial"/>
            </a:rPr>
            <a:t>bodies</a:t>
          </a:r>
          <a:endParaRPr lang="en-US" sz="1600" kern="1200" dirty="0"/>
        </a:p>
      </dsp:txBody>
      <dsp:txXfrm>
        <a:off x="2506586" y="920634"/>
        <a:ext cx="2502916" cy="1933332"/>
      </dsp:txXfrm>
    </dsp:sp>
    <dsp:sp modelId="{B6A1E9D9-C5A3-417C-83F2-12C7458C4294}">
      <dsp:nvSpPr>
        <dsp:cNvPr id="0" name=""/>
        <dsp:cNvSpPr/>
      </dsp:nvSpPr>
      <dsp:spPr>
        <a:xfrm>
          <a:off x="5009503" y="920634"/>
          <a:ext cx="2502916" cy="193333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State decision-making</a:t>
          </a:r>
          <a:r>
            <a:rPr lang="en-US" sz="1600" kern="1200" dirty="0"/>
            <a:t> on activities </a:t>
          </a:r>
          <a:r>
            <a:rPr lang="en-US" sz="1600" kern="1200" dirty="0">
              <a:latin typeface="Arial"/>
            </a:rPr>
            <a:t>on</a:t>
          </a:r>
          <a:r>
            <a:rPr lang="en-US" sz="1600" kern="1200" dirty="0"/>
            <a:t> the high seas under their jurisdiction or control following an EIA</a:t>
          </a:r>
        </a:p>
      </dsp:txBody>
      <dsp:txXfrm>
        <a:off x="5009503" y="920634"/>
        <a:ext cx="2502916" cy="1933332"/>
      </dsp:txXfrm>
    </dsp:sp>
    <dsp:sp modelId="{DCC8842D-0170-43BD-A9AD-CAF4FEEAE49D}">
      <dsp:nvSpPr>
        <dsp:cNvPr id="0" name=""/>
        <dsp:cNvSpPr/>
      </dsp:nvSpPr>
      <dsp:spPr>
        <a:xfrm>
          <a:off x="0" y="2853967"/>
          <a:ext cx="7516090" cy="214814"/>
        </a:xfrm>
        <a:prstGeom prst="rect">
          <a:avLst/>
        </a:prstGeom>
        <a:solidFill>
          <a:schemeClr val="dk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6665C-B5C4-453B-86FE-89815327E255}">
      <dsp:nvSpPr>
        <dsp:cNvPr id="0" name=""/>
        <dsp:cNvSpPr/>
      </dsp:nvSpPr>
      <dsp:spPr>
        <a:xfrm>
          <a:off x="0" y="0"/>
          <a:ext cx="7181272" cy="920634"/>
        </a:xfrm>
        <a:prstGeom prst="rect">
          <a:avLst/>
        </a:prstGeom>
        <a:solidFill>
          <a:schemeClr val="dk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1" kern="1200" dirty="0"/>
            <a:t>BBNJ outlines the process by which Parties (within their capabilities) must ensure capacity building </a:t>
          </a:r>
          <a:r>
            <a:rPr lang="en-US" sz="1500" b="1" kern="1200" dirty="0">
              <a:latin typeface="Arial"/>
            </a:rPr>
            <a:t>and</a:t>
          </a:r>
          <a:r>
            <a:rPr lang="en-US" sz="1500" b="1" kern="1200" dirty="0"/>
            <a:t> cooperate to achieve transfer of marine technology</a:t>
          </a:r>
          <a:r>
            <a:rPr lang="en-US" sz="1500" b="1" kern="1200" dirty="0">
              <a:latin typeface="Arial"/>
            </a:rPr>
            <a:t> to developing</a:t>
          </a:r>
          <a:r>
            <a:rPr lang="en-US" sz="1500" b="1" kern="1200" dirty="0"/>
            <a:t> States Parties to achieve BBNJ objectives. </a:t>
          </a:r>
          <a:endParaRPr lang="en-US" sz="1500" kern="1200" dirty="0"/>
        </a:p>
      </dsp:txBody>
      <dsp:txXfrm>
        <a:off x="0" y="0"/>
        <a:ext cx="7181272" cy="920634"/>
      </dsp:txXfrm>
    </dsp:sp>
    <dsp:sp modelId="{DF644E07-F9D1-4313-A474-5F91205DF3DD}">
      <dsp:nvSpPr>
        <dsp:cNvPr id="0" name=""/>
        <dsp:cNvSpPr/>
      </dsp:nvSpPr>
      <dsp:spPr>
        <a:xfrm>
          <a:off x="3506" y="920634"/>
          <a:ext cx="2391419" cy="193333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Arial"/>
            </a:rPr>
            <a:t> </a:t>
          </a:r>
          <a:r>
            <a:rPr lang="en-US" sz="1600" kern="1200" dirty="0"/>
            <a:t>A </a:t>
          </a:r>
          <a:r>
            <a:rPr lang="en-US" sz="1600" b="1" kern="1200" dirty="0"/>
            <a:t>list of the types of capacity building </a:t>
          </a:r>
          <a:r>
            <a:rPr lang="en-US" sz="1600" kern="1200" dirty="0"/>
            <a:t>that might be provided, ranging from research opportunities to technical training</a:t>
          </a:r>
        </a:p>
      </dsp:txBody>
      <dsp:txXfrm>
        <a:off x="3506" y="920634"/>
        <a:ext cx="2391419" cy="1933332"/>
      </dsp:txXfrm>
    </dsp:sp>
    <dsp:sp modelId="{1515FD4F-C5A0-41C8-A92C-581AAD1537E3}">
      <dsp:nvSpPr>
        <dsp:cNvPr id="0" name=""/>
        <dsp:cNvSpPr/>
      </dsp:nvSpPr>
      <dsp:spPr>
        <a:xfrm>
          <a:off x="2394926" y="920634"/>
          <a:ext cx="2391419" cy="193333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Arial"/>
            </a:rPr>
            <a:t>Transfer</a:t>
          </a:r>
          <a:r>
            <a:rPr lang="en-US" sz="1600" kern="1200" dirty="0"/>
            <a:t> of marine </a:t>
          </a:r>
          <a:r>
            <a:rPr lang="en-US" sz="1600" kern="1200" dirty="0">
              <a:latin typeface="Arial"/>
            </a:rPr>
            <a:t>technology must be on</a:t>
          </a:r>
          <a:r>
            <a:rPr lang="en-US" sz="1600" kern="1200" dirty="0"/>
            <a:t> </a:t>
          </a:r>
          <a:r>
            <a:rPr lang="en-US" sz="1600" b="1" kern="1200" dirty="0"/>
            <a:t>fair and most favorable terms </a:t>
          </a:r>
          <a:r>
            <a:rPr lang="en-US" sz="1600" b="0" kern="1200" dirty="0"/>
            <a:t>and on</a:t>
          </a:r>
          <a:r>
            <a:rPr lang="en-US" sz="1600" b="1" kern="1200" dirty="0"/>
            <a:t> mutually agreed terms</a:t>
          </a:r>
        </a:p>
      </dsp:txBody>
      <dsp:txXfrm>
        <a:off x="2394926" y="920634"/>
        <a:ext cx="2391419" cy="1933332"/>
      </dsp:txXfrm>
    </dsp:sp>
    <dsp:sp modelId="{A8C09182-03FA-48DD-A85E-775B57708F36}">
      <dsp:nvSpPr>
        <dsp:cNvPr id="0" name=""/>
        <dsp:cNvSpPr/>
      </dsp:nvSpPr>
      <dsp:spPr>
        <a:xfrm>
          <a:off x="4786345" y="920634"/>
          <a:ext cx="2391419" cy="193333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Arial"/>
            </a:rPr>
            <a:t>Balance</a:t>
          </a:r>
          <a:r>
            <a:rPr lang="en-US" sz="1600" kern="1200" dirty="0"/>
            <a:t> between the </a:t>
          </a:r>
          <a:r>
            <a:rPr lang="en-US" sz="1600" b="1" kern="1200" dirty="0"/>
            <a:t>needs for CBTMT </a:t>
          </a:r>
          <a:r>
            <a:rPr lang="en-US" sz="1600" kern="1200" dirty="0"/>
            <a:t>to implement the agreement and the </a:t>
          </a:r>
          <a:r>
            <a:rPr lang="en-US" sz="1600" b="1" kern="1200" dirty="0"/>
            <a:t>need to protect the IPR </a:t>
          </a:r>
          <a:r>
            <a:rPr lang="en-US" sz="1600" kern="1200" dirty="0"/>
            <a:t>of stakeholders</a:t>
          </a:r>
        </a:p>
      </dsp:txBody>
      <dsp:txXfrm>
        <a:off x="4786345" y="920634"/>
        <a:ext cx="2391419" cy="1933332"/>
      </dsp:txXfrm>
    </dsp:sp>
    <dsp:sp modelId="{3DE2936A-0907-4819-9BDF-7D9C2FE3EA62}">
      <dsp:nvSpPr>
        <dsp:cNvPr id="0" name=""/>
        <dsp:cNvSpPr/>
      </dsp:nvSpPr>
      <dsp:spPr>
        <a:xfrm>
          <a:off x="0" y="2853967"/>
          <a:ext cx="7181272" cy="214814"/>
        </a:xfrm>
        <a:prstGeom prst="rect">
          <a:avLst/>
        </a:prstGeom>
        <a:solidFill>
          <a:schemeClr val="dk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5A8A2-EC5B-4516-89A0-6162F51DE5BE}">
      <dsp:nvSpPr>
        <dsp:cNvPr id="0" name=""/>
        <dsp:cNvSpPr/>
      </dsp:nvSpPr>
      <dsp:spPr>
        <a:xfrm>
          <a:off x="0" y="0"/>
          <a:ext cx="8123383" cy="919595"/>
        </a:xfrm>
        <a:prstGeom prst="rect">
          <a:avLst/>
        </a:prstGeom>
        <a:solidFill>
          <a:schemeClr val="dk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BBNJ creates a system for the fair and equitable sharing of benefits arising from activities related to MGR</a:t>
          </a:r>
          <a:r>
            <a:rPr lang="en-US" sz="1600" b="1" kern="1200" dirty="0">
              <a:latin typeface="Arial"/>
            </a:rPr>
            <a:t> of ABNJ</a:t>
          </a:r>
          <a:r>
            <a:rPr lang="en-US" sz="1600" b="1" kern="1200" dirty="0"/>
            <a:t>, such as collection, access to MGR stored in repositories, and utilization of MGR and digital sequence information (DSI).</a:t>
          </a:r>
          <a:endParaRPr lang="en-US" sz="1600" kern="1200" dirty="0"/>
        </a:p>
      </dsp:txBody>
      <dsp:txXfrm>
        <a:off x="0" y="0"/>
        <a:ext cx="8123383" cy="919595"/>
      </dsp:txXfrm>
    </dsp:sp>
    <dsp:sp modelId="{43D1E82A-0B00-46FE-B086-25C9C0D79C6C}">
      <dsp:nvSpPr>
        <dsp:cNvPr id="0" name=""/>
        <dsp:cNvSpPr/>
      </dsp:nvSpPr>
      <dsp:spPr>
        <a:xfrm>
          <a:off x="3966" y="919595"/>
          <a:ext cx="1352575" cy="193115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t>A </a:t>
          </a:r>
          <a:r>
            <a:rPr lang="en-US" sz="1000" b="1" kern="1200" dirty="0"/>
            <a:t>notification system</a:t>
          </a:r>
          <a:r>
            <a:rPr lang="en-US" sz="1000" kern="1200" dirty="0"/>
            <a:t> for </a:t>
          </a:r>
          <a:r>
            <a:rPr lang="en-US" sz="1000" kern="1200" dirty="0">
              <a:latin typeface="Arial"/>
            </a:rPr>
            <a:t>activities with respect to </a:t>
          </a:r>
          <a:r>
            <a:rPr lang="en-US" sz="1000" kern="1200" dirty="0"/>
            <a:t>MGR and </a:t>
          </a:r>
          <a:r>
            <a:rPr lang="en-US" sz="1000" kern="1200" dirty="0">
              <a:latin typeface="Arial"/>
            </a:rPr>
            <a:t>DSI</a:t>
          </a:r>
          <a:endParaRPr lang="en-US" sz="1000" kern="1200" dirty="0"/>
        </a:p>
      </dsp:txBody>
      <dsp:txXfrm>
        <a:off x="3966" y="919595"/>
        <a:ext cx="1352575" cy="1931150"/>
      </dsp:txXfrm>
    </dsp:sp>
    <dsp:sp modelId="{00C1CA57-325C-4DE0-A0F3-54B29BBFB360}">
      <dsp:nvSpPr>
        <dsp:cNvPr id="0" name=""/>
        <dsp:cNvSpPr/>
      </dsp:nvSpPr>
      <dsp:spPr>
        <a:xfrm>
          <a:off x="1356541" y="919595"/>
          <a:ext cx="1352575" cy="193115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t>Non-monetary benefit </a:t>
          </a:r>
          <a:r>
            <a:rPr lang="en-US" sz="1000" b="1" kern="1200" dirty="0">
              <a:latin typeface="Arial"/>
            </a:rPr>
            <a:t>sharing </a:t>
          </a:r>
          <a:r>
            <a:rPr lang="en-US" sz="1000" b="0" kern="1200" dirty="0">
              <a:latin typeface="Arial"/>
            </a:rPr>
            <a:t>Access</a:t>
          </a:r>
          <a:r>
            <a:rPr lang="en-US" sz="1000" kern="1200" dirty="0"/>
            <a:t> to samples of MGR or access DSI generated </a:t>
          </a:r>
          <a:r>
            <a:rPr lang="en-US" sz="1000" kern="1200" dirty="0">
              <a:latin typeface="Arial"/>
            </a:rPr>
            <a:t>from </a:t>
          </a:r>
          <a:r>
            <a:rPr lang="en-US" sz="1000" kern="1200" dirty="0"/>
            <a:t>MGR</a:t>
          </a:r>
        </a:p>
      </dsp:txBody>
      <dsp:txXfrm>
        <a:off x="1356541" y="919595"/>
        <a:ext cx="1352575" cy="1931150"/>
      </dsp:txXfrm>
    </dsp:sp>
    <dsp:sp modelId="{B8A30DF3-9494-4CDE-A54B-83943AA259B6}">
      <dsp:nvSpPr>
        <dsp:cNvPr id="0" name=""/>
        <dsp:cNvSpPr/>
      </dsp:nvSpPr>
      <dsp:spPr>
        <a:xfrm>
          <a:off x="2709116" y="919595"/>
          <a:ext cx="1352575" cy="193115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t>Monetary benefit sharing </a:t>
          </a:r>
          <a:r>
            <a:rPr lang="en-US" sz="1000" kern="1200" dirty="0"/>
            <a:t>Paid by developed </a:t>
          </a:r>
          <a:r>
            <a:rPr lang="en-US" sz="1000" kern="1200" dirty="0">
              <a:latin typeface="Arial"/>
            </a:rPr>
            <a:t>States: 50</a:t>
          </a:r>
          <a:r>
            <a:rPr lang="en-US" sz="1000" kern="1200" dirty="0"/>
            <a:t>% of, and in addition to, assessed contributions</a:t>
          </a:r>
          <a:r>
            <a:rPr lang="en-US" sz="1000" kern="1200" dirty="0">
              <a:latin typeface="Arial"/>
            </a:rPr>
            <a:t>; option</a:t>
          </a:r>
          <a:r>
            <a:rPr lang="en-US" sz="1000" kern="1200" dirty="0"/>
            <a:t> for the COP to determine an </a:t>
          </a:r>
          <a:r>
            <a:rPr lang="en-US" sz="1000" b="0" kern="1200" dirty="0"/>
            <a:t>alternate</a:t>
          </a:r>
          <a:r>
            <a:rPr lang="en-US" sz="1000" b="1" kern="1200" dirty="0"/>
            <a:t> </a:t>
          </a:r>
          <a:r>
            <a:rPr lang="en-US" sz="1000" kern="1200" dirty="0"/>
            <a:t>monetary benefit provision in the future</a:t>
          </a:r>
        </a:p>
      </dsp:txBody>
      <dsp:txXfrm>
        <a:off x="2709116" y="919595"/>
        <a:ext cx="1352575" cy="1931150"/>
      </dsp:txXfrm>
    </dsp:sp>
    <dsp:sp modelId="{ECFBC700-ED1C-4C57-8AB2-3E61BB678694}">
      <dsp:nvSpPr>
        <dsp:cNvPr id="0" name=""/>
        <dsp:cNvSpPr/>
      </dsp:nvSpPr>
      <dsp:spPr>
        <a:xfrm>
          <a:off x="4061691" y="919595"/>
          <a:ext cx="1352575" cy="193115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latin typeface="Arial"/>
            </a:rPr>
            <a:t>NO </a:t>
          </a:r>
          <a:r>
            <a:rPr lang="en-US" sz="1000" kern="1200" dirty="0">
              <a:latin typeface="Arial"/>
            </a:rPr>
            <a:t>definition of DSI; </a:t>
          </a:r>
          <a:r>
            <a:rPr lang="en-US" sz="1000" b="1" kern="1200" dirty="0">
              <a:latin typeface="Arial"/>
            </a:rPr>
            <a:t>clarity </a:t>
          </a:r>
          <a:r>
            <a:rPr lang="en-US" sz="1000" kern="1200" dirty="0">
              <a:latin typeface="Arial"/>
            </a:rPr>
            <a:t>that MGR and DSI are distinct from one another</a:t>
          </a:r>
          <a:endParaRPr lang="en-US" sz="1000" kern="1200" dirty="0"/>
        </a:p>
      </dsp:txBody>
      <dsp:txXfrm>
        <a:off x="4061691" y="919595"/>
        <a:ext cx="1352575" cy="1931150"/>
      </dsp:txXfrm>
    </dsp:sp>
    <dsp:sp modelId="{B02C0771-84A7-4610-B389-754F836786D2}">
      <dsp:nvSpPr>
        <dsp:cNvPr id="0" name=""/>
        <dsp:cNvSpPr/>
      </dsp:nvSpPr>
      <dsp:spPr>
        <a:xfrm>
          <a:off x="5414266" y="919595"/>
          <a:ext cx="1352575" cy="193115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solidFill>
                <a:schemeClr val="dk1"/>
              </a:solidFill>
            </a:rPr>
            <a:t>NO</a:t>
          </a:r>
          <a:r>
            <a:rPr lang="en-US" sz="1000" kern="1200" dirty="0">
              <a:solidFill>
                <a:schemeClr val="dk1"/>
              </a:solidFill>
            </a:rPr>
            <a:t> language stating that MGR are the common heritage of mankind</a:t>
          </a:r>
          <a:endParaRPr lang="en-US" sz="1000" kern="1200" dirty="0">
            <a:latin typeface="Arial"/>
          </a:endParaRPr>
        </a:p>
      </dsp:txBody>
      <dsp:txXfrm>
        <a:off x="5414266" y="919595"/>
        <a:ext cx="1352575" cy="1931150"/>
      </dsp:txXfrm>
    </dsp:sp>
    <dsp:sp modelId="{A9A58751-9694-43B8-A5B7-693B64C461C5}">
      <dsp:nvSpPr>
        <dsp:cNvPr id="0" name=""/>
        <dsp:cNvSpPr/>
      </dsp:nvSpPr>
      <dsp:spPr>
        <a:xfrm>
          <a:off x="6766841" y="919595"/>
          <a:ext cx="1352575" cy="193115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t>Intellectual property rights (IPR) protections </a:t>
          </a:r>
          <a:r>
            <a:rPr lang="en-US" sz="1000" kern="1200" dirty="0">
              <a:solidFill>
                <a:schemeClr val="dk1"/>
              </a:solidFill>
              <a:latin typeface="Arial"/>
            </a:rPr>
            <a:t>in</a:t>
          </a:r>
          <a:r>
            <a:rPr lang="en-US" sz="1000" b="1" kern="1200" dirty="0">
              <a:solidFill>
                <a:schemeClr val="dk1"/>
              </a:solidFill>
              <a:latin typeface="Arial"/>
            </a:rPr>
            <a:t> three separate articles </a:t>
          </a:r>
          <a:endParaRPr lang="en-US" sz="1000" b="1" kern="1200" dirty="0">
            <a:solidFill>
              <a:schemeClr val="dk1"/>
            </a:solidFill>
          </a:endParaRPr>
        </a:p>
      </dsp:txBody>
      <dsp:txXfrm>
        <a:off x="6766841" y="919595"/>
        <a:ext cx="1352575" cy="1931150"/>
      </dsp:txXfrm>
    </dsp:sp>
    <dsp:sp modelId="{DFB106EC-D53D-4E8C-8CCB-205FEF80997A}">
      <dsp:nvSpPr>
        <dsp:cNvPr id="0" name=""/>
        <dsp:cNvSpPr/>
      </dsp:nvSpPr>
      <dsp:spPr>
        <a:xfrm>
          <a:off x="0" y="2850746"/>
          <a:ext cx="8123383" cy="214572"/>
        </a:xfrm>
        <a:prstGeom prst="rect">
          <a:avLst/>
        </a:prstGeom>
        <a:solidFill>
          <a:schemeClr val="dk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C963C-2826-B445-A297-5E8BAA9B4A62}">
      <dsp:nvSpPr>
        <dsp:cNvPr id="0" name=""/>
        <dsp:cNvSpPr/>
      </dsp:nvSpPr>
      <dsp:spPr>
        <a:xfrm>
          <a:off x="5732874" y="2564386"/>
          <a:ext cx="1112952" cy="478118"/>
        </a:xfrm>
        <a:custGeom>
          <a:avLst/>
          <a:gdLst/>
          <a:ahLst/>
          <a:cxnLst/>
          <a:rect l="0" t="0" r="0" b="0"/>
          <a:pathLst>
            <a:path>
              <a:moveTo>
                <a:pt x="0" y="0"/>
              </a:moveTo>
              <a:lnTo>
                <a:pt x="0" y="325937"/>
              </a:lnTo>
              <a:lnTo>
                <a:pt x="1112952" y="325937"/>
              </a:lnTo>
              <a:lnTo>
                <a:pt x="1112952" y="4781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C7732F-831D-5046-A879-A65B623E1B48}">
      <dsp:nvSpPr>
        <dsp:cNvPr id="0" name=""/>
        <dsp:cNvSpPr/>
      </dsp:nvSpPr>
      <dsp:spPr>
        <a:xfrm>
          <a:off x="4268558" y="2564386"/>
          <a:ext cx="1464315" cy="477760"/>
        </a:xfrm>
        <a:custGeom>
          <a:avLst/>
          <a:gdLst/>
          <a:ahLst/>
          <a:cxnLst/>
          <a:rect l="0" t="0" r="0" b="0"/>
          <a:pathLst>
            <a:path>
              <a:moveTo>
                <a:pt x="1464315" y="0"/>
              </a:moveTo>
              <a:lnTo>
                <a:pt x="1464315" y="325580"/>
              </a:lnTo>
              <a:lnTo>
                <a:pt x="0" y="325580"/>
              </a:lnTo>
              <a:lnTo>
                <a:pt x="0" y="47776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21FF46-120A-5E46-BDF7-110C80D27120}">
      <dsp:nvSpPr>
        <dsp:cNvPr id="0" name=""/>
        <dsp:cNvSpPr/>
      </dsp:nvSpPr>
      <dsp:spPr>
        <a:xfrm>
          <a:off x="3551173" y="1066576"/>
          <a:ext cx="2181701" cy="454676"/>
        </a:xfrm>
        <a:custGeom>
          <a:avLst/>
          <a:gdLst/>
          <a:ahLst/>
          <a:cxnLst/>
          <a:rect l="0" t="0" r="0" b="0"/>
          <a:pathLst>
            <a:path>
              <a:moveTo>
                <a:pt x="0" y="0"/>
              </a:moveTo>
              <a:lnTo>
                <a:pt x="0" y="302495"/>
              </a:lnTo>
              <a:lnTo>
                <a:pt x="2181701" y="302495"/>
              </a:lnTo>
              <a:lnTo>
                <a:pt x="2181701" y="4546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F13CF9-7258-4F45-98DD-89CB085D8BB4}">
      <dsp:nvSpPr>
        <dsp:cNvPr id="0" name=""/>
        <dsp:cNvSpPr/>
      </dsp:nvSpPr>
      <dsp:spPr>
        <a:xfrm>
          <a:off x="1402684" y="2573973"/>
          <a:ext cx="91440" cy="468531"/>
        </a:xfrm>
        <a:custGeom>
          <a:avLst/>
          <a:gdLst/>
          <a:ahLst/>
          <a:cxnLst/>
          <a:rect l="0" t="0" r="0" b="0"/>
          <a:pathLst>
            <a:path>
              <a:moveTo>
                <a:pt x="45720" y="0"/>
              </a:moveTo>
              <a:lnTo>
                <a:pt x="45720" y="46853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8D0427-B9EF-0346-93BE-B54C8AD66C2D}">
      <dsp:nvSpPr>
        <dsp:cNvPr id="0" name=""/>
        <dsp:cNvSpPr/>
      </dsp:nvSpPr>
      <dsp:spPr>
        <a:xfrm>
          <a:off x="1448404" y="1066576"/>
          <a:ext cx="2102768" cy="464262"/>
        </a:xfrm>
        <a:custGeom>
          <a:avLst/>
          <a:gdLst/>
          <a:ahLst/>
          <a:cxnLst/>
          <a:rect l="0" t="0" r="0" b="0"/>
          <a:pathLst>
            <a:path>
              <a:moveTo>
                <a:pt x="2102768" y="0"/>
              </a:moveTo>
              <a:lnTo>
                <a:pt x="2102768" y="312082"/>
              </a:lnTo>
              <a:lnTo>
                <a:pt x="0" y="312082"/>
              </a:lnTo>
              <a:lnTo>
                <a:pt x="0" y="4642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5B32DE-21BC-3748-BF99-9676F36C7B8D}">
      <dsp:nvSpPr>
        <dsp:cNvPr id="0" name=""/>
        <dsp:cNvSpPr/>
      </dsp:nvSpPr>
      <dsp:spPr>
        <a:xfrm>
          <a:off x="2729807" y="23441"/>
          <a:ext cx="1642731" cy="10431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DBC7AA-C84E-F742-889B-3CDC90C701B6}">
      <dsp:nvSpPr>
        <dsp:cNvPr id="0" name=""/>
        <dsp:cNvSpPr/>
      </dsp:nvSpPr>
      <dsp:spPr>
        <a:xfrm>
          <a:off x="2912333" y="196841"/>
          <a:ext cx="1642731" cy="10431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MGR Benefit-Sharing Provisions</a:t>
          </a:r>
        </a:p>
      </dsp:txBody>
      <dsp:txXfrm>
        <a:off x="2942885" y="227393"/>
        <a:ext cx="1581627" cy="982030"/>
      </dsp:txXfrm>
    </dsp:sp>
    <dsp:sp modelId="{5B8990F3-9B29-E247-AE4E-641BEC826FBF}">
      <dsp:nvSpPr>
        <dsp:cNvPr id="0" name=""/>
        <dsp:cNvSpPr/>
      </dsp:nvSpPr>
      <dsp:spPr>
        <a:xfrm>
          <a:off x="627038" y="1530839"/>
          <a:ext cx="1642731" cy="10431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C5B171-E868-8849-9D08-62E1A71E141E}">
      <dsp:nvSpPr>
        <dsp:cNvPr id="0" name=""/>
        <dsp:cNvSpPr/>
      </dsp:nvSpPr>
      <dsp:spPr>
        <a:xfrm>
          <a:off x="809564" y="1704238"/>
          <a:ext cx="1642731" cy="10431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Non-Monetary Benefits</a:t>
          </a:r>
        </a:p>
      </dsp:txBody>
      <dsp:txXfrm>
        <a:off x="840116" y="1734790"/>
        <a:ext cx="1581627" cy="982030"/>
      </dsp:txXfrm>
    </dsp:sp>
    <dsp:sp modelId="{390DB874-44FD-664A-8281-99DA567D23FF}">
      <dsp:nvSpPr>
        <dsp:cNvPr id="0" name=""/>
        <dsp:cNvSpPr/>
      </dsp:nvSpPr>
      <dsp:spPr>
        <a:xfrm>
          <a:off x="222836" y="3042505"/>
          <a:ext cx="2451135" cy="10431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756B4D-B3D7-9147-856A-94BE72535364}">
      <dsp:nvSpPr>
        <dsp:cNvPr id="0" name=""/>
        <dsp:cNvSpPr/>
      </dsp:nvSpPr>
      <dsp:spPr>
        <a:xfrm>
          <a:off x="405362" y="3215904"/>
          <a:ext cx="2451135" cy="10431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Generally what already occurs, such as providing access to MGR samples or DSI from such MGR in accordance with current international practice</a:t>
          </a:r>
        </a:p>
      </dsp:txBody>
      <dsp:txXfrm>
        <a:off x="435914" y="3246456"/>
        <a:ext cx="2390031" cy="982030"/>
      </dsp:txXfrm>
    </dsp:sp>
    <dsp:sp modelId="{74A1740B-F7A9-2E43-A169-6A635AF68235}">
      <dsp:nvSpPr>
        <dsp:cNvPr id="0" name=""/>
        <dsp:cNvSpPr/>
      </dsp:nvSpPr>
      <dsp:spPr>
        <a:xfrm>
          <a:off x="4911509" y="1521252"/>
          <a:ext cx="1642731" cy="10431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2A8D8F-6062-564C-8F68-2807333EFE41}">
      <dsp:nvSpPr>
        <dsp:cNvPr id="0" name=""/>
        <dsp:cNvSpPr/>
      </dsp:nvSpPr>
      <dsp:spPr>
        <a:xfrm>
          <a:off x="5094034" y="1694652"/>
          <a:ext cx="1642731" cy="10431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Monetary Benefits</a:t>
          </a:r>
        </a:p>
      </dsp:txBody>
      <dsp:txXfrm>
        <a:off x="5124586" y="1725204"/>
        <a:ext cx="1581627" cy="982030"/>
      </dsp:txXfrm>
    </dsp:sp>
    <dsp:sp modelId="{5A799015-9A63-9C43-ABD3-C2D7A67A66C3}">
      <dsp:nvSpPr>
        <dsp:cNvPr id="0" name=""/>
        <dsp:cNvSpPr/>
      </dsp:nvSpPr>
      <dsp:spPr>
        <a:xfrm>
          <a:off x="3447193" y="3042147"/>
          <a:ext cx="1642731" cy="10431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C49928-ED58-A040-960F-67CB99C4D293}">
      <dsp:nvSpPr>
        <dsp:cNvPr id="0" name=""/>
        <dsp:cNvSpPr/>
      </dsp:nvSpPr>
      <dsp:spPr>
        <a:xfrm>
          <a:off x="3629718" y="3215547"/>
          <a:ext cx="1642731" cy="10431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Initial: 50% of assessed contributions (not linked to an activity) </a:t>
          </a:r>
          <a:endParaRPr lang="en-US" sz="1100" kern="1200" dirty="0"/>
        </a:p>
      </dsp:txBody>
      <dsp:txXfrm>
        <a:off x="3660270" y="3246099"/>
        <a:ext cx="1581627" cy="982030"/>
      </dsp:txXfrm>
    </dsp:sp>
    <dsp:sp modelId="{BD41C682-6013-334B-BBC1-9DDE308983B5}">
      <dsp:nvSpPr>
        <dsp:cNvPr id="0" name=""/>
        <dsp:cNvSpPr/>
      </dsp:nvSpPr>
      <dsp:spPr>
        <a:xfrm>
          <a:off x="6024461" y="3042505"/>
          <a:ext cx="1642731" cy="10431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DCEA20-A6B6-7745-A3C5-8FE43956604F}">
      <dsp:nvSpPr>
        <dsp:cNvPr id="0" name=""/>
        <dsp:cNvSpPr/>
      </dsp:nvSpPr>
      <dsp:spPr>
        <a:xfrm>
          <a:off x="6206987" y="3215904"/>
          <a:ext cx="1642731" cy="10431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Alternative: future COP decision; take into consideration benefit sharing mechanisms in other fora (e.g. CBD)  </a:t>
          </a:r>
        </a:p>
      </dsp:txBody>
      <dsp:txXfrm>
        <a:off x="6237539" y="3246456"/>
        <a:ext cx="1581627" cy="98203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7704534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0928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8033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f88252dc4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f88252dc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1065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pic>
        <p:nvPicPr>
          <p:cNvPr id="10" name="Google Shape;10;p2" title="light gray wavy pattern texture"/>
          <p:cNvPicPr preferRelativeResize="0"/>
          <p:nvPr/>
        </p:nvPicPr>
        <p:blipFill rotWithShape="1">
          <a:blip r:embed="rId2">
            <a:alphaModFix/>
          </a:blip>
          <a:srcRect l="3191" r="3201"/>
          <a:stretch/>
        </p:blipFill>
        <p:spPr>
          <a:xfrm>
            <a:off x="0" y="487825"/>
            <a:ext cx="9143998"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729450" y="1801615"/>
            <a:ext cx="7688100" cy="2002800"/>
          </a:xfrm>
          <a:prstGeom prst="rect">
            <a:avLst/>
          </a:prstGeom>
        </p:spPr>
        <p:txBody>
          <a:bodyPr spcFirstLastPara="1" wrap="square" lIns="91425" tIns="91425" rIns="91425" bIns="91425" anchor="b" anchorCtr="0">
            <a:noAutofit/>
          </a:bodyPr>
          <a:lstStyle>
            <a:lvl1pPr lvl="0">
              <a:spcBef>
                <a:spcPts val="0"/>
              </a:spcBef>
              <a:spcAft>
                <a:spcPts val="0"/>
              </a:spcAft>
              <a:buClr>
                <a:srgbClr val="0A2240"/>
              </a:buClr>
              <a:buSzPts val="4800"/>
              <a:buNone/>
              <a:defRPr sz="4800">
                <a:solidFill>
                  <a:srgbClr val="0A2240"/>
                </a:solidFill>
                <a:latin typeface="Calibri" panose="020F0502020204030204" pitchFamily="34" charset="0"/>
                <a:cs typeface="Calibri" panose="020F0502020204030204" pitchFamily="34" charset="0"/>
              </a:defRPr>
            </a:lvl1pPr>
            <a:lvl2pPr lvl="1">
              <a:spcBef>
                <a:spcPts val="0"/>
              </a:spcBef>
              <a:spcAft>
                <a:spcPts val="0"/>
              </a:spcAft>
              <a:buClr>
                <a:srgbClr val="0A2240"/>
              </a:buClr>
              <a:buSzPts val="4800"/>
              <a:buFont typeface="Garamond"/>
              <a:buNone/>
              <a:defRPr sz="4800">
                <a:solidFill>
                  <a:srgbClr val="0A2240"/>
                </a:solidFill>
                <a:latin typeface="Garamond"/>
                <a:ea typeface="Garamond"/>
                <a:cs typeface="Garamond"/>
                <a:sym typeface="Garamond"/>
              </a:defRPr>
            </a:lvl2pPr>
            <a:lvl3pPr lvl="2">
              <a:spcBef>
                <a:spcPts val="0"/>
              </a:spcBef>
              <a:spcAft>
                <a:spcPts val="0"/>
              </a:spcAft>
              <a:buClr>
                <a:srgbClr val="0A2240"/>
              </a:buClr>
              <a:buSzPts val="4800"/>
              <a:buFont typeface="Garamond"/>
              <a:buNone/>
              <a:defRPr sz="4800">
                <a:solidFill>
                  <a:srgbClr val="0A2240"/>
                </a:solidFill>
                <a:latin typeface="Garamond"/>
                <a:ea typeface="Garamond"/>
                <a:cs typeface="Garamond"/>
                <a:sym typeface="Garamond"/>
              </a:defRPr>
            </a:lvl3pPr>
            <a:lvl4pPr lvl="3">
              <a:spcBef>
                <a:spcPts val="0"/>
              </a:spcBef>
              <a:spcAft>
                <a:spcPts val="0"/>
              </a:spcAft>
              <a:buClr>
                <a:srgbClr val="0A2240"/>
              </a:buClr>
              <a:buSzPts val="4800"/>
              <a:buFont typeface="Garamond"/>
              <a:buNone/>
              <a:defRPr sz="4800">
                <a:solidFill>
                  <a:srgbClr val="0A2240"/>
                </a:solidFill>
                <a:latin typeface="Garamond"/>
                <a:ea typeface="Garamond"/>
                <a:cs typeface="Garamond"/>
                <a:sym typeface="Garamond"/>
              </a:defRPr>
            </a:lvl4pPr>
            <a:lvl5pPr lvl="4">
              <a:spcBef>
                <a:spcPts val="0"/>
              </a:spcBef>
              <a:spcAft>
                <a:spcPts val="0"/>
              </a:spcAft>
              <a:buClr>
                <a:srgbClr val="0A2240"/>
              </a:buClr>
              <a:buSzPts val="4800"/>
              <a:buFont typeface="Garamond"/>
              <a:buNone/>
              <a:defRPr sz="4800">
                <a:solidFill>
                  <a:srgbClr val="0A2240"/>
                </a:solidFill>
                <a:latin typeface="Garamond"/>
                <a:ea typeface="Garamond"/>
                <a:cs typeface="Garamond"/>
                <a:sym typeface="Garamond"/>
              </a:defRPr>
            </a:lvl5pPr>
            <a:lvl6pPr lvl="5">
              <a:spcBef>
                <a:spcPts val="0"/>
              </a:spcBef>
              <a:spcAft>
                <a:spcPts val="0"/>
              </a:spcAft>
              <a:buClr>
                <a:srgbClr val="0A2240"/>
              </a:buClr>
              <a:buSzPts val="4800"/>
              <a:buFont typeface="Garamond"/>
              <a:buNone/>
              <a:defRPr sz="4800">
                <a:solidFill>
                  <a:srgbClr val="0A2240"/>
                </a:solidFill>
                <a:latin typeface="Garamond"/>
                <a:ea typeface="Garamond"/>
                <a:cs typeface="Garamond"/>
                <a:sym typeface="Garamond"/>
              </a:defRPr>
            </a:lvl6pPr>
            <a:lvl7pPr lvl="6">
              <a:spcBef>
                <a:spcPts val="0"/>
              </a:spcBef>
              <a:spcAft>
                <a:spcPts val="0"/>
              </a:spcAft>
              <a:buClr>
                <a:srgbClr val="0A2240"/>
              </a:buClr>
              <a:buSzPts val="4800"/>
              <a:buFont typeface="Garamond"/>
              <a:buNone/>
              <a:defRPr sz="4800">
                <a:solidFill>
                  <a:srgbClr val="0A2240"/>
                </a:solidFill>
                <a:latin typeface="Garamond"/>
                <a:ea typeface="Garamond"/>
                <a:cs typeface="Garamond"/>
                <a:sym typeface="Garamond"/>
              </a:defRPr>
            </a:lvl7pPr>
            <a:lvl8pPr lvl="7">
              <a:spcBef>
                <a:spcPts val="0"/>
              </a:spcBef>
              <a:spcAft>
                <a:spcPts val="0"/>
              </a:spcAft>
              <a:buClr>
                <a:srgbClr val="0A2240"/>
              </a:buClr>
              <a:buSzPts val="4800"/>
              <a:buFont typeface="Garamond"/>
              <a:buNone/>
              <a:defRPr sz="4800">
                <a:solidFill>
                  <a:srgbClr val="0A2240"/>
                </a:solidFill>
                <a:latin typeface="Garamond"/>
                <a:ea typeface="Garamond"/>
                <a:cs typeface="Garamond"/>
                <a:sym typeface="Garamond"/>
              </a:defRPr>
            </a:lvl8pPr>
            <a:lvl9pPr lvl="8">
              <a:spcBef>
                <a:spcPts val="0"/>
              </a:spcBef>
              <a:spcAft>
                <a:spcPts val="0"/>
              </a:spcAft>
              <a:buClr>
                <a:srgbClr val="0A2240"/>
              </a:buClr>
              <a:buSzPts val="4800"/>
              <a:buFont typeface="Garamond"/>
              <a:buNone/>
              <a:defRPr sz="4800">
                <a:solidFill>
                  <a:srgbClr val="0A2240"/>
                </a:solidFill>
                <a:latin typeface="Garamond"/>
                <a:ea typeface="Garamond"/>
                <a:cs typeface="Garamond"/>
                <a:sym typeface="Garamond"/>
              </a:defRPr>
            </a:lvl9pPr>
          </a:lstStyle>
          <a:p>
            <a:endParaRPr/>
          </a:p>
        </p:txBody>
      </p:sp>
      <p:sp>
        <p:nvSpPr>
          <p:cNvPr id="13" name="Google Shape;13;p2"/>
          <p:cNvSpPr txBox="1">
            <a:spLocks noGrp="1"/>
          </p:cNvSpPr>
          <p:nvPr>
            <p:ph type="subTitle" idx="1"/>
          </p:nvPr>
        </p:nvSpPr>
        <p:spPr>
          <a:xfrm>
            <a:off x="729627" y="3880665"/>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323A45"/>
              </a:buClr>
              <a:buSzPts val="1600"/>
              <a:buNone/>
              <a:defRPr sz="1600">
                <a:solidFill>
                  <a:srgbClr val="323A45"/>
                </a:solidFill>
                <a:latin typeface="Calibri" panose="020F0502020204030204" pitchFamily="34" charset="0"/>
                <a:cs typeface="Calibri" panose="020F0502020204030204" pitchFamily="34" charset="0"/>
              </a:defRPr>
            </a:lvl1pPr>
            <a:lvl2pPr lvl="1">
              <a:lnSpc>
                <a:spcPct val="100000"/>
              </a:lnSpc>
              <a:spcBef>
                <a:spcPts val="0"/>
              </a:spcBef>
              <a:spcAft>
                <a:spcPts val="0"/>
              </a:spcAft>
              <a:buClr>
                <a:srgbClr val="323A45"/>
              </a:buClr>
              <a:buSzPts val="1600"/>
              <a:buNone/>
              <a:defRPr sz="1600">
                <a:solidFill>
                  <a:srgbClr val="323A45"/>
                </a:solidFill>
              </a:defRPr>
            </a:lvl2pPr>
            <a:lvl3pPr lvl="2">
              <a:lnSpc>
                <a:spcPct val="100000"/>
              </a:lnSpc>
              <a:spcBef>
                <a:spcPts val="0"/>
              </a:spcBef>
              <a:spcAft>
                <a:spcPts val="0"/>
              </a:spcAft>
              <a:buClr>
                <a:srgbClr val="323A45"/>
              </a:buClr>
              <a:buSzPts val="1600"/>
              <a:buNone/>
              <a:defRPr sz="1600">
                <a:solidFill>
                  <a:srgbClr val="323A45"/>
                </a:solidFill>
              </a:defRPr>
            </a:lvl3pPr>
            <a:lvl4pPr lvl="3">
              <a:lnSpc>
                <a:spcPct val="100000"/>
              </a:lnSpc>
              <a:spcBef>
                <a:spcPts val="0"/>
              </a:spcBef>
              <a:spcAft>
                <a:spcPts val="0"/>
              </a:spcAft>
              <a:buClr>
                <a:srgbClr val="323A45"/>
              </a:buClr>
              <a:buSzPts val="1600"/>
              <a:buNone/>
              <a:defRPr sz="1600">
                <a:solidFill>
                  <a:srgbClr val="323A45"/>
                </a:solidFill>
              </a:defRPr>
            </a:lvl4pPr>
            <a:lvl5pPr lvl="4">
              <a:lnSpc>
                <a:spcPct val="100000"/>
              </a:lnSpc>
              <a:spcBef>
                <a:spcPts val="0"/>
              </a:spcBef>
              <a:spcAft>
                <a:spcPts val="0"/>
              </a:spcAft>
              <a:buClr>
                <a:srgbClr val="323A45"/>
              </a:buClr>
              <a:buSzPts val="1600"/>
              <a:buNone/>
              <a:defRPr sz="1600">
                <a:solidFill>
                  <a:srgbClr val="323A45"/>
                </a:solidFill>
              </a:defRPr>
            </a:lvl5pPr>
            <a:lvl6pPr lvl="5">
              <a:lnSpc>
                <a:spcPct val="100000"/>
              </a:lnSpc>
              <a:spcBef>
                <a:spcPts val="0"/>
              </a:spcBef>
              <a:spcAft>
                <a:spcPts val="0"/>
              </a:spcAft>
              <a:buClr>
                <a:srgbClr val="323A45"/>
              </a:buClr>
              <a:buSzPts val="1600"/>
              <a:buNone/>
              <a:defRPr sz="1600">
                <a:solidFill>
                  <a:srgbClr val="323A45"/>
                </a:solidFill>
              </a:defRPr>
            </a:lvl6pPr>
            <a:lvl7pPr lvl="6">
              <a:lnSpc>
                <a:spcPct val="100000"/>
              </a:lnSpc>
              <a:spcBef>
                <a:spcPts val="0"/>
              </a:spcBef>
              <a:spcAft>
                <a:spcPts val="0"/>
              </a:spcAft>
              <a:buClr>
                <a:srgbClr val="323A45"/>
              </a:buClr>
              <a:buSzPts val="1600"/>
              <a:buNone/>
              <a:defRPr sz="1600">
                <a:solidFill>
                  <a:srgbClr val="323A45"/>
                </a:solidFill>
              </a:defRPr>
            </a:lvl7pPr>
            <a:lvl8pPr lvl="7">
              <a:lnSpc>
                <a:spcPct val="100000"/>
              </a:lnSpc>
              <a:spcBef>
                <a:spcPts val="0"/>
              </a:spcBef>
              <a:spcAft>
                <a:spcPts val="0"/>
              </a:spcAft>
              <a:buClr>
                <a:srgbClr val="323A45"/>
              </a:buClr>
              <a:buSzPts val="1600"/>
              <a:buNone/>
              <a:defRPr sz="1600">
                <a:solidFill>
                  <a:srgbClr val="323A45"/>
                </a:solidFill>
              </a:defRPr>
            </a:lvl8pPr>
            <a:lvl9pPr lvl="8">
              <a:lnSpc>
                <a:spcPct val="100000"/>
              </a:lnSpc>
              <a:spcBef>
                <a:spcPts val="0"/>
              </a:spcBef>
              <a:spcAft>
                <a:spcPts val="0"/>
              </a:spcAft>
              <a:buClr>
                <a:srgbClr val="323A45"/>
              </a:buClr>
              <a:buSzPts val="1600"/>
              <a:buNone/>
              <a:defRPr sz="1600">
                <a:solidFill>
                  <a:srgbClr val="323A45"/>
                </a:solidFill>
              </a:defRPr>
            </a:lvl9pPr>
          </a:lstStyle>
          <a:p>
            <a:endParaRPr/>
          </a:p>
        </p:txBody>
      </p:sp>
      <p:sp>
        <p:nvSpPr>
          <p:cNvPr id="14" name="Google Shape;14;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atin typeface="Garamond"/>
                <a:ea typeface="Garamond"/>
                <a:cs typeface="Garamond"/>
                <a:sym typeface="Garamond"/>
              </a:defRPr>
            </a:lvl1pPr>
            <a:lvl2pPr lvl="1">
              <a:buNone/>
              <a:defRPr>
                <a:latin typeface="Garamond"/>
                <a:ea typeface="Garamond"/>
                <a:cs typeface="Garamond"/>
                <a:sym typeface="Garamond"/>
              </a:defRPr>
            </a:lvl2pPr>
            <a:lvl3pPr lvl="2">
              <a:buNone/>
              <a:defRPr>
                <a:latin typeface="Garamond"/>
                <a:ea typeface="Garamond"/>
                <a:cs typeface="Garamond"/>
                <a:sym typeface="Garamond"/>
              </a:defRPr>
            </a:lvl3pPr>
            <a:lvl4pPr lvl="3">
              <a:buNone/>
              <a:defRPr>
                <a:latin typeface="Garamond"/>
                <a:ea typeface="Garamond"/>
                <a:cs typeface="Garamond"/>
                <a:sym typeface="Garamond"/>
              </a:defRPr>
            </a:lvl4pPr>
            <a:lvl5pPr lvl="4">
              <a:buNone/>
              <a:defRPr>
                <a:latin typeface="Garamond"/>
                <a:ea typeface="Garamond"/>
                <a:cs typeface="Garamond"/>
                <a:sym typeface="Garamond"/>
              </a:defRPr>
            </a:lvl5pPr>
            <a:lvl6pPr lvl="5">
              <a:buNone/>
              <a:defRPr>
                <a:latin typeface="Garamond"/>
                <a:ea typeface="Garamond"/>
                <a:cs typeface="Garamond"/>
                <a:sym typeface="Garamond"/>
              </a:defRPr>
            </a:lvl6pPr>
            <a:lvl7pPr lvl="6">
              <a:buNone/>
              <a:defRPr>
                <a:latin typeface="Garamond"/>
                <a:ea typeface="Garamond"/>
                <a:cs typeface="Garamond"/>
                <a:sym typeface="Garamond"/>
              </a:defRPr>
            </a:lvl7pPr>
            <a:lvl8pPr lvl="7">
              <a:buNone/>
              <a:defRPr>
                <a:latin typeface="Garamond"/>
                <a:ea typeface="Garamond"/>
                <a:cs typeface="Garamond"/>
                <a:sym typeface="Garamond"/>
              </a:defRPr>
            </a:lvl8pPr>
            <a:lvl9pPr lvl="8">
              <a:buNone/>
              <a:defRPr>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
        <p:nvSpPr>
          <p:cNvPr id="15" name="Google Shape;15;p2"/>
          <p:cNvSpPr/>
          <p:nvPr/>
        </p:nvSpPr>
        <p:spPr>
          <a:xfrm>
            <a:off x="0" y="487825"/>
            <a:ext cx="9144000" cy="60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p:nvPr/>
        </p:nvSpPr>
        <p:spPr>
          <a:xfrm>
            <a:off x="226550" y="78500"/>
            <a:ext cx="34248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Garamond"/>
                <a:ea typeface="Garamond"/>
                <a:cs typeface="Garamond"/>
                <a:sym typeface="Garamond"/>
              </a:rPr>
              <a:t>U.S. DEPARTMENT </a:t>
            </a:r>
            <a:r>
              <a:rPr lang="en-GB" sz="600" i="1">
                <a:latin typeface="Garamond"/>
                <a:ea typeface="Garamond"/>
                <a:cs typeface="Garamond"/>
                <a:sym typeface="Garamond"/>
              </a:rPr>
              <a:t>of </a:t>
            </a:r>
            <a:r>
              <a:rPr lang="en-GB" sz="600">
                <a:latin typeface="Garamond"/>
                <a:ea typeface="Garamond"/>
                <a:cs typeface="Garamond"/>
                <a:sym typeface="Garamond"/>
              </a:rPr>
              <a:t> STATE  |  Oceans and International Environmental and Scientific Affairs</a:t>
            </a:r>
            <a:endParaRPr sz="600" b="1">
              <a:latin typeface="Garamond"/>
              <a:ea typeface="Garamond"/>
              <a:cs typeface="Garamond"/>
              <a:sym typeface="Garamond"/>
            </a:endParaRPr>
          </a:p>
        </p:txBody>
      </p:sp>
      <p:pic>
        <p:nvPicPr>
          <p:cNvPr id="17" name="Google Shape;17;p2"/>
          <p:cNvPicPr preferRelativeResize="0"/>
          <p:nvPr/>
        </p:nvPicPr>
        <p:blipFill rotWithShape="1">
          <a:blip r:embed="rId3">
            <a:alphaModFix/>
          </a:blip>
          <a:srcRect/>
          <a:stretch/>
        </p:blipFill>
        <p:spPr>
          <a:xfrm>
            <a:off x="840250" y="869600"/>
            <a:ext cx="445700" cy="5412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18"/>
        <p:cNvGrpSpPr/>
        <p:nvPr/>
      </p:nvGrpSpPr>
      <p:grpSpPr>
        <a:xfrm>
          <a:off x="0" y="0"/>
          <a:ext cx="0" cy="0"/>
          <a:chOff x="0" y="0"/>
          <a:chExt cx="0" cy="0"/>
        </a:xfrm>
      </p:grpSpPr>
      <p:pic>
        <p:nvPicPr>
          <p:cNvPr id="19" name="Google Shape;19;p3" title="light gray wavy pattern texture"/>
          <p:cNvPicPr preferRelativeResize="0"/>
          <p:nvPr/>
        </p:nvPicPr>
        <p:blipFill rotWithShape="1">
          <a:blip r:embed="rId2">
            <a:alphaModFix/>
          </a:blip>
          <a:srcRect l="3191" r="3201"/>
          <a:stretch/>
        </p:blipFill>
        <p:spPr>
          <a:xfrm>
            <a:off x="0" y="487825"/>
            <a:ext cx="9143998" cy="4655676"/>
          </a:xfrm>
          <a:prstGeom prst="rect">
            <a:avLst/>
          </a:prstGeom>
          <a:noFill/>
          <a:ln>
            <a:noFill/>
          </a:ln>
        </p:spPr>
      </p:pic>
      <p:sp>
        <p:nvSpPr>
          <p:cNvPr id="20" name="Google Shape;20;p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1" name="Google Shape;21;p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A2240"/>
              </a:buClr>
              <a:buSzPts val="4000"/>
              <a:buNone/>
              <a:defRPr sz="4000">
                <a:solidFill>
                  <a:srgbClr val="0A2240"/>
                </a:solidFill>
                <a:latin typeface="Calibri" panose="020F0502020204030204" pitchFamily="34" charset="0"/>
                <a:cs typeface="Calibri" panose="020F0502020204030204" pitchFamily="34" charset="0"/>
              </a:defRPr>
            </a:lvl1pPr>
            <a:lvl2pPr lvl="1" rtl="0">
              <a:spcBef>
                <a:spcPts val="0"/>
              </a:spcBef>
              <a:spcAft>
                <a:spcPts val="0"/>
              </a:spcAft>
              <a:buClr>
                <a:srgbClr val="0A2240"/>
              </a:buClr>
              <a:buSzPts val="4000"/>
              <a:buNone/>
              <a:defRPr sz="4000">
                <a:solidFill>
                  <a:srgbClr val="0A2240"/>
                </a:solidFill>
              </a:defRPr>
            </a:lvl2pPr>
            <a:lvl3pPr lvl="2" rtl="0">
              <a:spcBef>
                <a:spcPts val="0"/>
              </a:spcBef>
              <a:spcAft>
                <a:spcPts val="0"/>
              </a:spcAft>
              <a:buClr>
                <a:srgbClr val="0A2240"/>
              </a:buClr>
              <a:buSzPts val="4000"/>
              <a:buNone/>
              <a:defRPr sz="4000">
                <a:solidFill>
                  <a:srgbClr val="0A2240"/>
                </a:solidFill>
              </a:defRPr>
            </a:lvl3pPr>
            <a:lvl4pPr lvl="3" rtl="0">
              <a:spcBef>
                <a:spcPts val="0"/>
              </a:spcBef>
              <a:spcAft>
                <a:spcPts val="0"/>
              </a:spcAft>
              <a:buClr>
                <a:srgbClr val="0A2240"/>
              </a:buClr>
              <a:buSzPts val="4000"/>
              <a:buNone/>
              <a:defRPr sz="4000">
                <a:solidFill>
                  <a:srgbClr val="0A2240"/>
                </a:solidFill>
              </a:defRPr>
            </a:lvl4pPr>
            <a:lvl5pPr lvl="4" rtl="0">
              <a:spcBef>
                <a:spcPts val="0"/>
              </a:spcBef>
              <a:spcAft>
                <a:spcPts val="0"/>
              </a:spcAft>
              <a:buClr>
                <a:srgbClr val="0A2240"/>
              </a:buClr>
              <a:buSzPts val="4000"/>
              <a:buNone/>
              <a:defRPr sz="4000">
                <a:solidFill>
                  <a:srgbClr val="0A2240"/>
                </a:solidFill>
              </a:defRPr>
            </a:lvl5pPr>
            <a:lvl6pPr lvl="5" rtl="0">
              <a:spcBef>
                <a:spcPts val="0"/>
              </a:spcBef>
              <a:spcAft>
                <a:spcPts val="0"/>
              </a:spcAft>
              <a:buClr>
                <a:srgbClr val="0A2240"/>
              </a:buClr>
              <a:buSzPts val="4000"/>
              <a:buNone/>
              <a:defRPr sz="4000">
                <a:solidFill>
                  <a:srgbClr val="0A2240"/>
                </a:solidFill>
              </a:defRPr>
            </a:lvl6pPr>
            <a:lvl7pPr lvl="6" rtl="0">
              <a:spcBef>
                <a:spcPts val="0"/>
              </a:spcBef>
              <a:spcAft>
                <a:spcPts val="0"/>
              </a:spcAft>
              <a:buClr>
                <a:srgbClr val="0A2240"/>
              </a:buClr>
              <a:buSzPts val="4000"/>
              <a:buNone/>
              <a:defRPr sz="4000">
                <a:solidFill>
                  <a:srgbClr val="0A2240"/>
                </a:solidFill>
              </a:defRPr>
            </a:lvl7pPr>
            <a:lvl8pPr lvl="7" rtl="0">
              <a:spcBef>
                <a:spcPts val="0"/>
              </a:spcBef>
              <a:spcAft>
                <a:spcPts val="0"/>
              </a:spcAft>
              <a:buClr>
                <a:srgbClr val="0A2240"/>
              </a:buClr>
              <a:buSzPts val="4000"/>
              <a:buNone/>
              <a:defRPr sz="4000">
                <a:solidFill>
                  <a:srgbClr val="0A2240"/>
                </a:solidFill>
              </a:defRPr>
            </a:lvl8pPr>
            <a:lvl9pPr lvl="8" rtl="0">
              <a:spcBef>
                <a:spcPts val="0"/>
              </a:spcBef>
              <a:spcAft>
                <a:spcPts val="0"/>
              </a:spcAft>
              <a:buClr>
                <a:srgbClr val="0A2240"/>
              </a:buClr>
              <a:buSzPts val="4000"/>
              <a:buNone/>
              <a:defRPr sz="4000">
                <a:solidFill>
                  <a:srgbClr val="0A2240"/>
                </a:solidFill>
              </a:defRPr>
            </a:lvl9pPr>
          </a:lstStyle>
          <a:p>
            <a:endParaRPr/>
          </a:p>
        </p:txBody>
      </p:sp>
      <p:sp>
        <p:nvSpPr>
          <p:cNvPr id="22" name="Google Shape;22;p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3" name="Google Shape;23;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4" name="Google Shape;24;p3">
            <a:hlinkClick r:id="" action="ppaction://noaction"/>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 name="Google Shape;25;p3">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6" name="Google Shape;26;p3">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7" name="Google Shape;27;p3">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28" name="Google Shape;28;p3" title="U.S. Department of State seal"/>
          <p:cNvPicPr preferRelativeResize="0"/>
          <p:nvPr/>
        </p:nvPicPr>
        <p:blipFill rotWithShape="1">
          <a:blip r:embed="rId3">
            <a:alphaModFix amt="15000"/>
          </a:blip>
          <a:srcRect t="18553" r="19106"/>
          <a:stretch/>
        </p:blipFill>
        <p:spPr>
          <a:xfrm>
            <a:off x="4983175" y="487825"/>
            <a:ext cx="4160824" cy="4189250"/>
          </a:xfrm>
          <a:prstGeom prst="rect">
            <a:avLst/>
          </a:prstGeom>
          <a:noFill/>
          <a:ln>
            <a:noFill/>
          </a:ln>
        </p:spPr>
      </p:pic>
      <p:sp>
        <p:nvSpPr>
          <p:cNvPr id="29" name="Google Shape;29;p3"/>
          <p:cNvSpPr/>
          <p:nvPr/>
        </p:nvSpPr>
        <p:spPr>
          <a:xfrm>
            <a:off x="0" y="487825"/>
            <a:ext cx="9144000" cy="60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txBox="1"/>
          <p:nvPr/>
        </p:nvSpPr>
        <p:spPr>
          <a:xfrm>
            <a:off x="226550" y="78500"/>
            <a:ext cx="34248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Garamond"/>
                <a:ea typeface="Garamond"/>
                <a:cs typeface="Garamond"/>
                <a:sym typeface="Garamond"/>
              </a:rPr>
              <a:t>U.S. DEPARTMENT </a:t>
            </a:r>
            <a:r>
              <a:rPr lang="en-GB" sz="600" i="1">
                <a:latin typeface="Garamond"/>
                <a:ea typeface="Garamond"/>
                <a:cs typeface="Garamond"/>
                <a:sym typeface="Garamond"/>
              </a:rPr>
              <a:t>of </a:t>
            </a:r>
            <a:r>
              <a:rPr lang="en-GB" sz="600">
                <a:latin typeface="Garamond"/>
                <a:ea typeface="Garamond"/>
                <a:cs typeface="Garamond"/>
                <a:sym typeface="Garamond"/>
              </a:rPr>
              <a:t> STATE  |  Oceans and International Environmental and Scientific Affairs</a:t>
            </a:r>
            <a:endParaRPr sz="600" b="1">
              <a:latin typeface="Garamond"/>
              <a:ea typeface="Garamond"/>
              <a:cs typeface="Garamond"/>
              <a:sym typeface="Garamon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
        <p:cNvGrpSpPr/>
        <p:nvPr/>
      </p:nvGrpSpPr>
      <p:grpSpPr>
        <a:xfrm>
          <a:off x="0" y="0"/>
          <a:ext cx="0" cy="0"/>
          <a:chOff x="0" y="0"/>
          <a:chExt cx="0" cy="0"/>
        </a:xfrm>
      </p:grpSpPr>
      <p:sp>
        <p:nvSpPr>
          <p:cNvPr id="43" name="Google Shape;43;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5"/>
          <p:cNvGrpSpPr/>
          <p:nvPr/>
        </p:nvGrpSpPr>
        <p:grpSpPr>
          <a:xfrm>
            <a:off x="830392" y="1191256"/>
            <a:ext cx="745763" cy="45826"/>
            <a:chOff x="4580561" y="2589004"/>
            <a:chExt cx="1064464" cy="25200"/>
          </a:xfrm>
        </p:grpSpPr>
        <p:sp>
          <p:nvSpPr>
            <p:cNvPr id="45" name="Google Shape;45;p5"/>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rot="-5400000">
              <a:off x="4836311" y="2333254"/>
              <a:ext cx="25200" cy="536700"/>
            </a:xfrm>
            <a:prstGeom prst="rect">
              <a:avLst/>
            </a:prstGeom>
            <a:solidFill>
              <a:srgbClr val="002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rgbClr val="002D74"/>
              </a:buClr>
              <a:buSzPts val="2600"/>
              <a:buNone/>
              <a:defRPr sz="2600">
                <a:solidFill>
                  <a:srgbClr val="002D74"/>
                </a:solidFill>
                <a:latin typeface="Calibri" panose="020F0502020204030204" pitchFamily="34" charset="0"/>
                <a:cs typeface="Calibri" panose="020F0502020204030204" pitchFamily="34" charset="0"/>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8" name="Google Shape;48;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dk1"/>
              </a:buClr>
              <a:buSzPts val="1100"/>
              <a:buChar char="●"/>
              <a:defRPr>
                <a:solidFill>
                  <a:schemeClr val="dk1"/>
                </a:solidFill>
                <a:latin typeface="Calibri" panose="020F0502020204030204" pitchFamily="34" charset="0"/>
                <a:cs typeface="Calibri" panose="020F0502020204030204" pitchFamily="34" charset="0"/>
              </a:defRPr>
            </a:lvl1pPr>
            <a:lvl2pPr marL="914400" lvl="1" indent="-285750">
              <a:spcBef>
                <a:spcPts val="1600"/>
              </a:spcBef>
              <a:spcAft>
                <a:spcPts val="0"/>
              </a:spcAft>
              <a:buClr>
                <a:schemeClr val="dk1"/>
              </a:buClr>
              <a:buSzPts val="900"/>
              <a:buChar char="○"/>
              <a:defRPr>
                <a:solidFill>
                  <a:schemeClr val="dk1"/>
                </a:solidFill>
              </a:defRPr>
            </a:lvl2pPr>
            <a:lvl3pPr marL="1371600" lvl="2" indent="-285750">
              <a:spcBef>
                <a:spcPts val="1600"/>
              </a:spcBef>
              <a:spcAft>
                <a:spcPts val="0"/>
              </a:spcAft>
              <a:buClr>
                <a:schemeClr val="dk1"/>
              </a:buClr>
              <a:buSzPts val="900"/>
              <a:buChar char="■"/>
              <a:defRPr>
                <a:solidFill>
                  <a:schemeClr val="dk1"/>
                </a:solidFill>
              </a:defRPr>
            </a:lvl3pPr>
            <a:lvl4pPr marL="1828800" lvl="3" indent="-285750">
              <a:spcBef>
                <a:spcPts val="1600"/>
              </a:spcBef>
              <a:spcAft>
                <a:spcPts val="0"/>
              </a:spcAft>
              <a:buClr>
                <a:schemeClr val="dk1"/>
              </a:buClr>
              <a:buSzPts val="900"/>
              <a:buChar char="●"/>
              <a:defRPr>
                <a:solidFill>
                  <a:schemeClr val="dk1"/>
                </a:solidFill>
              </a:defRPr>
            </a:lvl4pPr>
            <a:lvl5pPr marL="2286000" lvl="4" indent="-285750">
              <a:spcBef>
                <a:spcPts val="1600"/>
              </a:spcBef>
              <a:spcAft>
                <a:spcPts val="0"/>
              </a:spcAft>
              <a:buClr>
                <a:schemeClr val="dk1"/>
              </a:buClr>
              <a:buSzPts val="900"/>
              <a:buChar char="○"/>
              <a:defRPr>
                <a:solidFill>
                  <a:schemeClr val="dk1"/>
                </a:solidFill>
              </a:defRPr>
            </a:lvl5pPr>
            <a:lvl6pPr marL="2743200" lvl="5" indent="-285750">
              <a:spcBef>
                <a:spcPts val="1600"/>
              </a:spcBef>
              <a:spcAft>
                <a:spcPts val="0"/>
              </a:spcAft>
              <a:buClr>
                <a:schemeClr val="dk1"/>
              </a:buClr>
              <a:buSzPts val="900"/>
              <a:buChar char="■"/>
              <a:defRPr>
                <a:solidFill>
                  <a:schemeClr val="dk1"/>
                </a:solidFill>
              </a:defRPr>
            </a:lvl6pPr>
            <a:lvl7pPr marL="3200400" lvl="6" indent="-285750">
              <a:spcBef>
                <a:spcPts val="1600"/>
              </a:spcBef>
              <a:spcAft>
                <a:spcPts val="0"/>
              </a:spcAft>
              <a:buClr>
                <a:schemeClr val="dk1"/>
              </a:buClr>
              <a:buSzPts val="900"/>
              <a:buChar char="●"/>
              <a:defRPr>
                <a:solidFill>
                  <a:schemeClr val="dk1"/>
                </a:solidFill>
              </a:defRPr>
            </a:lvl7pPr>
            <a:lvl8pPr marL="3657600" lvl="7" indent="-285750">
              <a:spcBef>
                <a:spcPts val="1600"/>
              </a:spcBef>
              <a:spcAft>
                <a:spcPts val="0"/>
              </a:spcAft>
              <a:buClr>
                <a:schemeClr val="dk1"/>
              </a:buClr>
              <a:buSzPts val="900"/>
              <a:buChar char="○"/>
              <a:defRPr>
                <a:solidFill>
                  <a:schemeClr val="dk1"/>
                </a:solidFill>
              </a:defRPr>
            </a:lvl8pPr>
            <a:lvl9pPr marL="4114800" lvl="8" indent="-285750">
              <a:spcBef>
                <a:spcPts val="1600"/>
              </a:spcBef>
              <a:spcAft>
                <a:spcPts val="1600"/>
              </a:spcAft>
              <a:buClr>
                <a:schemeClr val="dk1"/>
              </a:buClr>
              <a:buSzPts val="900"/>
              <a:buChar char="■"/>
              <a:defRPr>
                <a:solidFill>
                  <a:schemeClr val="dk1"/>
                </a:solidFill>
              </a:defRPr>
            </a:lvl9pPr>
          </a:lstStyle>
          <a:p>
            <a:endParaRPr/>
          </a:p>
        </p:txBody>
      </p:sp>
      <p:sp>
        <p:nvSpPr>
          <p:cNvPr id="49" name="Google Shape;4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0" name="Google Shape;50;p5">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 name="Google Shape;51;p5">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2" name="Google Shape;52;p5">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3" name="Google Shape;53;p5">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54" name="Google Shape;54;p5"/>
          <p:cNvSpPr/>
          <p:nvPr/>
        </p:nvSpPr>
        <p:spPr>
          <a:xfrm>
            <a:off x="0" y="487825"/>
            <a:ext cx="9144000" cy="60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txBox="1"/>
          <p:nvPr/>
        </p:nvSpPr>
        <p:spPr>
          <a:xfrm>
            <a:off x="226550" y="78500"/>
            <a:ext cx="34248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Garamond"/>
                <a:ea typeface="Garamond"/>
                <a:cs typeface="Garamond"/>
                <a:sym typeface="Garamond"/>
              </a:rPr>
              <a:t>U.S. DEPARTMENT </a:t>
            </a:r>
            <a:r>
              <a:rPr lang="en-GB" sz="600" i="1">
                <a:latin typeface="Garamond"/>
                <a:ea typeface="Garamond"/>
                <a:cs typeface="Garamond"/>
                <a:sym typeface="Garamond"/>
              </a:rPr>
              <a:t>of </a:t>
            </a:r>
            <a:r>
              <a:rPr lang="en-GB" sz="600">
                <a:latin typeface="Garamond"/>
                <a:ea typeface="Garamond"/>
                <a:cs typeface="Garamond"/>
                <a:sym typeface="Garamond"/>
              </a:rPr>
              <a:t> STATE  |  Oceans and International Environmental and Scientific Affairs</a:t>
            </a:r>
            <a:endParaRPr sz="600" b="1">
              <a:latin typeface="Garamond"/>
              <a:ea typeface="Garamond"/>
              <a:cs typeface="Garamond"/>
              <a:sym typeface="Garamo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ody only">
  <p:cSld name="TITLE_AND_BODY_1">
    <p:spTree>
      <p:nvGrpSpPr>
        <p:cNvPr id="1" name="Shape 56"/>
        <p:cNvGrpSpPr/>
        <p:nvPr/>
      </p:nvGrpSpPr>
      <p:grpSpPr>
        <a:xfrm>
          <a:off x="0" y="0"/>
          <a:ext cx="0" cy="0"/>
          <a:chOff x="0" y="0"/>
          <a:chExt cx="0" cy="0"/>
        </a:xfrm>
      </p:grpSpPr>
      <p:sp>
        <p:nvSpPr>
          <p:cNvPr id="57" name="Google Shape;57;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9" name="Google Shape;59;p6">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 name="Google Shape;60;p6">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61" name="Google Shape;61;p6">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62" name="Google Shape;62;p6">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63" name="Google Shape;63;p6"/>
          <p:cNvSpPr txBox="1">
            <a:spLocks noGrp="1"/>
          </p:cNvSpPr>
          <p:nvPr>
            <p:ph type="body" idx="1"/>
          </p:nvPr>
        </p:nvSpPr>
        <p:spPr>
          <a:xfrm>
            <a:off x="729450" y="1068650"/>
            <a:ext cx="7688700" cy="10344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Char char="●"/>
              <a:defRPr>
                <a:latin typeface="Calibri" panose="020F0502020204030204" pitchFamily="34" charset="0"/>
                <a:cs typeface="Calibri" panose="020F0502020204030204" pitchFamily="34" charset="0"/>
              </a:defRPr>
            </a:lvl1pPr>
            <a:lvl2pPr marL="914400" lvl="1" indent="-285750" rtl="0">
              <a:spcBef>
                <a:spcPts val="1600"/>
              </a:spcBef>
              <a:spcAft>
                <a:spcPts val="0"/>
              </a:spcAft>
              <a:buSzPts val="900"/>
              <a:buChar char="○"/>
              <a:defRPr/>
            </a:lvl2pPr>
            <a:lvl3pPr marL="1371600" lvl="2" indent="-285750" rtl="0">
              <a:spcBef>
                <a:spcPts val="1600"/>
              </a:spcBef>
              <a:spcAft>
                <a:spcPts val="0"/>
              </a:spcAft>
              <a:buSzPts val="900"/>
              <a:buChar char="■"/>
              <a:defRPr/>
            </a:lvl3pPr>
            <a:lvl4pPr marL="1828800" lvl="3" indent="-285750" rtl="0">
              <a:spcBef>
                <a:spcPts val="1600"/>
              </a:spcBef>
              <a:spcAft>
                <a:spcPts val="0"/>
              </a:spcAft>
              <a:buSzPts val="900"/>
              <a:buChar char="●"/>
              <a:defRPr/>
            </a:lvl4pPr>
            <a:lvl5pPr marL="2286000" lvl="4" indent="-285750" rtl="0">
              <a:spcBef>
                <a:spcPts val="1600"/>
              </a:spcBef>
              <a:spcAft>
                <a:spcPts val="0"/>
              </a:spcAft>
              <a:buSzPts val="900"/>
              <a:buChar char="○"/>
              <a:defRPr/>
            </a:lvl5pPr>
            <a:lvl6pPr marL="2743200" lvl="5" indent="-285750" rtl="0">
              <a:spcBef>
                <a:spcPts val="1600"/>
              </a:spcBef>
              <a:spcAft>
                <a:spcPts val="0"/>
              </a:spcAft>
              <a:buSzPts val="900"/>
              <a:buChar char="■"/>
              <a:defRPr/>
            </a:lvl6pPr>
            <a:lvl7pPr marL="3200400" lvl="6" indent="-285750" rtl="0">
              <a:spcBef>
                <a:spcPts val="1600"/>
              </a:spcBef>
              <a:spcAft>
                <a:spcPts val="0"/>
              </a:spcAft>
              <a:buSzPts val="900"/>
              <a:buChar char="●"/>
              <a:defRPr/>
            </a:lvl7pPr>
            <a:lvl8pPr marL="3657600" lvl="7" indent="-285750" rtl="0">
              <a:spcBef>
                <a:spcPts val="1600"/>
              </a:spcBef>
              <a:spcAft>
                <a:spcPts val="0"/>
              </a:spcAft>
              <a:buSzPts val="900"/>
              <a:buChar char="○"/>
              <a:defRPr/>
            </a:lvl8pPr>
            <a:lvl9pPr marL="4114800" lvl="8" indent="-285750" rtl="0">
              <a:spcBef>
                <a:spcPts val="1600"/>
              </a:spcBef>
              <a:spcAft>
                <a:spcPts val="1600"/>
              </a:spcAft>
              <a:buSzPts val="900"/>
              <a:buChar char="■"/>
              <a:defRPr/>
            </a:lvl9pPr>
          </a:lstStyle>
          <a:p>
            <a:endParaRPr/>
          </a:p>
        </p:txBody>
      </p:sp>
      <p:sp>
        <p:nvSpPr>
          <p:cNvPr id="64" name="Google Shape;64;p6"/>
          <p:cNvSpPr/>
          <p:nvPr/>
        </p:nvSpPr>
        <p:spPr>
          <a:xfrm>
            <a:off x="0" y="487825"/>
            <a:ext cx="9144000" cy="60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txBox="1"/>
          <p:nvPr/>
        </p:nvSpPr>
        <p:spPr>
          <a:xfrm>
            <a:off x="226550" y="78500"/>
            <a:ext cx="34248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Garamond"/>
                <a:ea typeface="Garamond"/>
                <a:cs typeface="Garamond"/>
                <a:sym typeface="Garamond"/>
              </a:rPr>
              <a:t>U.S. DEPARTMENT </a:t>
            </a:r>
            <a:r>
              <a:rPr lang="en-GB" sz="600" i="1">
                <a:latin typeface="Garamond"/>
                <a:ea typeface="Garamond"/>
                <a:cs typeface="Garamond"/>
                <a:sym typeface="Garamond"/>
              </a:rPr>
              <a:t>of </a:t>
            </a:r>
            <a:r>
              <a:rPr lang="en-GB" sz="600">
                <a:latin typeface="Garamond"/>
                <a:ea typeface="Garamond"/>
                <a:cs typeface="Garamond"/>
                <a:sym typeface="Garamond"/>
              </a:rPr>
              <a:t> STATE  |  Oceans and International Environmental and Scientific Affairs</a:t>
            </a:r>
            <a:endParaRPr sz="600" b="1">
              <a:latin typeface="Garamond"/>
              <a:ea typeface="Garamond"/>
              <a:cs typeface="Garamond"/>
              <a:sym typeface="Garamon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6"/>
        <p:cNvGrpSpPr/>
        <p:nvPr/>
      </p:nvGrpSpPr>
      <p:grpSpPr>
        <a:xfrm>
          <a:off x="0" y="0"/>
          <a:ext cx="0" cy="0"/>
          <a:chOff x="0" y="0"/>
          <a:chExt cx="0" cy="0"/>
        </a:xfrm>
      </p:grpSpPr>
      <p:sp>
        <p:nvSpPr>
          <p:cNvPr id="77" name="Google Shape;77;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8"/>
          <p:cNvGrpSpPr/>
          <p:nvPr/>
        </p:nvGrpSpPr>
        <p:grpSpPr>
          <a:xfrm>
            <a:off x="830392" y="1191256"/>
            <a:ext cx="745763" cy="45826"/>
            <a:chOff x="4580561" y="2589004"/>
            <a:chExt cx="1064464" cy="25200"/>
          </a:xfrm>
        </p:grpSpPr>
        <p:sp>
          <p:nvSpPr>
            <p:cNvPr id="79" name="Google Shape;79;p8"/>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rot="-5400000">
              <a:off x="4836311" y="2333254"/>
              <a:ext cx="25200" cy="536700"/>
            </a:xfrm>
            <a:prstGeom prst="rect">
              <a:avLst/>
            </a:prstGeom>
            <a:solidFill>
              <a:srgbClr val="002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2600">
                <a:latin typeface="Calibri" panose="020F0502020204030204" pitchFamily="34" charset="0"/>
                <a:cs typeface="Calibri" panose="020F0502020204030204" pitchFamily="34" charset="0"/>
              </a:defRPr>
            </a:lvl1pPr>
            <a:lvl2pPr lvl="1">
              <a:spcBef>
                <a:spcPts val="0"/>
              </a:spcBef>
              <a:spcAft>
                <a:spcPts val="0"/>
              </a:spcAft>
              <a:buClr>
                <a:srgbClr val="002D74"/>
              </a:buClr>
              <a:buSzPts val="2600"/>
              <a:buFont typeface="Garamond"/>
              <a:buNone/>
              <a:defRPr sz="2600">
                <a:solidFill>
                  <a:srgbClr val="002D74"/>
                </a:solidFill>
                <a:latin typeface="Garamond"/>
                <a:ea typeface="Garamond"/>
                <a:cs typeface="Garamond"/>
                <a:sym typeface="Garamond"/>
              </a:defRPr>
            </a:lvl2pPr>
            <a:lvl3pPr lvl="2">
              <a:spcBef>
                <a:spcPts val="0"/>
              </a:spcBef>
              <a:spcAft>
                <a:spcPts val="0"/>
              </a:spcAft>
              <a:buClr>
                <a:srgbClr val="002D74"/>
              </a:buClr>
              <a:buSzPts val="2600"/>
              <a:buFont typeface="Garamond"/>
              <a:buNone/>
              <a:defRPr sz="2600">
                <a:solidFill>
                  <a:srgbClr val="002D74"/>
                </a:solidFill>
                <a:latin typeface="Garamond"/>
                <a:ea typeface="Garamond"/>
                <a:cs typeface="Garamond"/>
                <a:sym typeface="Garamond"/>
              </a:defRPr>
            </a:lvl3pPr>
            <a:lvl4pPr lvl="3">
              <a:spcBef>
                <a:spcPts val="0"/>
              </a:spcBef>
              <a:spcAft>
                <a:spcPts val="0"/>
              </a:spcAft>
              <a:buClr>
                <a:srgbClr val="002D74"/>
              </a:buClr>
              <a:buSzPts val="2600"/>
              <a:buFont typeface="Garamond"/>
              <a:buNone/>
              <a:defRPr sz="2600">
                <a:solidFill>
                  <a:srgbClr val="002D74"/>
                </a:solidFill>
                <a:latin typeface="Garamond"/>
                <a:ea typeface="Garamond"/>
                <a:cs typeface="Garamond"/>
                <a:sym typeface="Garamond"/>
              </a:defRPr>
            </a:lvl4pPr>
            <a:lvl5pPr lvl="4">
              <a:spcBef>
                <a:spcPts val="0"/>
              </a:spcBef>
              <a:spcAft>
                <a:spcPts val="0"/>
              </a:spcAft>
              <a:buClr>
                <a:srgbClr val="002D74"/>
              </a:buClr>
              <a:buSzPts val="2600"/>
              <a:buFont typeface="Garamond"/>
              <a:buNone/>
              <a:defRPr sz="2600">
                <a:solidFill>
                  <a:srgbClr val="002D74"/>
                </a:solidFill>
                <a:latin typeface="Garamond"/>
                <a:ea typeface="Garamond"/>
                <a:cs typeface="Garamond"/>
                <a:sym typeface="Garamond"/>
              </a:defRPr>
            </a:lvl5pPr>
            <a:lvl6pPr lvl="5">
              <a:spcBef>
                <a:spcPts val="0"/>
              </a:spcBef>
              <a:spcAft>
                <a:spcPts val="0"/>
              </a:spcAft>
              <a:buClr>
                <a:srgbClr val="002D74"/>
              </a:buClr>
              <a:buSzPts val="2600"/>
              <a:buFont typeface="Garamond"/>
              <a:buNone/>
              <a:defRPr sz="2600">
                <a:solidFill>
                  <a:srgbClr val="002D74"/>
                </a:solidFill>
                <a:latin typeface="Garamond"/>
                <a:ea typeface="Garamond"/>
                <a:cs typeface="Garamond"/>
                <a:sym typeface="Garamond"/>
              </a:defRPr>
            </a:lvl6pPr>
            <a:lvl7pPr lvl="6">
              <a:spcBef>
                <a:spcPts val="0"/>
              </a:spcBef>
              <a:spcAft>
                <a:spcPts val="0"/>
              </a:spcAft>
              <a:buClr>
                <a:srgbClr val="002D74"/>
              </a:buClr>
              <a:buSzPts val="2600"/>
              <a:buFont typeface="Garamond"/>
              <a:buNone/>
              <a:defRPr sz="2600">
                <a:solidFill>
                  <a:srgbClr val="002D74"/>
                </a:solidFill>
                <a:latin typeface="Garamond"/>
                <a:ea typeface="Garamond"/>
                <a:cs typeface="Garamond"/>
                <a:sym typeface="Garamond"/>
              </a:defRPr>
            </a:lvl7pPr>
            <a:lvl8pPr lvl="7">
              <a:spcBef>
                <a:spcPts val="0"/>
              </a:spcBef>
              <a:spcAft>
                <a:spcPts val="0"/>
              </a:spcAft>
              <a:buClr>
                <a:srgbClr val="002D74"/>
              </a:buClr>
              <a:buSzPts val="2600"/>
              <a:buFont typeface="Garamond"/>
              <a:buNone/>
              <a:defRPr sz="2600">
                <a:solidFill>
                  <a:srgbClr val="002D74"/>
                </a:solidFill>
                <a:latin typeface="Garamond"/>
                <a:ea typeface="Garamond"/>
                <a:cs typeface="Garamond"/>
                <a:sym typeface="Garamond"/>
              </a:defRPr>
            </a:lvl8pPr>
            <a:lvl9pPr lvl="8">
              <a:spcBef>
                <a:spcPts val="0"/>
              </a:spcBef>
              <a:spcAft>
                <a:spcPts val="0"/>
              </a:spcAft>
              <a:buClr>
                <a:srgbClr val="002D74"/>
              </a:buClr>
              <a:buSzPts val="2600"/>
              <a:buFont typeface="Garamond"/>
              <a:buNone/>
              <a:defRPr sz="2600">
                <a:solidFill>
                  <a:srgbClr val="002D74"/>
                </a:solidFill>
                <a:latin typeface="Garamond"/>
                <a:ea typeface="Garamond"/>
                <a:cs typeface="Garamond"/>
                <a:sym typeface="Garamond"/>
              </a:defRPr>
            </a:lvl9pPr>
          </a:lstStyle>
          <a:p>
            <a:endParaRPr/>
          </a:p>
        </p:txBody>
      </p:sp>
      <p:sp>
        <p:nvSpPr>
          <p:cNvPr id="82" name="Google Shape;82;p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atin typeface="Calibri" panose="020F0502020204030204" pitchFamily="34" charset="0"/>
                <a:cs typeface="Calibri" panose="020F0502020204030204" pitchFamily="34" charset="0"/>
              </a:defRPr>
            </a:lvl1pPr>
            <a:lvl2pPr marL="914400" lvl="1" indent="-285750">
              <a:spcBef>
                <a:spcPts val="1600"/>
              </a:spcBef>
              <a:spcAft>
                <a:spcPts val="0"/>
              </a:spcAft>
              <a:buSzPts val="900"/>
              <a:buChar char="○"/>
              <a:defRPr/>
            </a:lvl2pPr>
            <a:lvl3pPr marL="1371600" lvl="2" indent="-285750">
              <a:spcBef>
                <a:spcPts val="1600"/>
              </a:spcBef>
              <a:spcAft>
                <a:spcPts val="0"/>
              </a:spcAft>
              <a:buSzPts val="900"/>
              <a:buChar char="■"/>
              <a:defRPr/>
            </a:lvl3pPr>
            <a:lvl4pPr marL="1828800" lvl="3" indent="-285750">
              <a:spcBef>
                <a:spcPts val="1600"/>
              </a:spcBef>
              <a:spcAft>
                <a:spcPts val="0"/>
              </a:spcAft>
              <a:buSzPts val="900"/>
              <a:buChar char="●"/>
              <a:defRPr/>
            </a:lvl4pPr>
            <a:lvl5pPr marL="2286000" lvl="4" indent="-285750">
              <a:spcBef>
                <a:spcPts val="1600"/>
              </a:spcBef>
              <a:spcAft>
                <a:spcPts val="0"/>
              </a:spcAft>
              <a:buSzPts val="900"/>
              <a:buChar char="○"/>
              <a:defRPr/>
            </a:lvl5pPr>
            <a:lvl6pPr marL="2743200" lvl="5" indent="-285750">
              <a:spcBef>
                <a:spcPts val="1600"/>
              </a:spcBef>
              <a:spcAft>
                <a:spcPts val="0"/>
              </a:spcAft>
              <a:buSzPts val="900"/>
              <a:buChar char="■"/>
              <a:defRPr/>
            </a:lvl6pPr>
            <a:lvl7pPr marL="3200400" lvl="6" indent="-285750">
              <a:spcBef>
                <a:spcPts val="1600"/>
              </a:spcBef>
              <a:spcAft>
                <a:spcPts val="0"/>
              </a:spcAft>
              <a:buSzPts val="900"/>
              <a:buChar char="●"/>
              <a:defRPr/>
            </a:lvl7pPr>
            <a:lvl8pPr marL="3657600" lvl="7" indent="-285750">
              <a:spcBef>
                <a:spcPts val="1600"/>
              </a:spcBef>
              <a:spcAft>
                <a:spcPts val="0"/>
              </a:spcAft>
              <a:buSzPts val="900"/>
              <a:buChar char="○"/>
              <a:defRPr/>
            </a:lvl8pPr>
            <a:lvl9pPr marL="4114800" lvl="8" indent="-285750">
              <a:spcBef>
                <a:spcPts val="1600"/>
              </a:spcBef>
              <a:spcAft>
                <a:spcPts val="1600"/>
              </a:spcAft>
              <a:buSzPts val="900"/>
              <a:buChar char="■"/>
              <a:defRPr/>
            </a:lvl9pPr>
          </a:lstStyle>
          <a:p>
            <a:endParaRPr/>
          </a:p>
        </p:txBody>
      </p:sp>
      <p:sp>
        <p:nvSpPr>
          <p:cNvPr id="83" name="Google Shape;83;p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atin typeface="Calibri" panose="020F0502020204030204" pitchFamily="34" charset="0"/>
                <a:cs typeface="Calibri" panose="020F0502020204030204" pitchFamily="34" charset="0"/>
              </a:defRPr>
            </a:lvl1pPr>
            <a:lvl2pPr marL="914400" lvl="1" indent="-285750">
              <a:spcBef>
                <a:spcPts val="1600"/>
              </a:spcBef>
              <a:spcAft>
                <a:spcPts val="0"/>
              </a:spcAft>
              <a:buSzPts val="900"/>
              <a:buChar char="○"/>
              <a:defRPr/>
            </a:lvl2pPr>
            <a:lvl3pPr marL="1371600" lvl="2" indent="-285750">
              <a:spcBef>
                <a:spcPts val="1600"/>
              </a:spcBef>
              <a:spcAft>
                <a:spcPts val="0"/>
              </a:spcAft>
              <a:buSzPts val="900"/>
              <a:buChar char="■"/>
              <a:defRPr/>
            </a:lvl3pPr>
            <a:lvl4pPr marL="1828800" lvl="3" indent="-285750">
              <a:spcBef>
                <a:spcPts val="1600"/>
              </a:spcBef>
              <a:spcAft>
                <a:spcPts val="0"/>
              </a:spcAft>
              <a:buSzPts val="900"/>
              <a:buChar char="●"/>
              <a:defRPr/>
            </a:lvl4pPr>
            <a:lvl5pPr marL="2286000" lvl="4" indent="-285750">
              <a:spcBef>
                <a:spcPts val="1600"/>
              </a:spcBef>
              <a:spcAft>
                <a:spcPts val="0"/>
              </a:spcAft>
              <a:buSzPts val="900"/>
              <a:buChar char="○"/>
              <a:defRPr/>
            </a:lvl5pPr>
            <a:lvl6pPr marL="2743200" lvl="5" indent="-285750">
              <a:spcBef>
                <a:spcPts val="1600"/>
              </a:spcBef>
              <a:spcAft>
                <a:spcPts val="0"/>
              </a:spcAft>
              <a:buSzPts val="900"/>
              <a:buChar char="■"/>
              <a:defRPr/>
            </a:lvl6pPr>
            <a:lvl7pPr marL="3200400" lvl="6" indent="-285750">
              <a:spcBef>
                <a:spcPts val="1600"/>
              </a:spcBef>
              <a:spcAft>
                <a:spcPts val="0"/>
              </a:spcAft>
              <a:buSzPts val="900"/>
              <a:buChar char="●"/>
              <a:defRPr/>
            </a:lvl7pPr>
            <a:lvl8pPr marL="3657600" lvl="7" indent="-285750">
              <a:spcBef>
                <a:spcPts val="1600"/>
              </a:spcBef>
              <a:spcAft>
                <a:spcPts val="0"/>
              </a:spcAft>
              <a:buSzPts val="900"/>
              <a:buChar char="○"/>
              <a:defRPr/>
            </a:lvl8pPr>
            <a:lvl9pPr marL="4114800" lvl="8" indent="-285750">
              <a:spcBef>
                <a:spcPts val="1600"/>
              </a:spcBef>
              <a:spcAft>
                <a:spcPts val="1600"/>
              </a:spcAft>
              <a:buSzPts val="900"/>
              <a:buChar char="■"/>
              <a:defRPr/>
            </a:lvl9pPr>
          </a:lstStyle>
          <a:p>
            <a:endParaRPr/>
          </a:p>
        </p:txBody>
      </p:sp>
      <p:sp>
        <p:nvSpPr>
          <p:cNvPr id="84" name="Google Shape;84;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5" name="Google Shape;85;p8">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 name="Google Shape;86;p8">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7" name="Google Shape;87;p8">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8" name="Google Shape;88;p8">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89" name="Google Shape;89;p8"/>
          <p:cNvSpPr/>
          <p:nvPr/>
        </p:nvSpPr>
        <p:spPr>
          <a:xfrm>
            <a:off x="0" y="487825"/>
            <a:ext cx="9144000" cy="60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txBox="1"/>
          <p:nvPr/>
        </p:nvSpPr>
        <p:spPr>
          <a:xfrm>
            <a:off x="226550" y="78500"/>
            <a:ext cx="34248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Garamond"/>
                <a:ea typeface="Garamond"/>
                <a:cs typeface="Garamond"/>
                <a:sym typeface="Garamond"/>
              </a:rPr>
              <a:t>U.S. DEPARTMENT </a:t>
            </a:r>
            <a:r>
              <a:rPr lang="en-GB" sz="600" i="1">
                <a:latin typeface="Garamond"/>
                <a:ea typeface="Garamond"/>
                <a:cs typeface="Garamond"/>
                <a:sym typeface="Garamond"/>
              </a:rPr>
              <a:t>of </a:t>
            </a:r>
            <a:r>
              <a:rPr lang="en-GB" sz="600">
                <a:latin typeface="Garamond"/>
                <a:ea typeface="Garamond"/>
                <a:cs typeface="Garamond"/>
                <a:sym typeface="Garamond"/>
              </a:rPr>
              <a:t> STATE  |  Oceans and International Environmental and Scientific Affairs</a:t>
            </a:r>
            <a:endParaRPr sz="600" b="1">
              <a:latin typeface="Garamond"/>
              <a:ea typeface="Garamond"/>
              <a:cs typeface="Garamond"/>
              <a:sym typeface="Garamo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131"/>
        <p:cNvGrpSpPr/>
        <p:nvPr/>
      </p:nvGrpSpPr>
      <p:grpSpPr>
        <a:xfrm>
          <a:off x="0" y="0"/>
          <a:ext cx="0" cy="0"/>
          <a:chOff x="0" y="0"/>
          <a:chExt cx="0" cy="0"/>
        </a:xfrm>
      </p:grpSpPr>
      <p:grpSp>
        <p:nvGrpSpPr>
          <p:cNvPr id="132" name="Google Shape;132;p12"/>
          <p:cNvGrpSpPr/>
          <p:nvPr/>
        </p:nvGrpSpPr>
        <p:grpSpPr>
          <a:xfrm>
            <a:off x="830392" y="4169130"/>
            <a:ext cx="745763" cy="45826"/>
            <a:chOff x="4580561" y="2589004"/>
            <a:chExt cx="1064464" cy="25200"/>
          </a:xfrm>
        </p:grpSpPr>
        <p:sp>
          <p:nvSpPr>
            <p:cNvPr id="133" name="Google Shape;133;p1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2"/>
            <p:cNvSpPr/>
            <p:nvPr/>
          </p:nvSpPr>
          <p:spPr>
            <a:xfrm rot="-5400000">
              <a:off x="4836311" y="2333254"/>
              <a:ext cx="25200" cy="536700"/>
            </a:xfrm>
            <a:prstGeom prst="rect">
              <a:avLst/>
            </a:prstGeom>
            <a:solidFill>
              <a:srgbClr val="002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12"/>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3600"/>
              <a:buNone/>
              <a:defRPr sz="3600">
                <a:solidFill>
                  <a:schemeClr val="accent1"/>
                </a:solidFill>
                <a:latin typeface="Calibri" panose="020F0502020204030204" pitchFamily="34" charset="0"/>
                <a:cs typeface="Calibri" panose="020F0502020204030204" pitchFamily="34" charset="0"/>
              </a:defRPr>
            </a:lvl1pPr>
            <a:lvl2pPr lvl="1">
              <a:spcBef>
                <a:spcPts val="0"/>
              </a:spcBef>
              <a:spcAft>
                <a:spcPts val="0"/>
              </a:spcAft>
              <a:buClr>
                <a:schemeClr val="accent1"/>
              </a:buClr>
              <a:buSzPts val="3600"/>
              <a:buNone/>
              <a:defRPr sz="3600">
                <a:solidFill>
                  <a:schemeClr val="accent1"/>
                </a:solidFill>
              </a:defRPr>
            </a:lvl2pPr>
            <a:lvl3pPr lvl="2">
              <a:spcBef>
                <a:spcPts val="0"/>
              </a:spcBef>
              <a:spcAft>
                <a:spcPts val="0"/>
              </a:spcAft>
              <a:buClr>
                <a:schemeClr val="accent1"/>
              </a:buClr>
              <a:buSzPts val="3600"/>
              <a:buNone/>
              <a:defRPr sz="3600">
                <a:solidFill>
                  <a:schemeClr val="accent1"/>
                </a:solidFill>
              </a:defRPr>
            </a:lvl3pPr>
            <a:lvl4pPr lvl="3">
              <a:spcBef>
                <a:spcPts val="0"/>
              </a:spcBef>
              <a:spcAft>
                <a:spcPts val="0"/>
              </a:spcAft>
              <a:buClr>
                <a:schemeClr val="accent1"/>
              </a:buClr>
              <a:buSzPts val="3600"/>
              <a:buNone/>
              <a:defRPr sz="3600">
                <a:solidFill>
                  <a:schemeClr val="accent1"/>
                </a:solidFill>
              </a:defRPr>
            </a:lvl4pPr>
            <a:lvl5pPr lvl="4">
              <a:spcBef>
                <a:spcPts val="0"/>
              </a:spcBef>
              <a:spcAft>
                <a:spcPts val="0"/>
              </a:spcAft>
              <a:buClr>
                <a:schemeClr val="accent1"/>
              </a:buClr>
              <a:buSzPts val="3600"/>
              <a:buNone/>
              <a:defRPr sz="3600">
                <a:solidFill>
                  <a:schemeClr val="accent1"/>
                </a:solidFill>
              </a:defRPr>
            </a:lvl5pPr>
            <a:lvl6pPr lvl="5">
              <a:spcBef>
                <a:spcPts val="0"/>
              </a:spcBef>
              <a:spcAft>
                <a:spcPts val="0"/>
              </a:spcAft>
              <a:buClr>
                <a:schemeClr val="accent1"/>
              </a:buClr>
              <a:buSzPts val="3600"/>
              <a:buNone/>
              <a:defRPr sz="3600">
                <a:solidFill>
                  <a:schemeClr val="accent1"/>
                </a:solidFill>
              </a:defRPr>
            </a:lvl6pPr>
            <a:lvl7pPr lvl="6">
              <a:spcBef>
                <a:spcPts val="0"/>
              </a:spcBef>
              <a:spcAft>
                <a:spcPts val="0"/>
              </a:spcAft>
              <a:buClr>
                <a:schemeClr val="accent1"/>
              </a:buClr>
              <a:buSzPts val="3600"/>
              <a:buNone/>
              <a:defRPr sz="3600">
                <a:solidFill>
                  <a:schemeClr val="accent1"/>
                </a:solidFill>
              </a:defRPr>
            </a:lvl7pPr>
            <a:lvl8pPr lvl="7">
              <a:spcBef>
                <a:spcPts val="0"/>
              </a:spcBef>
              <a:spcAft>
                <a:spcPts val="0"/>
              </a:spcAft>
              <a:buClr>
                <a:schemeClr val="accent1"/>
              </a:buClr>
              <a:buSzPts val="3600"/>
              <a:buNone/>
              <a:defRPr sz="3600">
                <a:solidFill>
                  <a:schemeClr val="accent1"/>
                </a:solidFill>
              </a:defRPr>
            </a:lvl8pPr>
            <a:lvl9pPr lvl="8">
              <a:spcBef>
                <a:spcPts val="0"/>
              </a:spcBef>
              <a:spcAft>
                <a:spcPts val="0"/>
              </a:spcAft>
              <a:buClr>
                <a:schemeClr val="accent1"/>
              </a:buClr>
              <a:buSzPts val="3600"/>
              <a:buNone/>
              <a:defRPr sz="3600">
                <a:solidFill>
                  <a:schemeClr val="accent1"/>
                </a:solidFill>
              </a:defRPr>
            </a:lvl9pPr>
          </a:lstStyle>
          <a:p>
            <a:endParaRPr/>
          </a:p>
        </p:txBody>
      </p:sp>
      <p:sp>
        <p:nvSpPr>
          <p:cNvPr id="136" name="Google Shape;136;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cxnSp>
        <p:nvCxnSpPr>
          <p:cNvPr id="137" name="Google Shape;137;p12">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38" name="Google Shape;138;p12">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39" name="Google Shape;139;p12">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
        <p:nvSpPr>
          <p:cNvPr id="140" name="Google Shape;140;p12"/>
          <p:cNvSpPr txBox="1"/>
          <p:nvPr/>
        </p:nvSpPr>
        <p:spPr>
          <a:xfrm>
            <a:off x="226550" y="78500"/>
            <a:ext cx="34248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Garamond"/>
                <a:ea typeface="Garamond"/>
                <a:cs typeface="Garamond"/>
                <a:sym typeface="Garamond"/>
              </a:rPr>
              <a:t>U.S. DEPARTMENT </a:t>
            </a:r>
            <a:r>
              <a:rPr lang="en-GB" sz="600" i="1">
                <a:latin typeface="Garamond"/>
                <a:ea typeface="Garamond"/>
                <a:cs typeface="Garamond"/>
                <a:sym typeface="Garamond"/>
              </a:rPr>
              <a:t>of </a:t>
            </a:r>
            <a:r>
              <a:rPr lang="en-GB" sz="600">
                <a:latin typeface="Garamond"/>
                <a:ea typeface="Garamond"/>
                <a:cs typeface="Garamond"/>
                <a:sym typeface="Garamond"/>
              </a:rPr>
              <a:t> STATE  |  Oceans and International Environmental and Scientific Affairs</a:t>
            </a:r>
            <a:endParaRPr sz="600" b="1">
              <a:latin typeface="Garamond"/>
              <a:ea typeface="Garamond"/>
              <a:cs typeface="Garamond"/>
              <a:sym typeface="Garamon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1"/>
        <p:cNvGrpSpPr/>
        <p:nvPr/>
      </p:nvGrpSpPr>
      <p:grpSpPr>
        <a:xfrm>
          <a:off x="0" y="0"/>
          <a:ext cx="0" cy="0"/>
          <a:chOff x="0" y="0"/>
          <a:chExt cx="0" cy="0"/>
        </a:xfrm>
      </p:grpSpPr>
      <p:sp>
        <p:nvSpPr>
          <p:cNvPr id="142" name="Google Shape;142;p13"/>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13"/>
          <p:cNvGrpSpPr/>
          <p:nvPr/>
        </p:nvGrpSpPr>
        <p:grpSpPr>
          <a:xfrm>
            <a:off x="830392" y="1191256"/>
            <a:ext cx="745763" cy="45826"/>
            <a:chOff x="4580561" y="2589004"/>
            <a:chExt cx="1064464" cy="25200"/>
          </a:xfrm>
        </p:grpSpPr>
        <p:sp>
          <p:nvSpPr>
            <p:cNvPr id="144" name="Google Shape;144;p13"/>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rot="-5400000">
              <a:off x="4836311" y="2333254"/>
              <a:ext cx="25200" cy="536700"/>
            </a:xfrm>
            <a:prstGeom prst="rect">
              <a:avLst/>
            </a:prstGeom>
            <a:solidFill>
              <a:srgbClr val="002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13"/>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600"/>
              <a:buNone/>
              <a:defRPr sz="2600">
                <a:solidFill>
                  <a:schemeClr val="accent1"/>
                </a:solidFill>
                <a:latin typeface="Calibri" panose="020F0502020204030204" pitchFamily="34" charset="0"/>
                <a:cs typeface="Calibri" panose="020F0502020204030204" pitchFamily="34" charset="0"/>
              </a:defRPr>
            </a:lvl1pPr>
            <a:lvl2pPr lvl="1">
              <a:spcBef>
                <a:spcPts val="0"/>
              </a:spcBef>
              <a:spcAft>
                <a:spcPts val="0"/>
              </a:spcAft>
              <a:buClr>
                <a:schemeClr val="accent1"/>
              </a:buClr>
              <a:buSzPts val="2600"/>
              <a:buNone/>
              <a:defRPr sz="2600">
                <a:solidFill>
                  <a:schemeClr val="accent1"/>
                </a:solidFill>
              </a:defRPr>
            </a:lvl2pPr>
            <a:lvl3pPr lvl="2">
              <a:spcBef>
                <a:spcPts val="0"/>
              </a:spcBef>
              <a:spcAft>
                <a:spcPts val="0"/>
              </a:spcAft>
              <a:buClr>
                <a:schemeClr val="accent1"/>
              </a:buClr>
              <a:buSzPts val="2600"/>
              <a:buNone/>
              <a:defRPr sz="2600">
                <a:solidFill>
                  <a:schemeClr val="accent1"/>
                </a:solidFill>
              </a:defRPr>
            </a:lvl3pPr>
            <a:lvl4pPr lvl="3">
              <a:spcBef>
                <a:spcPts val="0"/>
              </a:spcBef>
              <a:spcAft>
                <a:spcPts val="0"/>
              </a:spcAft>
              <a:buClr>
                <a:schemeClr val="accent1"/>
              </a:buClr>
              <a:buSzPts val="2600"/>
              <a:buNone/>
              <a:defRPr sz="2600">
                <a:solidFill>
                  <a:schemeClr val="accent1"/>
                </a:solidFill>
              </a:defRPr>
            </a:lvl4pPr>
            <a:lvl5pPr lvl="4">
              <a:spcBef>
                <a:spcPts val="0"/>
              </a:spcBef>
              <a:spcAft>
                <a:spcPts val="0"/>
              </a:spcAft>
              <a:buClr>
                <a:schemeClr val="accent1"/>
              </a:buClr>
              <a:buSzPts val="2600"/>
              <a:buNone/>
              <a:defRPr sz="2600">
                <a:solidFill>
                  <a:schemeClr val="accent1"/>
                </a:solidFill>
              </a:defRPr>
            </a:lvl5pPr>
            <a:lvl6pPr lvl="5">
              <a:spcBef>
                <a:spcPts val="0"/>
              </a:spcBef>
              <a:spcAft>
                <a:spcPts val="0"/>
              </a:spcAft>
              <a:buClr>
                <a:schemeClr val="accent1"/>
              </a:buClr>
              <a:buSzPts val="2600"/>
              <a:buNone/>
              <a:defRPr sz="2600">
                <a:solidFill>
                  <a:schemeClr val="accent1"/>
                </a:solidFill>
              </a:defRPr>
            </a:lvl6pPr>
            <a:lvl7pPr lvl="6">
              <a:spcBef>
                <a:spcPts val="0"/>
              </a:spcBef>
              <a:spcAft>
                <a:spcPts val="0"/>
              </a:spcAft>
              <a:buClr>
                <a:schemeClr val="accent1"/>
              </a:buClr>
              <a:buSzPts val="2600"/>
              <a:buNone/>
              <a:defRPr sz="2600">
                <a:solidFill>
                  <a:schemeClr val="accent1"/>
                </a:solidFill>
              </a:defRPr>
            </a:lvl7pPr>
            <a:lvl8pPr lvl="7">
              <a:spcBef>
                <a:spcPts val="0"/>
              </a:spcBef>
              <a:spcAft>
                <a:spcPts val="0"/>
              </a:spcAft>
              <a:buClr>
                <a:schemeClr val="accent1"/>
              </a:buClr>
              <a:buSzPts val="2600"/>
              <a:buNone/>
              <a:defRPr sz="2600">
                <a:solidFill>
                  <a:schemeClr val="accent1"/>
                </a:solidFill>
              </a:defRPr>
            </a:lvl8pPr>
            <a:lvl9pPr lvl="8">
              <a:spcBef>
                <a:spcPts val="0"/>
              </a:spcBef>
              <a:spcAft>
                <a:spcPts val="0"/>
              </a:spcAft>
              <a:buClr>
                <a:schemeClr val="accent1"/>
              </a:buClr>
              <a:buSzPts val="2600"/>
              <a:buNone/>
              <a:defRPr sz="2600">
                <a:solidFill>
                  <a:schemeClr val="accent1"/>
                </a:solidFill>
              </a:defRPr>
            </a:lvl9pPr>
          </a:lstStyle>
          <a:p>
            <a:endParaRPr/>
          </a:p>
        </p:txBody>
      </p:sp>
      <p:sp>
        <p:nvSpPr>
          <p:cNvPr id="147" name="Google Shape;147;p13"/>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atin typeface="Calibri" panose="020F0502020204030204" pitchFamily="34" charset="0"/>
                <a:cs typeface="Calibri" panose="020F0502020204030204" pitchFamily="34" charset="0"/>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48" name="Google Shape;148;p13"/>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atin typeface="Calibri" panose="020F0502020204030204" pitchFamily="34" charset="0"/>
                <a:cs typeface="Calibri" panose="020F0502020204030204" pitchFamily="34" charset="0"/>
              </a:defRPr>
            </a:lvl1pPr>
            <a:lvl2pPr marL="914400" lvl="1" indent="-285750">
              <a:spcBef>
                <a:spcPts val="1600"/>
              </a:spcBef>
              <a:spcAft>
                <a:spcPts val="0"/>
              </a:spcAft>
              <a:buSzPts val="900"/>
              <a:buChar char="○"/>
              <a:defRPr/>
            </a:lvl2pPr>
            <a:lvl3pPr marL="1371600" lvl="2" indent="-285750">
              <a:spcBef>
                <a:spcPts val="1600"/>
              </a:spcBef>
              <a:spcAft>
                <a:spcPts val="0"/>
              </a:spcAft>
              <a:buSzPts val="900"/>
              <a:buChar char="■"/>
              <a:defRPr/>
            </a:lvl3pPr>
            <a:lvl4pPr marL="1828800" lvl="3" indent="-285750">
              <a:spcBef>
                <a:spcPts val="1600"/>
              </a:spcBef>
              <a:spcAft>
                <a:spcPts val="0"/>
              </a:spcAft>
              <a:buSzPts val="900"/>
              <a:buChar char="●"/>
              <a:defRPr/>
            </a:lvl4pPr>
            <a:lvl5pPr marL="2286000" lvl="4" indent="-285750">
              <a:spcBef>
                <a:spcPts val="1600"/>
              </a:spcBef>
              <a:spcAft>
                <a:spcPts val="0"/>
              </a:spcAft>
              <a:buSzPts val="900"/>
              <a:buChar char="○"/>
              <a:defRPr/>
            </a:lvl5pPr>
            <a:lvl6pPr marL="2743200" lvl="5" indent="-285750">
              <a:spcBef>
                <a:spcPts val="1600"/>
              </a:spcBef>
              <a:spcAft>
                <a:spcPts val="0"/>
              </a:spcAft>
              <a:buSzPts val="900"/>
              <a:buChar char="■"/>
              <a:defRPr/>
            </a:lvl6pPr>
            <a:lvl7pPr marL="3200400" lvl="6" indent="-285750">
              <a:spcBef>
                <a:spcPts val="1600"/>
              </a:spcBef>
              <a:spcAft>
                <a:spcPts val="0"/>
              </a:spcAft>
              <a:buSzPts val="900"/>
              <a:buChar char="●"/>
              <a:defRPr/>
            </a:lvl7pPr>
            <a:lvl8pPr marL="3657600" lvl="7" indent="-285750">
              <a:spcBef>
                <a:spcPts val="1600"/>
              </a:spcBef>
              <a:spcAft>
                <a:spcPts val="0"/>
              </a:spcAft>
              <a:buSzPts val="900"/>
              <a:buChar char="○"/>
              <a:defRPr/>
            </a:lvl8pPr>
            <a:lvl9pPr marL="4114800" lvl="8" indent="-285750">
              <a:spcBef>
                <a:spcPts val="1600"/>
              </a:spcBef>
              <a:spcAft>
                <a:spcPts val="1600"/>
              </a:spcAft>
              <a:buSzPts val="900"/>
              <a:buChar char="■"/>
              <a:defRPr/>
            </a:lvl9pPr>
          </a:lstStyle>
          <a:p>
            <a:endParaRPr/>
          </a:p>
        </p:txBody>
      </p:sp>
      <p:sp>
        <p:nvSpPr>
          <p:cNvPr id="149" name="Google Shape;149;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0" name="Google Shape;150;p13">
            <a:hlinkClick r:id="" action="ppaction://noaction"/>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1" name="Google Shape;151;p13">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2" name="Google Shape;152;p13">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3" name="Google Shape;153;p13">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154" name="Google Shape;154;p13"/>
          <p:cNvSpPr txBox="1"/>
          <p:nvPr/>
        </p:nvSpPr>
        <p:spPr>
          <a:xfrm>
            <a:off x="226550" y="78500"/>
            <a:ext cx="34248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Garamond"/>
                <a:ea typeface="Garamond"/>
                <a:cs typeface="Garamond"/>
                <a:sym typeface="Garamond"/>
              </a:rPr>
              <a:t>U.S. DEPARTMENT </a:t>
            </a:r>
            <a:r>
              <a:rPr lang="en-GB" sz="600" i="1">
                <a:latin typeface="Garamond"/>
                <a:ea typeface="Garamond"/>
                <a:cs typeface="Garamond"/>
                <a:sym typeface="Garamond"/>
              </a:rPr>
              <a:t>of </a:t>
            </a:r>
            <a:r>
              <a:rPr lang="en-GB" sz="600">
                <a:latin typeface="Garamond"/>
                <a:ea typeface="Garamond"/>
                <a:cs typeface="Garamond"/>
                <a:sym typeface="Garamond"/>
              </a:rPr>
              <a:t> STATE  |  Oceans and International Environmental and Scientific Affairs</a:t>
            </a:r>
            <a:endParaRPr sz="600" b="1">
              <a:latin typeface="Garamond"/>
              <a:ea typeface="Garamond"/>
              <a:cs typeface="Garamond"/>
              <a:sym typeface="Garamon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5"/>
        <p:cNvGrpSpPr/>
        <p:nvPr/>
      </p:nvGrpSpPr>
      <p:grpSpPr>
        <a:xfrm>
          <a:off x="0" y="0"/>
          <a:ext cx="0" cy="0"/>
          <a:chOff x="0" y="0"/>
          <a:chExt cx="0" cy="0"/>
        </a:xfrm>
      </p:grpSpPr>
      <p:sp>
        <p:nvSpPr>
          <p:cNvPr id="156" name="Google Shape;156;p14"/>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100"/>
              <a:buNone/>
              <a:defRPr>
                <a:latin typeface="Calibri" panose="020F0502020204030204" pitchFamily="34" charset="0"/>
                <a:cs typeface="Calibri" panose="020F0502020204030204" pitchFamily="34" charset="0"/>
              </a:defRPr>
            </a:lvl1pPr>
          </a:lstStyle>
          <a:p>
            <a:endParaRPr/>
          </a:p>
        </p:txBody>
      </p:sp>
      <p:sp>
        <p:nvSpPr>
          <p:cNvPr id="157" name="Google Shape;157;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8" name="Google Shape;158;p14">
            <a:hlinkClick r:id="" action="ppaction://noaction"/>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9" name="Google Shape;159;p14">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60" name="Google Shape;160;p14">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61" name="Google Shape;161;p14">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162" name="Google Shape;162;p14"/>
          <p:cNvSpPr txBox="1"/>
          <p:nvPr/>
        </p:nvSpPr>
        <p:spPr>
          <a:xfrm>
            <a:off x="226550" y="78500"/>
            <a:ext cx="34248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Garamond"/>
                <a:ea typeface="Garamond"/>
                <a:cs typeface="Garamond"/>
                <a:sym typeface="Garamond"/>
              </a:rPr>
              <a:t>U.S. DEPARTMENT </a:t>
            </a:r>
            <a:r>
              <a:rPr lang="en-GB" sz="600" i="1">
                <a:latin typeface="Garamond"/>
                <a:ea typeface="Garamond"/>
                <a:cs typeface="Garamond"/>
                <a:sym typeface="Garamond"/>
              </a:rPr>
              <a:t>of </a:t>
            </a:r>
            <a:r>
              <a:rPr lang="en-GB" sz="600">
                <a:latin typeface="Garamond"/>
                <a:ea typeface="Garamond"/>
                <a:cs typeface="Garamond"/>
                <a:sym typeface="Garamond"/>
              </a:rPr>
              <a:t> STATE  |  Oceans and International Environmental and Scientific Affairs</a:t>
            </a:r>
            <a:endParaRPr sz="600" b="1">
              <a:latin typeface="Garamond"/>
              <a:ea typeface="Garamond"/>
              <a:cs typeface="Garamond"/>
              <a:sym typeface="Garamon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Garamond"/>
              <a:buNone/>
              <a:defRPr sz="3000" b="1">
                <a:solidFill>
                  <a:schemeClr val="dk2"/>
                </a:solidFill>
                <a:latin typeface="Garamond"/>
                <a:ea typeface="Garamond"/>
                <a:cs typeface="Garamond"/>
                <a:sym typeface="Garamond"/>
              </a:defRPr>
            </a:lvl1pPr>
            <a:lvl2pPr lvl="1">
              <a:spcBef>
                <a:spcPts val="0"/>
              </a:spcBef>
              <a:spcAft>
                <a:spcPts val="0"/>
              </a:spcAft>
              <a:buClr>
                <a:schemeClr val="dk2"/>
              </a:buClr>
              <a:buSzPts val="3000"/>
              <a:buFont typeface="Open Sans"/>
              <a:buNone/>
              <a:defRPr sz="3000" b="1">
                <a:solidFill>
                  <a:schemeClr val="dk2"/>
                </a:solidFill>
                <a:latin typeface="Open Sans"/>
                <a:ea typeface="Open Sans"/>
                <a:cs typeface="Open Sans"/>
                <a:sym typeface="Open Sans"/>
              </a:defRPr>
            </a:lvl2pPr>
            <a:lvl3pPr lvl="2">
              <a:spcBef>
                <a:spcPts val="0"/>
              </a:spcBef>
              <a:spcAft>
                <a:spcPts val="0"/>
              </a:spcAft>
              <a:buClr>
                <a:schemeClr val="dk2"/>
              </a:buClr>
              <a:buSzPts val="3000"/>
              <a:buFont typeface="Open Sans"/>
              <a:buNone/>
              <a:defRPr sz="3000" b="1">
                <a:solidFill>
                  <a:schemeClr val="dk2"/>
                </a:solidFill>
                <a:latin typeface="Open Sans"/>
                <a:ea typeface="Open Sans"/>
                <a:cs typeface="Open Sans"/>
                <a:sym typeface="Open Sans"/>
              </a:defRPr>
            </a:lvl3pPr>
            <a:lvl4pPr lvl="3">
              <a:spcBef>
                <a:spcPts val="0"/>
              </a:spcBef>
              <a:spcAft>
                <a:spcPts val="0"/>
              </a:spcAft>
              <a:buClr>
                <a:schemeClr val="dk2"/>
              </a:buClr>
              <a:buSzPts val="3000"/>
              <a:buFont typeface="Open Sans"/>
              <a:buNone/>
              <a:defRPr sz="3000" b="1">
                <a:solidFill>
                  <a:schemeClr val="dk2"/>
                </a:solidFill>
                <a:latin typeface="Open Sans"/>
                <a:ea typeface="Open Sans"/>
                <a:cs typeface="Open Sans"/>
                <a:sym typeface="Open Sans"/>
              </a:defRPr>
            </a:lvl4pPr>
            <a:lvl5pPr lvl="4">
              <a:spcBef>
                <a:spcPts val="0"/>
              </a:spcBef>
              <a:spcAft>
                <a:spcPts val="0"/>
              </a:spcAft>
              <a:buClr>
                <a:schemeClr val="dk2"/>
              </a:buClr>
              <a:buSzPts val="3000"/>
              <a:buFont typeface="Open Sans"/>
              <a:buNone/>
              <a:defRPr sz="3000" b="1">
                <a:solidFill>
                  <a:schemeClr val="dk2"/>
                </a:solidFill>
                <a:latin typeface="Open Sans"/>
                <a:ea typeface="Open Sans"/>
                <a:cs typeface="Open Sans"/>
                <a:sym typeface="Open Sans"/>
              </a:defRPr>
            </a:lvl5pPr>
            <a:lvl6pPr lvl="5">
              <a:spcBef>
                <a:spcPts val="0"/>
              </a:spcBef>
              <a:spcAft>
                <a:spcPts val="0"/>
              </a:spcAft>
              <a:buClr>
                <a:schemeClr val="dk2"/>
              </a:buClr>
              <a:buSzPts val="3000"/>
              <a:buFont typeface="Open Sans"/>
              <a:buNone/>
              <a:defRPr sz="3000" b="1">
                <a:solidFill>
                  <a:schemeClr val="dk2"/>
                </a:solidFill>
                <a:latin typeface="Open Sans"/>
                <a:ea typeface="Open Sans"/>
                <a:cs typeface="Open Sans"/>
                <a:sym typeface="Open Sans"/>
              </a:defRPr>
            </a:lvl6pPr>
            <a:lvl7pPr lvl="6">
              <a:spcBef>
                <a:spcPts val="0"/>
              </a:spcBef>
              <a:spcAft>
                <a:spcPts val="0"/>
              </a:spcAft>
              <a:buClr>
                <a:schemeClr val="dk2"/>
              </a:buClr>
              <a:buSzPts val="3000"/>
              <a:buFont typeface="Open Sans"/>
              <a:buNone/>
              <a:defRPr sz="3000" b="1">
                <a:solidFill>
                  <a:schemeClr val="dk2"/>
                </a:solidFill>
                <a:latin typeface="Open Sans"/>
                <a:ea typeface="Open Sans"/>
                <a:cs typeface="Open Sans"/>
                <a:sym typeface="Open Sans"/>
              </a:defRPr>
            </a:lvl7pPr>
            <a:lvl8pPr lvl="7">
              <a:spcBef>
                <a:spcPts val="0"/>
              </a:spcBef>
              <a:spcAft>
                <a:spcPts val="0"/>
              </a:spcAft>
              <a:buClr>
                <a:schemeClr val="dk2"/>
              </a:buClr>
              <a:buSzPts val="3000"/>
              <a:buFont typeface="Open Sans"/>
              <a:buNone/>
              <a:defRPr sz="3000" b="1">
                <a:solidFill>
                  <a:schemeClr val="dk2"/>
                </a:solidFill>
                <a:latin typeface="Open Sans"/>
                <a:ea typeface="Open Sans"/>
                <a:cs typeface="Open Sans"/>
                <a:sym typeface="Open Sans"/>
              </a:defRPr>
            </a:lvl8pPr>
            <a:lvl9pPr lvl="8">
              <a:spcBef>
                <a:spcPts val="0"/>
              </a:spcBef>
              <a:spcAft>
                <a:spcPts val="0"/>
              </a:spcAft>
              <a:buClr>
                <a:schemeClr val="dk2"/>
              </a:buClr>
              <a:buSzPts val="3000"/>
              <a:buFont typeface="Open Sans"/>
              <a:buNone/>
              <a:defRPr sz="3000" b="1">
                <a:solidFill>
                  <a:schemeClr val="dk2"/>
                </a:solidFill>
                <a:latin typeface="Open Sans"/>
                <a:ea typeface="Open Sans"/>
                <a:cs typeface="Open Sans"/>
                <a:sym typeface="Open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Open Sans"/>
              <a:buChar char="●"/>
              <a:defRPr sz="1100">
                <a:solidFill>
                  <a:schemeClr val="dk1"/>
                </a:solidFill>
                <a:latin typeface="Open Sans"/>
                <a:ea typeface="Open Sans"/>
                <a:cs typeface="Open Sans"/>
                <a:sym typeface="Open Sans"/>
              </a:defRPr>
            </a:lvl1pPr>
            <a:lvl2pPr marL="914400" lvl="1" indent="-285750">
              <a:lnSpc>
                <a:spcPct val="115000"/>
              </a:lnSpc>
              <a:spcBef>
                <a:spcPts val="1600"/>
              </a:spcBef>
              <a:spcAft>
                <a:spcPts val="0"/>
              </a:spcAft>
              <a:buClr>
                <a:schemeClr val="dk1"/>
              </a:buClr>
              <a:buSzPts val="900"/>
              <a:buFont typeface="Open Sans"/>
              <a:buChar char="○"/>
              <a:defRPr sz="900">
                <a:solidFill>
                  <a:schemeClr val="dk1"/>
                </a:solidFill>
                <a:latin typeface="Open Sans"/>
                <a:ea typeface="Open Sans"/>
                <a:cs typeface="Open Sans"/>
                <a:sym typeface="Open Sans"/>
              </a:defRPr>
            </a:lvl2pPr>
            <a:lvl3pPr marL="1371600" lvl="2" indent="-285750">
              <a:lnSpc>
                <a:spcPct val="115000"/>
              </a:lnSpc>
              <a:spcBef>
                <a:spcPts val="1600"/>
              </a:spcBef>
              <a:spcAft>
                <a:spcPts val="0"/>
              </a:spcAft>
              <a:buClr>
                <a:schemeClr val="dk1"/>
              </a:buClr>
              <a:buSzPts val="900"/>
              <a:buFont typeface="Open Sans"/>
              <a:buChar char="■"/>
              <a:defRPr sz="900">
                <a:solidFill>
                  <a:schemeClr val="dk1"/>
                </a:solidFill>
                <a:latin typeface="Open Sans"/>
                <a:ea typeface="Open Sans"/>
                <a:cs typeface="Open Sans"/>
                <a:sym typeface="Open Sans"/>
              </a:defRPr>
            </a:lvl3pPr>
            <a:lvl4pPr marL="1828800" lvl="3" indent="-285750">
              <a:lnSpc>
                <a:spcPct val="115000"/>
              </a:lnSpc>
              <a:spcBef>
                <a:spcPts val="1600"/>
              </a:spcBef>
              <a:spcAft>
                <a:spcPts val="0"/>
              </a:spcAft>
              <a:buClr>
                <a:schemeClr val="dk1"/>
              </a:buClr>
              <a:buSzPts val="900"/>
              <a:buFont typeface="Open Sans"/>
              <a:buChar char="●"/>
              <a:defRPr sz="900">
                <a:solidFill>
                  <a:schemeClr val="dk1"/>
                </a:solidFill>
                <a:latin typeface="Open Sans"/>
                <a:ea typeface="Open Sans"/>
                <a:cs typeface="Open Sans"/>
                <a:sym typeface="Open Sans"/>
              </a:defRPr>
            </a:lvl4pPr>
            <a:lvl5pPr marL="2286000" lvl="4" indent="-285750">
              <a:lnSpc>
                <a:spcPct val="115000"/>
              </a:lnSpc>
              <a:spcBef>
                <a:spcPts val="1600"/>
              </a:spcBef>
              <a:spcAft>
                <a:spcPts val="0"/>
              </a:spcAft>
              <a:buClr>
                <a:schemeClr val="dk1"/>
              </a:buClr>
              <a:buSzPts val="900"/>
              <a:buFont typeface="Open Sans"/>
              <a:buChar char="○"/>
              <a:defRPr sz="900">
                <a:solidFill>
                  <a:schemeClr val="dk1"/>
                </a:solidFill>
                <a:latin typeface="Open Sans"/>
                <a:ea typeface="Open Sans"/>
                <a:cs typeface="Open Sans"/>
                <a:sym typeface="Open Sans"/>
              </a:defRPr>
            </a:lvl5pPr>
            <a:lvl6pPr marL="2743200" lvl="5" indent="-285750">
              <a:lnSpc>
                <a:spcPct val="115000"/>
              </a:lnSpc>
              <a:spcBef>
                <a:spcPts val="1600"/>
              </a:spcBef>
              <a:spcAft>
                <a:spcPts val="0"/>
              </a:spcAft>
              <a:buClr>
                <a:schemeClr val="dk1"/>
              </a:buClr>
              <a:buSzPts val="900"/>
              <a:buFont typeface="Open Sans"/>
              <a:buChar char="■"/>
              <a:defRPr sz="900">
                <a:solidFill>
                  <a:schemeClr val="dk1"/>
                </a:solidFill>
                <a:latin typeface="Open Sans"/>
                <a:ea typeface="Open Sans"/>
                <a:cs typeface="Open Sans"/>
                <a:sym typeface="Open Sans"/>
              </a:defRPr>
            </a:lvl6pPr>
            <a:lvl7pPr marL="3200400" lvl="6" indent="-285750">
              <a:lnSpc>
                <a:spcPct val="115000"/>
              </a:lnSpc>
              <a:spcBef>
                <a:spcPts val="1600"/>
              </a:spcBef>
              <a:spcAft>
                <a:spcPts val="0"/>
              </a:spcAft>
              <a:buClr>
                <a:schemeClr val="dk1"/>
              </a:buClr>
              <a:buSzPts val="900"/>
              <a:buFont typeface="Open Sans"/>
              <a:buChar char="●"/>
              <a:defRPr sz="900">
                <a:solidFill>
                  <a:schemeClr val="dk1"/>
                </a:solidFill>
                <a:latin typeface="Open Sans"/>
                <a:ea typeface="Open Sans"/>
                <a:cs typeface="Open Sans"/>
                <a:sym typeface="Open Sans"/>
              </a:defRPr>
            </a:lvl7pPr>
            <a:lvl8pPr marL="3657600" lvl="7" indent="-285750">
              <a:lnSpc>
                <a:spcPct val="115000"/>
              </a:lnSpc>
              <a:spcBef>
                <a:spcPts val="1600"/>
              </a:spcBef>
              <a:spcAft>
                <a:spcPts val="0"/>
              </a:spcAft>
              <a:buClr>
                <a:schemeClr val="dk1"/>
              </a:buClr>
              <a:buSzPts val="900"/>
              <a:buFont typeface="Open Sans"/>
              <a:buChar char="○"/>
              <a:defRPr sz="900">
                <a:solidFill>
                  <a:schemeClr val="dk1"/>
                </a:solidFill>
                <a:latin typeface="Open Sans"/>
                <a:ea typeface="Open Sans"/>
                <a:cs typeface="Open Sans"/>
                <a:sym typeface="Open Sans"/>
              </a:defRPr>
            </a:lvl8pPr>
            <a:lvl9pPr marL="4114800" lvl="8" indent="-285750">
              <a:lnSpc>
                <a:spcPct val="115000"/>
              </a:lnSpc>
              <a:spcBef>
                <a:spcPts val="1600"/>
              </a:spcBef>
              <a:spcAft>
                <a:spcPts val="1600"/>
              </a:spcAft>
              <a:buClr>
                <a:schemeClr val="dk1"/>
              </a:buClr>
              <a:buSzPts val="900"/>
              <a:buFont typeface="Open Sans"/>
              <a:buChar char="■"/>
              <a:defRPr sz="900">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Garamond"/>
                <a:ea typeface="Garamond"/>
                <a:cs typeface="Garamond"/>
                <a:sym typeface="Garamond"/>
              </a:defRPr>
            </a:lvl1pPr>
            <a:lvl2pPr lvl="1" algn="r">
              <a:buNone/>
              <a:defRPr sz="1000">
                <a:solidFill>
                  <a:schemeClr val="accent1"/>
                </a:solidFill>
                <a:latin typeface="Garamond"/>
                <a:ea typeface="Garamond"/>
                <a:cs typeface="Garamond"/>
                <a:sym typeface="Garamond"/>
              </a:defRPr>
            </a:lvl2pPr>
            <a:lvl3pPr lvl="2" algn="r">
              <a:buNone/>
              <a:defRPr sz="1000">
                <a:solidFill>
                  <a:schemeClr val="accent1"/>
                </a:solidFill>
                <a:latin typeface="Garamond"/>
                <a:ea typeface="Garamond"/>
                <a:cs typeface="Garamond"/>
                <a:sym typeface="Garamond"/>
              </a:defRPr>
            </a:lvl3pPr>
            <a:lvl4pPr lvl="3" algn="r">
              <a:buNone/>
              <a:defRPr sz="1000">
                <a:solidFill>
                  <a:schemeClr val="accent1"/>
                </a:solidFill>
                <a:latin typeface="Garamond"/>
                <a:ea typeface="Garamond"/>
                <a:cs typeface="Garamond"/>
                <a:sym typeface="Garamond"/>
              </a:defRPr>
            </a:lvl4pPr>
            <a:lvl5pPr lvl="4" algn="r">
              <a:buNone/>
              <a:defRPr sz="1000">
                <a:solidFill>
                  <a:schemeClr val="accent1"/>
                </a:solidFill>
                <a:latin typeface="Garamond"/>
                <a:ea typeface="Garamond"/>
                <a:cs typeface="Garamond"/>
                <a:sym typeface="Garamond"/>
              </a:defRPr>
            </a:lvl5pPr>
            <a:lvl6pPr lvl="5" algn="r">
              <a:buNone/>
              <a:defRPr sz="1000">
                <a:solidFill>
                  <a:schemeClr val="accent1"/>
                </a:solidFill>
                <a:latin typeface="Garamond"/>
                <a:ea typeface="Garamond"/>
                <a:cs typeface="Garamond"/>
                <a:sym typeface="Garamond"/>
              </a:defRPr>
            </a:lvl6pPr>
            <a:lvl7pPr lvl="6" algn="r">
              <a:buNone/>
              <a:defRPr sz="1000">
                <a:solidFill>
                  <a:schemeClr val="accent1"/>
                </a:solidFill>
                <a:latin typeface="Garamond"/>
                <a:ea typeface="Garamond"/>
                <a:cs typeface="Garamond"/>
                <a:sym typeface="Garamond"/>
              </a:defRPr>
            </a:lvl7pPr>
            <a:lvl8pPr lvl="7" algn="r">
              <a:buNone/>
              <a:defRPr sz="1000">
                <a:solidFill>
                  <a:schemeClr val="accent1"/>
                </a:solidFill>
                <a:latin typeface="Garamond"/>
                <a:ea typeface="Garamond"/>
                <a:cs typeface="Garamond"/>
                <a:sym typeface="Garamond"/>
              </a:defRPr>
            </a:lvl8pPr>
            <a:lvl9pPr lvl="8" algn="r">
              <a:buNone/>
              <a:defRPr sz="1000">
                <a:solidFill>
                  <a:schemeClr val="accent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8" r:id="rId6"/>
    <p:sldLayoutId id="2147483659" r:id="rId7"/>
    <p:sldLayoutId id="21474836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9"/>
          <p:cNvSpPr txBox="1">
            <a:spLocks noGrp="1"/>
          </p:cNvSpPr>
          <p:nvPr>
            <p:ph type="ctrTitle"/>
          </p:nvPr>
        </p:nvSpPr>
        <p:spPr>
          <a:xfrm>
            <a:off x="757258" y="1751083"/>
            <a:ext cx="7688100" cy="627030"/>
          </a:xfrm>
          <a:prstGeom prst="rect">
            <a:avLst/>
          </a:prstGeom>
        </p:spPr>
        <p:txBody>
          <a:bodyPr spcFirstLastPara="1" wrap="square" lIns="91425" tIns="91425" rIns="91425" bIns="91425" anchor="b" anchorCtr="0">
            <a:noAutofit/>
          </a:bodyPr>
          <a:lstStyle/>
          <a:p>
            <a:r>
              <a:rPr lang="en-US" sz="2600" dirty="0">
                <a:solidFill>
                  <a:schemeClr val="accent1"/>
                </a:solidFill>
                <a:latin typeface="Calibri"/>
                <a:cs typeface="Calibri"/>
              </a:rPr>
              <a:t>Presentation on High Seas Treaty or “BBNJ”</a:t>
            </a:r>
            <a:r>
              <a:rPr lang="en-US" sz="2600" dirty="0">
                <a:latin typeface="Calibri"/>
                <a:cs typeface="Calibri"/>
              </a:rPr>
              <a:t> </a:t>
            </a:r>
            <a:endParaRPr lang="en-US" sz="2600" dirty="0"/>
          </a:p>
        </p:txBody>
      </p:sp>
      <p:sp>
        <p:nvSpPr>
          <p:cNvPr id="201" name="Google Shape;201;p19"/>
          <p:cNvSpPr txBox="1">
            <a:spLocks noGrp="1"/>
          </p:cNvSpPr>
          <p:nvPr>
            <p:ph type="subTitle" idx="1"/>
          </p:nvPr>
        </p:nvSpPr>
        <p:spPr>
          <a:xfrm>
            <a:off x="757258" y="2562189"/>
            <a:ext cx="7688100" cy="929526"/>
          </a:xfrm>
          <a:prstGeom prst="rect">
            <a:avLst/>
          </a:prstGeom>
        </p:spPr>
        <p:txBody>
          <a:bodyPr spcFirstLastPara="1" wrap="square" lIns="91425" tIns="91425" rIns="91425" bIns="91425" anchor="t" anchorCtr="0">
            <a:noAutofit/>
          </a:bodyPr>
          <a:lstStyle/>
          <a:p>
            <a:pPr marL="0" indent="0"/>
            <a:r>
              <a:rPr lang="en-US" sz="1800" b="1" dirty="0">
                <a:latin typeface="Calibri"/>
                <a:cs typeface="Calibri"/>
              </a:rPr>
              <a:t>Also known as the international legally binding instrument under the United Nations Convention on the Law of the Sea on the conservation and sustainable use of marine biological diversity of areas beyond national jurisdiction</a:t>
            </a:r>
            <a:endParaRPr lang="en-US" sz="1800" b="1" dirty="0"/>
          </a:p>
          <a:p>
            <a:pPr marL="0" lvl="0" indent="0" algn="l" rtl="0">
              <a:spcBef>
                <a:spcPts val="0"/>
              </a:spcBef>
              <a:spcAft>
                <a:spcPts val="0"/>
              </a:spcAft>
              <a:buNone/>
            </a:pPr>
            <a:endParaRPr lang="en-US" sz="1400" dirty="0"/>
          </a:p>
          <a:p>
            <a:pPr marL="0" lvl="0" indent="0" algn="l" rtl="0">
              <a:spcBef>
                <a:spcPts val="0"/>
              </a:spcBef>
              <a:spcAft>
                <a:spcPts val="0"/>
              </a:spcAft>
              <a:buNone/>
            </a:pPr>
            <a:r>
              <a:rPr lang="en-US" sz="1400" dirty="0">
                <a:latin typeface="Calibri"/>
                <a:cs typeface="Calibri"/>
              </a:rPr>
              <a:t>Allison Reed</a:t>
            </a:r>
          </a:p>
          <a:p>
            <a:pPr marL="0" lvl="0" indent="0" algn="l" rtl="0">
              <a:spcBef>
                <a:spcPts val="0"/>
              </a:spcBef>
              <a:spcAft>
                <a:spcPts val="0"/>
              </a:spcAft>
              <a:buNone/>
            </a:pPr>
            <a:r>
              <a:rPr lang="en-US" sz="1400" dirty="0">
                <a:latin typeface="Calibri"/>
                <a:cs typeface="Calibri"/>
              </a:rPr>
              <a:t>May 17, 2023</a:t>
            </a:r>
            <a:endParaRPr sz="1400" dirty="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F9D5AC9-24C2-0344-9371-938001522170}"/>
              </a:ext>
            </a:extLst>
          </p:cNvPr>
          <p:cNvGraphicFramePr/>
          <p:nvPr>
            <p:extLst>
              <p:ext uri="{D42A27DB-BD31-4B8C-83A1-F6EECF244321}">
                <p14:modId xmlns:p14="http://schemas.microsoft.com/office/powerpoint/2010/main" val="3257137092"/>
              </p:ext>
            </p:extLst>
          </p:nvPr>
        </p:nvGraphicFramePr>
        <p:xfrm>
          <a:off x="546266" y="681095"/>
          <a:ext cx="7861464" cy="4259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5934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AEDC-271F-950E-D0E0-37CEA85CB5DB}"/>
              </a:ext>
            </a:extLst>
          </p:cNvPr>
          <p:cNvSpPr>
            <a:spLocks noGrp="1"/>
          </p:cNvSpPr>
          <p:nvPr>
            <p:ph type="title"/>
          </p:nvPr>
        </p:nvSpPr>
        <p:spPr>
          <a:xfrm>
            <a:off x="729450" y="1242450"/>
            <a:ext cx="7688700" cy="535200"/>
          </a:xfrm>
        </p:spPr>
        <p:txBody>
          <a:bodyPr/>
          <a:lstStyle/>
          <a:p>
            <a:r>
              <a:rPr lang="en-US"/>
              <a:t>Next Steps </a:t>
            </a:r>
          </a:p>
        </p:txBody>
      </p:sp>
      <p:sp>
        <p:nvSpPr>
          <p:cNvPr id="3" name="Text Placeholder 2">
            <a:extLst>
              <a:ext uri="{FF2B5EF4-FFF2-40B4-BE49-F238E27FC236}">
                <a16:creationId xmlns:a16="http://schemas.microsoft.com/office/drawing/2014/main" id="{4DA45965-91CD-B6C4-B7E8-32084113E6CE}"/>
              </a:ext>
            </a:extLst>
          </p:cNvPr>
          <p:cNvSpPr>
            <a:spLocks noGrp="1"/>
          </p:cNvSpPr>
          <p:nvPr>
            <p:ph type="body" idx="1"/>
          </p:nvPr>
        </p:nvSpPr>
        <p:spPr>
          <a:xfrm>
            <a:off x="764086" y="1963420"/>
            <a:ext cx="7688700" cy="2261100"/>
          </a:xfrm>
        </p:spPr>
        <p:txBody>
          <a:bodyPr/>
          <a:lstStyle/>
          <a:p>
            <a:r>
              <a:rPr lang="en-US" sz="1800" b="1" dirty="0">
                <a:latin typeface="Calibri"/>
                <a:cs typeface="Calibri"/>
              </a:rPr>
              <a:t>Now: </a:t>
            </a:r>
            <a:r>
              <a:rPr lang="en-US" sz="1800" dirty="0">
                <a:latin typeface="Calibri"/>
                <a:cs typeface="Calibri"/>
              </a:rPr>
              <a:t>Technical scrub of the final text and translations (at UN)</a:t>
            </a:r>
            <a:endParaRPr lang="en-US" sz="1800" dirty="0"/>
          </a:p>
          <a:p>
            <a:pPr>
              <a:lnSpc>
                <a:spcPct val="114999"/>
              </a:lnSpc>
            </a:pPr>
            <a:r>
              <a:rPr lang="en-US" sz="1800" b="1" dirty="0">
                <a:latin typeface="Calibri"/>
                <a:cs typeface="Calibri"/>
              </a:rPr>
              <a:t>June 2023: </a:t>
            </a:r>
            <a:r>
              <a:rPr lang="en-US" sz="1800" dirty="0">
                <a:latin typeface="Calibri"/>
                <a:cs typeface="Calibri"/>
              </a:rPr>
              <a:t>Adoption of the final text by IGC</a:t>
            </a:r>
          </a:p>
          <a:p>
            <a:pPr>
              <a:lnSpc>
                <a:spcPct val="114999"/>
              </a:lnSpc>
            </a:pPr>
            <a:r>
              <a:rPr lang="en-US" sz="1800" dirty="0">
                <a:latin typeface="Calibri"/>
                <a:cs typeface="Calibri"/>
              </a:rPr>
              <a:t>Analysis of domestic implementing authorities by the interagency</a:t>
            </a:r>
            <a:endParaRPr lang="en-US" dirty="0"/>
          </a:p>
          <a:p>
            <a:pPr>
              <a:lnSpc>
                <a:spcPct val="114999"/>
              </a:lnSpc>
            </a:pPr>
            <a:r>
              <a:rPr lang="en-US" sz="1800" dirty="0">
                <a:latin typeface="Calibri"/>
                <a:cs typeface="Calibri"/>
              </a:rPr>
              <a:t>Interagency process on determine next steps</a:t>
            </a:r>
            <a:endParaRPr lang="en-US" sz="1800" dirty="0"/>
          </a:p>
          <a:p>
            <a:pPr>
              <a:lnSpc>
                <a:spcPct val="114999"/>
              </a:lnSpc>
            </a:pPr>
            <a:r>
              <a:rPr lang="en-US" sz="1800" b="1" dirty="0">
                <a:latin typeface="Calibri"/>
                <a:cs typeface="Calibri"/>
              </a:rPr>
              <a:t>September 2023 (tentative):</a:t>
            </a:r>
            <a:r>
              <a:rPr lang="en-US" sz="1800" dirty="0">
                <a:latin typeface="Calibri"/>
                <a:cs typeface="Calibri"/>
              </a:rPr>
              <a:t> Agreement open for signature</a:t>
            </a:r>
            <a:endParaRPr lang="en-US" sz="1800" dirty="0"/>
          </a:p>
          <a:p>
            <a:pPr>
              <a:lnSpc>
                <a:spcPct val="114999"/>
              </a:lnSpc>
            </a:pPr>
            <a:r>
              <a:rPr lang="en-US" sz="1800" dirty="0">
                <a:latin typeface="Calibri"/>
                <a:cs typeface="Calibri"/>
              </a:rPr>
              <a:t>Entry into force after 60 ratifications</a:t>
            </a:r>
            <a:endParaRPr lang="en-US" sz="1800" dirty="0"/>
          </a:p>
          <a:p>
            <a:pPr>
              <a:lnSpc>
                <a:spcPct val="114999"/>
              </a:lnSpc>
            </a:pPr>
            <a:endParaRPr lang="en-US" sz="1800" dirty="0"/>
          </a:p>
          <a:p>
            <a:pPr>
              <a:lnSpc>
                <a:spcPct val="114999"/>
              </a:lnSpc>
            </a:pPr>
            <a:endParaRPr lang="en-US" sz="1800" dirty="0"/>
          </a:p>
          <a:p>
            <a:pPr>
              <a:lnSpc>
                <a:spcPct val="114999"/>
              </a:lnSpc>
            </a:pPr>
            <a:endParaRPr lang="en-US" sz="1200" dirty="0"/>
          </a:p>
          <a:p>
            <a:pPr>
              <a:lnSpc>
                <a:spcPct val="114999"/>
              </a:lnSpc>
            </a:pPr>
            <a:endParaRPr lang="en-US" sz="1200" dirty="0"/>
          </a:p>
        </p:txBody>
      </p:sp>
    </p:spTree>
    <p:extLst>
      <p:ext uri="{BB962C8B-B14F-4D97-AF65-F5344CB8AC3E}">
        <p14:creationId xmlns:p14="http://schemas.microsoft.com/office/powerpoint/2010/main" val="4108544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26B0C0A-28B8-C369-48EB-B0FE215DB74B}"/>
              </a:ext>
            </a:extLst>
          </p:cNvPr>
          <p:cNvPicPr>
            <a:picLocks noChangeAspect="1"/>
          </p:cNvPicPr>
          <p:nvPr/>
        </p:nvPicPr>
        <p:blipFill>
          <a:blip r:embed="rId2"/>
          <a:stretch>
            <a:fillRect/>
          </a:stretch>
        </p:blipFill>
        <p:spPr>
          <a:xfrm>
            <a:off x="590550" y="762000"/>
            <a:ext cx="2743200" cy="2057400"/>
          </a:xfrm>
          <a:prstGeom prst="rect">
            <a:avLst/>
          </a:prstGeom>
        </p:spPr>
      </p:pic>
      <p:pic>
        <p:nvPicPr>
          <p:cNvPr id="3" name="Picture 3">
            <a:extLst>
              <a:ext uri="{FF2B5EF4-FFF2-40B4-BE49-F238E27FC236}">
                <a16:creationId xmlns:a16="http://schemas.microsoft.com/office/drawing/2014/main" id="{5D10AB76-0622-58DC-A521-C0032FF62765}"/>
              </a:ext>
            </a:extLst>
          </p:cNvPr>
          <p:cNvPicPr>
            <a:picLocks noChangeAspect="1"/>
          </p:cNvPicPr>
          <p:nvPr/>
        </p:nvPicPr>
        <p:blipFill>
          <a:blip r:embed="rId3"/>
          <a:stretch>
            <a:fillRect/>
          </a:stretch>
        </p:blipFill>
        <p:spPr>
          <a:xfrm>
            <a:off x="523875" y="2933700"/>
            <a:ext cx="2743200" cy="2057400"/>
          </a:xfrm>
          <a:prstGeom prst="rect">
            <a:avLst/>
          </a:prstGeom>
        </p:spPr>
      </p:pic>
      <p:pic>
        <p:nvPicPr>
          <p:cNvPr id="4" name="Picture 4">
            <a:extLst>
              <a:ext uri="{FF2B5EF4-FFF2-40B4-BE49-F238E27FC236}">
                <a16:creationId xmlns:a16="http://schemas.microsoft.com/office/drawing/2014/main" id="{EF2DEBDE-AB86-1A64-A979-71343635C7F6}"/>
              </a:ext>
            </a:extLst>
          </p:cNvPr>
          <p:cNvPicPr>
            <a:picLocks noChangeAspect="1"/>
          </p:cNvPicPr>
          <p:nvPr/>
        </p:nvPicPr>
        <p:blipFill>
          <a:blip r:embed="rId4"/>
          <a:stretch>
            <a:fillRect/>
          </a:stretch>
        </p:blipFill>
        <p:spPr>
          <a:xfrm>
            <a:off x="3557588" y="762000"/>
            <a:ext cx="2185988" cy="2905125"/>
          </a:xfrm>
          <a:prstGeom prst="rect">
            <a:avLst/>
          </a:prstGeom>
        </p:spPr>
      </p:pic>
      <p:pic>
        <p:nvPicPr>
          <p:cNvPr id="5" name="Picture 5">
            <a:extLst>
              <a:ext uri="{FF2B5EF4-FFF2-40B4-BE49-F238E27FC236}">
                <a16:creationId xmlns:a16="http://schemas.microsoft.com/office/drawing/2014/main" id="{EB91A1DD-C3A9-AE18-C6E7-C389F7457A96}"/>
              </a:ext>
            </a:extLst>
          </p:cNvPr>
          <p:cNvPicPr>
            <a:picLocks noChangeAspect="1"/>
          </p:cNvPicPr>
          <p:nvPr/>
        </p:nvPicPr>
        <p:blipFill>
          <a:blip r:embed="rId5"/>
          <a:stretch>
            <a:fillRect/>
          </a:stretch>
        </p:blipFill>
        <p:spPr>
          <a:xfrm>
            <a:off x="5972175" y="762000"/>
            <a:ext cx="2743200" cy="2057400"/>
          </a:xfrm>
          <a:prstGeom prst="rect">
            <a:avLst/>
          </a:prstGeom>
        </p:spPr>
      </p:pic>
      <p:pic>
        <p:nvPicPr>
          <p:cNvPr id="6" name="Picture 6">
            <a:extLst>
              <a:ext uri="{FF2B5EF4-FFF2-40B4-BE49-F238E27FC236}">
                <a16:creationId xmlns:a16="http://schemas.microsoft.com/office/drawing/2014/main" id="{D5D90C19-05BC-D1AC-B2A8-C2279BCD7EAF}"/>
              </a:ext>
            </a:extLst>
          </p:cNvPr>
          <p:cNvPicPr>
            <a:picLocks noChangeAspect="1"/>
          </p:cNvPicPr>
          <p:nvPr/>
        </p:nvPicPr>
        <p:blipFill>
          <a:blip r:embed="rId6"/>
          <a:stretch>
            <a:fillRect/>
          </a:stretch>
        </p:blipFill>
        <p:spPr>
          <a:xfrm>
            <a:off x="5972175" y="2933700"/>
            <a:ext cx="2743200" cy="2057400"/>
          </a:xfrm>
          <a:prstGeom prst="rect">
            <a:avLst/>
          </a:prstGeom>
        </p:spPr>
      </p:pic>
    </p:spTree>
    <p:extLst>
      <p:ext uri="{BB962C8B-B14F-4D97-AF65-F5344CB8AC3E}">
        <p14:creationId xmlns:p14="http://schemas.microsoft.com/office/powerpoint/2010/main" val="3849957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8"/>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a:solidFill>
                  <a:schemeClr val="accent1"/>
                </a:solidFill>
                <a:latin typeface="Calibri"/>
                <a:cs typeface="Calibri"/>
              </a:rPr>
              <a:t>Questions?</a:t>
            </a:r>
            <a:endParaRPr>
              <a:solidFill>
                <a:schemeClr val="accent1"/>
              </a:solidFill>
              <a:latin typeface="Calibri"/>
              <a:cs typeface="Calibri"/>
            </a:endParaRPr>
          </a:p>
        </p:txBody>
      </p:sp>
    </p:spTree>
    <p:extLst>
      <p:ext uri="{BB962C8B-B14F-4D97-AF65-F5344CB8AC3E}">
        <p14:creationId xmlns:p14="http://schemas.microsoft.com/office/powerpoint/2010/main" val="2208525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C643-F494-4C0C-41FD-B13150CAF95B}"/>
              </a:ext>
            </a:extLst>
          </p:cNvPr>
          <p:cNvSpPr>
            <a:spLocks noGrp="1"/>
          </p:cNvSpPr>
          <p:nvPr>
            <p:ph type="title"/>
          </p:nvPr>
        </p:nvSpPr>
        <p:spPr/>
        <p:txBody>
          <a:bodyPr/>
          <a:lstStyle/>
          <a:p>
            <a:r>
              <a:rPr lang="en-US"/>
              <a:t>Today’s Focus</a:t>
            </a:r>
          </a:p>
        </p:txBody>
      </p:sp>
      <p:sp>
        <p:nvSpPr>
          <p:cNvPr id="3" name="Text Placeholder 2">
            <a:extLst>
              <a:ext uri="{FF2B5EF4-FFF2-40B4-BE49-F238E27FC236}">
                <a16:creationId xmlns:a16="http://schemas.microsoft.com/office/drawing/2014/main" id="{C5298F56-A4F6-F482-F86A-896B40471DB1}"/>
              </a:ext>
            </a:extLst>
          </p:cNvPr>
          <p:cNvSpPr>
            <a:spLocks noGrp="1"/>
          </p:cNvSpPr>
          <p:nvPr>
            <p:ph type="body" idx="1"/>
          </p:nvPr>
        </p:nvSpPr>
        <p:spPr>
          <a:xfrm>
            <a:off x="758758" y="1939662"/>
            <a:ext cx="7688700" cy="2520019"/>
          </a:xfrm>
        </p:spPr>
        <p:txBody>
          <a:bodyPr/>
          <a:lstStyle/>
          <a:p>
            <a:pPr>
              <a:lnSpc>
                <a:spcPct val="100000"/>
              </a:lnSpc>
            </a:pPr>
            <a:r>
              <a:rPr lang="en-US" sz="1800" b="1" dirty="0">
                <a:latin typeface="Calibri"/>
                <a:cs typeface="Calibri"/>
              </a:rPr>
              <a:t>History and structure of BBNJ Agreement</a:t>
            </a:r>
          </a:p>
          <a:p>
            <a:pPr marL="158750" indent="0">
              <a:lnSpc>
                <a:spcPct val="100000"/>
              </a:lnSpc>
              <a:buNone/>
            </a:pPr>
            <a:endParaRPr lang="en-US" sz="1800" b="1" dirty="0"/>
          </a:p>
          <a:p>
            <a:pPr>
              <a:lnSpc>
                <a:spcPct val="100000"/>
              </a:lnSpc>
            </a:pPr>
            <a:r>
              <a:rPr lang="en-US" sz="1800" b="1" dirty="0">
                <a:latin typeface="Calibri"/>
                <a:cs typeface="Calibri"/>
              </a:rPr>
              <a:t>Key parts of the Agreement </a:t>
            </a:r>
          </a:p>
          <a:p>
            <a:pPr marL="158750" indent="0">
              <a:lnSpc>
                <a:spcPct val="100000"/>
              </a:lnSpc>
              <a:buNone/>
            </a:pPr>
            <a:endParaRPr lang="en-US" sz="1800" b="1" dirty="0">
              <a:latin typeface="Calibri"/>
              <a:cs typeface="Calibri"/>
            </a:endParaRPr>
          </a:p>
          <a:p>
            <a:pPr>
              <a:lnSpc>
                <a:spcPct val="100000"/>
              </a:lnSpc>
            </a:pPr>
            <a:r>
              <a:rPr lang="en-US" sz="1800" b="1" dirty="0">
                <a:latin typeface="Calibri"/>
                <a:cs typeface="Calibri"/>
              </a:rPr>
              <a:t>Closer look at the Marine Genetic Resources provisions </a:t>
            </a:r>
            <a:endParaRPr lang="en-US" sz="1800" b="1" dirty="0"/>
          </a:p>
          <a:p>
            <a:pPr>
              <a:lnSpc>
                <a:spcPct val="100000"/>
              </a:lnSpc>
            </a:pPr>
            <a:endParaRPr lang="en-US" sz="1800" b="1" dirty="0"/>
          </a:p>
          <a:p>
            <a:pPr>
              <a:lnSpc>
                <a:spcPct val="100000"/>
              </a:lnSpc>
            </a:pPr>
            <a:r>
              <a:rPr lang="en-US" sz="1800" b="1" dirty="0">
                <a:latin typeface="Calibri"/>
                <a:cs typeface="Calibri"/>
              </a:rPr>
              <a:t>Next steps </a:t>
            </a:r>
            <a:endParaRPr lang="en-US" sz="1800" b="1" dirty="0"/>
          </a:p>
          <a:p>
            <a:pPr>
              <a:lnSpc>
                <a:spcPct val="100000"/>
              </a:lnSpc>
            </a:pPr>
            <a:endParaRPr lang="en-US" sz="1800" b="1" dirty="0"/>
          </a:p>
          <a:p>
            <a:pPr>
              <a:lnSpc>
                <a:spcPct val="100000"/>
              </a:lnSpc>
            </a:pPr>
            <a:r>
              <a:rPr lang="en-US" sz="1800" b="1" dirty="0">
                <a:latin typeface="Calibri"/>
                <a:cs typeface="Calibri"/>
              </a:rPr>
              <a:t>Q &amp; A</a:t>
            </a:r>
          </a:p>
        </p:txBody>
      </p:sp>
    </p:spTree>
    <p:extLst>
      <p:ext uri="{BB962C8B-B14F-4D97-AF65-F5344CB8AC3E}">
        <p14:creationId xmlns:p14="http://schemas.microsoft.com/office/powerpoint/2010/main" val="3195423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6">
            <a:extLst>
              <a:ext uri="{FF2B5EF4-FFF2-40B4-BE49-F238E27FC236}">
                <a16:creationId xmlns:a16="http://schemas.microsoft.com/office/drawing/2014/main" id="{0D2F3098-2274-30AD-7A15-E0A0126C71A4}"/>
              </a:ext>
            </a:extLst>
          </p:cNvPr>
          <p:cNvGraphicFramePr/>
          <p:nvPr>
            <p:extLst>
              <p:ext uri="{D42A27DB-BD31-4B8C-83A1-F6EECF244321}">
                <p14:modId xmlns:p14="http://schemas.microsoft.com/office/powerpoint/2010/main" val="1662136047"/>
              </p:ext>
            </p:extLst>
          </p:nvPr>
        </p:nvGraphicFramePr>
        <p:xfrm>
          <a:off x="773546" y="766043"/>
          <a:ext cx="7885545" cy="3853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42" name="Picture 6">
            <a:extLst>
              <a:ext uri="{FF2B5EF4-FFF2-40B4-BE49-F238E27FC236}">
                <a16:creationId xmlns:a16="http://schemas.microsoft.com/office/drawing/2014/main" id="{A1CE7DF6-060B-E5B4-2315-3E2D6695DC5E}"/>
              </a:ext>
            </a:extLst>
          </p:cNvPr>
          <p:cNvPicPr>
            <a:picLocks noChangeAspect="1"/>
          </p:cNvPicPr>
          <p:nvPr/>
        </p:nvPicPr>
        <p:blipFill>
          <a:blip r:embed="rId7"/>
          <a:stretch>
            <a:fillRect/>
          </a:stretch>
        </p:blipFill>
        <p:spPr>
          <a:xfrm>
            <a:off x="4898447" y="3487882"/>
            <a:ext cx="1992745" cy="1503218"/>
          </a:xfrm>
          <a:prstGeom prst="rect">
            <a:avLst/>
          </a:prstGeom>
        </p:spPr>
      </p:pic>
    </p:spTree>
    <p:extLst>
      <p:ext uri="{BB962C8B-B14F-4D97-AF65-F5344CB8AC3E}">
        <p14:creationId xmlns:p14="http://schemas.microsoft.com/office/powerpoint/2010/main" val="637226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8">
            <a:extLst>
              <a:ext uri="{FF2B5EF4-FFF2-40B4-BE49-F238E27FC236}">
                <a16:creationId xmlns:a16="http://schemas.microsoft.com/office/drawing/2014/main" id="{E4744B68-58E3-FE71-4FBE-952C06893387}"/>
              </a:ext>
            </a:extLst>
          </p:cNvPr>
          <p:cNvGraphicFramePr/>
          <p:nvPr>
            <p:extLst>
              <p:ext uri="{D42A27DB-BD31-4B8C-83A1-F6EECF244321}">
                <p14:modId xmlns:p14="http://schemas.microsoft.com/office/powerpoint/2010/main" val="550452557"/>
              </p:ext>
            </p:extLst>
          </p:nvPr>
        </p:nvGraphicFramePr>
        <p:xfrm>
          <a:off x="1731819" y="766041"/>
          <a:ext cx="6419272" cy="4211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9" name="Title 1">
            <a:extLst>
              <a:ext uri="{FF2B5EF4-FFF2-40B4-BE49-F238E27FC236}">
                <a16:creationId xmlns:a16="http://schemas.microsoft.com/office/drawing/2014/main" id="{54CE6789-059F-2361-F6F0-3A372C8B1501}"/>
              </a:ext>
            </a:extLst>
          </p:cNvPr>
          <p:cNvSpPr>
            <a:spLocks noGrp="1"/>
          </p:cNvSpPr>
          <p:nvPr>
            <p:ph type="title"/>
          </p:nvPr>
        </p:nvSpPr>
        <p:spPr>
          <a:xfrm>
            <a:off x="394632" y="1665013"/>
            <a:ext cx="3295212" cy="1396001"/>
          </a:xfrm>
        </p:spPr>
        <p:txBody>
          <a:bodyPr/>
          <a:lstStyle/>
          <a:p>
            <a:pPr algn="ctr"/>
            <a:r>
              <a:rPr lang="en-US" dirty="0">
                <a:latin typeface="Calibri"/>
                <a:cs typeface="Calibri"/>
              </a:rPr>
              <a:t>Structure of BBNJ:</a:t>
            </a:r>
            <a:br>
              <a:rPr lang="en-US" dirty="0">
                <a:latin typeface="Calibri"/>
                <a:cs typeface="Calibri"/>
              </a:rPr>
            </a:br>
            <a:r>
              <a:rPr lang="en-US" dirty="0">
                <a:latin typeface="Calibri"/>
                <a:cs typeface="Calibri"/>
              </a:rPr>
              <a:t>Four Agreements </a:t>
            </a:r>
            <a:br>
              <a:rPr lang="en-US" dirty="0">
                <a:latin typeface="Calibri"/>
                <a:cs typeface="Calibri"/>
              </a:rPr>
            </a:br>
            <a:r>
              <a:rPr lang="en-US" dirty="0">
                <a:latin typeface="Calibri"/>
                <a:cs typeface="Calibri"/>
              </a:rPr>
              <a:t>in One</a:t>
            </a:r>
            <a:endParaRPr lang="en-US" dirty="0"/>
          </a:p>
        </p:txBody>
      </p:sp>
    </p:spTree>
    <p:extLst>
      <p:ext uri="{BB962C8B-B14F-4D97-AF65-F5344CB8AC3E}">
        <p14:creationId xmlns:p14="http://schemas.microsoft.com/office/powerpoint/2010/main" val="131198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AEDC-271F-950E-D0E0-37CEA85CB5DB}"/>
              </a:ext>
            </a:extLst>
          </p:cNvPr>
          <p:cNvSpPr>
            <a:spLocks noGrp="1"/>
          </p:cNvSpPr>
          <p:nvPr>
            <p:ph type="title"/>
          </p:nvPr>
        </p:nvSpPr>
        <p:spPr>
          <a:xfrm>
            <a:off x="752441" y="855899"/>
            <a:ext cx="7688700" cy="535200"/>
          </a:xfrm>
        </p:spPr>
        <p:txBody>
          <a:bodyPr/>
          <a:lstStyle/>
          <a:p>
            <a:pPr algn="ctr"/>
            <a:r>
              <a:rPr lang="en-US">
                <a:solidFill>
                  <a:schemeClr val="accent1"/>
                </a:solidFill>
                <a:latin typeface="Calibri"/>
                <a:cs typeface="Calibri"/>
              </a:rPr>
              <a:t>Key Provisions: </a:t>
            </a:r>
            <a:br>
              <a:rPr lang="en-US">
                <a:solidFill>
                  <a:schemeClr val="accent1"/>
                </a:solidFill>
                <a:latin typeface="Calibri"/>
                <a:cs typeface="Calibri"/>
              </a:rPr>
            </a:br>
            <a:r>
              <a:rPr lang="en-US">
                <a:solidFill>
                  <a:schemeClr val="accent1"/>
                </a:solidFill>
                <a:latin typeface="Calibri"/>
                <a:cs typeface="Calibri"/>
              </a:rPr>
              <a:t>Area-Based Management Tools</a:t>
            </a:r>
            <a:endParaRPr lang="en-US">
              <a:solidFill>
                <a:schemeClr val="accent1"/>
              </a:solidFill>
            </a:endParaRPr>
          </a:p>
        </p:txBody>
      </p:sp>
      <p:graphicFrame>
        <p:nvGraphicFramePr>
          <p:cNvPr id="89" name="Diagram 89">
            <a:extLst>
              <a:ext uri="{FF2B5EF4-FFF2-40B4-BE49-F238E27FC236}">
                <a16:creationId xmlns:a16="http://schemas.microsoft.com/office/drawing/2014/main" id="{70D36B92-2778-9D4C-68DE-20C3560EB811}"/>
              </a:ext>
            </a:extLst>
          </p:cNvPr>
          <p:cNvGraphicFramePr/>
          <p:nvPr>
            <p:extLst>
              <p:ext uri="{D42A27DB-BD31-4B8C-83A1-F6EECF244321}">
                <p14:modId xmlns:p14="http://schemas.microsoft.com/office/powerpoint/2010/main" val="1575146191"/>
              </p:ext>
            </p:extLst>
          </p:nvPr>
        </p:nvGraphicFramePr>
        <p:xfrm>
          <a:off x="534554" y="1768186"/>
          <a:ext cx="8123383" cy="3065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3949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AEDC-271F-950E-D0E0-37CEA85CB5DB}"/>
              </a:ext>
            </a:extLst>
          </p:cNvPr>
          <p:cNvSpPr>
            <a:spLocks noGrp="1"/>
          </p:cNvSpPr>
          <p:nvPr>
            <p:ph type="title"/>
          </p:nvPr>
        </p:nvSpPr>
        <p:spPr>
          <a:xfrm>
            <a:off x="732014" y="956700"/>
            <a:ext cx="7688700" cy="535200"/>
          </a:xfrm>
        </p:spPr>
        <p:txBody>
          <a:bodyPr/>
          <a:lstStyle/>
          <a:p>
            <a:pPr algn="ctr"/>
            <a:r>
              <a:rPr lang="en-US" dirty="0">
                <a:solidFill>
                  <a:schemeClr val="accent1"/>
                </a:solidFill>
                <a:latin typeface="Calibri"/>
                <a:cs typeface="Calibri"/>
              </a:rPr>
              <a:t>Key Provisions: </a:t>
            </a:r>
            <a:br>
              <a:rPr lang="en-US" dirty="0">
                <a:solidFill>
                  <a:schemeClr val="accent1"/>
                </a:solidFill>
                <a:latin typeface="Calibri"/>
                <a:cs typeface="Calibri"/>
              </a:rPr>
            </a:br>
            <a:r>
              <a:rPr lang="en-US" dirty="0">
                <a:solidFill>
                  <a:schemeClr val="accent1"/>
                </a:solidFill>
                <a:latin typeface="Calibri"/>
                <a:cs typeface="Calibri"/>
              </a:rPr>
              <a:t>Environmental Impact Assessments</a:t>
            </a:r>
          </a:p>
        </p:txBody>
      </p:sp>
      <p:graphicFrame>
        <p:nvGraphicFramePr>
          <p:cNvPr id="6" name="Diagram 6">
            <a:extLst>
              <a:ext uri="{FF2B5EF4-FFF2-40B4-BE49-F238E27FC236}">
                <a16:creationId xmlns:a16="http://schemas.microsoft.com/office/drawing/2014/main" id="{9BBAEED0-8FA3-BB1F-C07F-2946DC386F22}"/>
              </a:ext>
            </a:extLst>
          </p:cNvPr>
          <p:cNvGraphicFramePr/>
          <p:nvPr>
            <p:extLst>
              <p:ext uri="{D42A27DB-BD31-4B8C-83A1-F6EECF244321}">
                <p14:modId xmlns:p14="http://schemas.microsoft.com/office/powerpoint/2010/main" val="3383191670"/>
              </p:ext>
            </p:extLst>
          </p:nvPr>
        </p:nvGraphicFramePr>
        <p:xfrm>
          <a:off x="817418" y="1897495"/>
          <a:ext cx="7516090" cy="3068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8065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AEDC-271F-950E-D0E0-37CEA85CB5DB}"/>
              </a:ext>
            </a:extLst>
          </p:cNvPr>
          <p:cNvSpPr>
            <a:spLocks noGrp="1"/>
          </p:cNvSpPr>
          <p:nvPr>
            <p:ph type="title"/>
          </p:nvPr>
        </p:nvSpPr>
        <p:spPr>
          <a:xfrm>
            <a:off x="-3242" y="912738"/>
            <a:ext cx="9329930" cy="535200"/>
          </a:xfrm>
        </p:spPr>
        <p:txBody>
          <a:bodyPr/>
          <a:lstStyle/>
          <a:p>
            <a:pPr algn="ctr"/>
            <a:r>
              <a:rPr lang="en-US">
                <a:solidFill>
                  <a:schemeClr val="accent1"/>
                </a:solidFill>
                <a:latin typeface="Calibri"/>
                <a:cs typeface="Calibri"/>
              </a:rPr>
              <a:t>Key Provisions: </a:t>
            </a:r>
            <a:br>
              <a:rPr lang="en-US">
                <a:solidFill>
                  <a:schemeClr val="accent1"/>
                </a:solidFill>
                <a:latin typeface="Calibri"/>
                <a:cs typeface="Calibri"/>
              </a:rPr>
            </a:br>
            <a:r>
              <a:rPr lang="en-US">
                <a:solidFill>
                  <a:schemeClr val="accent1"/>
                </a:solidFill>
                <a:latin typeface="Calibri"/>
                <a:cs typeface="Calibri"/>
              </a:rPr>
              <a:t>Capacity Building &amp; Transfer of Marine Technology</a:t>
            </a:r>
          </a:p>
        </p:txBody>
      </p:sp>
      <p:graphicFrame>
        <p:nvGraphicFramePr>
          <p:cNvPr id="6" name="Diagram 6">
            <a:extLst>
              <a:ext uri="{FF2B5EF4-FFF2-40B4-BE49-F238E27FC236}">
                <a16:creationId xmlns:a16="http://schemas.microsoft.com/office/drawing/2014/main" id="{2F1101E4-B635-0A2B-3E0E-E430A0F4D8E0}"/>
              </a:ext>
            </a:extLst>
          </p:cNvPr>
          <p:cNvGraphicFramePr/>
          <p:nvPr>
            <p:extLst>
              <p:ext uri="{D42A27DB-BD31-4B8C-83A1-F6EECF244321}">
                <p14:modId xmlns:p14="http://schemas.microsoft.com/office/powerpoint/2010/main" val="4174329052"/>
              </p:ext>
            </p:extLst>
          </p:nvPr>
        </p:nvGraphicFramePr>
        <p:xfrm>
          <a:off x="979055" y="1851314"/>
          <a:ext cx="7181272" cy="3068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4896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AEDC-271F-950E-D0E0-37CEA85CB5DB}"/>
              </a:ext>
            </a:extLst>
          </p:cNvPr>
          <p:cNvSpPr>
            <a:spLocks noGrp="1"/>
          </p:cNvSpPr>
          <p:nvPr>
            <p:ph type="title"/>
          </p:nvPr>
        </p:nvSpPr>
        <p:spPr>
          <a:xfrm>
            <a:off x="730460" y="811937"/>
            <a:ext cx="7688700" cy="535200"/>
          </a:xfrm>
        </p:spPr>
        <p:txBody>
          <a:bodyPr/>
          <a:lstStyle/>
          <a:p>
            <a:pPr algn="ctr"/>
            <a:r>
              <a:rPr lang="en-US">
                <a:solidFill>
                  <a:schemeClr val="accent1"/>
                </a:solidFill>
                <a:latin typeface="Calibri"/>
                <a:cs typeface="Calibri"/>
              </a:rPr>
              <a:t>Key Provisions: </a:t>
            </a:r>
            <a:br>
              <a:rPr lang="en-US">
                <a:solidFill>
                  <a:schemeClr val="accent1"/>
                </a:solidFill>
                <a:latin typeface="Calibri"/>
                <a:cs typeface="Calibri"/>
              </a:rPr>
            </a:br>
            <a:r>
              <a:rPr lang="en-US">
                <a:solidFill>
                  <a:schemeClr val="accent1"/>
                </a:solidFill>
                <a:latin typeface="Calibri"/>
                <a:cs typeface="Calibri"/>
              </a:rPr>
              <a:t>Marine Genetic Resources</a:t>
            </a:r>
            <a:r>
              <a:rPr lang="en-US">
                <a:solidFill>
                  <a:schemeClr val="tx1"/>
                </a:solidFill>
                <a:latin typeface="Calibri"/>
                <a:cs typeface="Calibri"/>
              </a:rPr>
              <a:t> </a:t>
            </a:r>
            <a:endParaRPr lang="en-US">
              <a:solidFill>
                <a:schemeClr val="tx1"/>
              </a:solidFill>
            </a:endParaRPr>
          </a:p>
        </p:txBody>
      </p:sp>
      <p:graphicFrame>
        <p:nvGraphicFramePr>
          <p:cNvPr id="89" name="Diagram 89">
            <a:extLst>
              <a:ext uri="{FF2B5EF4-FFF2-40B4-BE49-F238E27FC236}">
                <a16:creationId xmlns:a16="http://schemas.microsoft.com/office/drawing/2014/main" id="{70D36B92-2778-9D4C-68DE-20C3560EB811}"/>
              </a:ext>
            </a:extLst>
          </p:cNvPr>
          <p:cNvGraphicFramePr/>
          <p:nvPr>
            <p:extLst>
              <p:ext uri="{D42A27DB-BD31-4B8C-83A1-F6EECF244321}">
                <p14:modId xmlns:p14="http://schemas.microsoft.com/office/powerpoint/2010/main" val="1181634670"/>
              </p:ext>
            </p:extLst>
          </p:nvPr>
        </p:nvGraphicFramePr>
        <p:xfrm>
          <a:off x="509154" y="1755486"/>
          <a:ext cx="8123383" cy="3065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6387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AF13-1903-A43D-F159-7B25C5428C48}"/>
              </a:ext>
            </a:extLst>
          </p:cNvPr>
          <p:cNvSpPr>
            <a:spLocks noGrp="1"/>
          </p:cNvSpPr>
          <p:nvPr>
            <p:ph type="title"/>
          </p:nvPr>
        </p:nvSpPr>
        <p:spPr>
          <a:xfrm>
            <a:off x="837282" y="555650"/>
            <a:ext cx="7921128" cy="535200"/>
          </a:xfrm>
        </p:spPr>
        <p:txBody>
          <a:bodyPr/>
          <a:lstStyle/>
          <a:p>
            <a:pPr fontAlgn="base"/>
            <a:r>
              <a:rPr lang="en-US" b="0" dirty="0"/>
              <a:t>MGR Notification System</a:t>
            </a:r>
            <a:endParaRPr lang="en-US" sz="2000" i="1" dirty="0"/>
          </a:p>
        </p:txBody>
      </p:sp>
      <p:sp>
        <p:nvSpPr>
          <p:cNvPr id="6" name="TextBox 5">
            <a:extLst>
              <a:ext uri="{FF2B5EF4-FFF2-40B4-BE49-F238E27FC236}">
                <a16:creationId xmlns:a16="http://schemas.microsoft.com/office/drawing/2014/main" id="{ADDE7149-88A5-DC45-B37C-A202DAD3D2DD}"/>
              </a:ext>
            </a:extLst>
          </p:cNvPr>
          <p:cNvSpPr txBox="1"/>
          <p:nvPr/>
        </p:nvSpPr>
        <p:spPr>
          <a:xfrm>
            <a:off x="3279816" y="1350304"/>
            <a:ext cx="4809780" cy="1384995"/>
          </a:xfrm>
          <a:prstGeom prst="rect">
            <a:avLst/>
          </a:prstGeom>
          <a:noFill/>
        </p:spPr>
        <p:txBody>
          <a:bodyPr wrap="square" rtlCol="0">
            <a:spAutoFit/>
          </a:bodyPr>
          <a:lstStyle/>
          <a:p>
            <a:r>
              <a:rPr lang="en-US" dirty="0"/>
              <a:t>Basic information is shared to the BBNJ Clearinghouse Mechanism before collection such as geographical areas, methods of collection, the dates of collection, opportunities for collaboration by other States, and a data management plan</a:t>
            </a:r>
          </a:p>
          <a:p>
            <a:endParaRPr lang="en-US" dirty="0"/>
          </a:p>
        </p:txBody>
      </p:sp>
      <p:sp>
        <p:nvSpPr>
          <p:cNvPr id="7" name="TextBox 6">
            <a:extLst>
              <a:ext uri="{FF2B5EF4-FFF2-40B4-BE49-F238E27FC236}">
                <a16:creationId xmlns:a16="http://schemas.microsoft.com/office/drawing/2014/main" id="{B9D66FC2-D801-BD49-BBA7-332F7711A247}"/>
              </a:ext>
            </a:extLst>
          </p:cNvPr>
          <p:cNvSpPr txBox="1"/>
          <p:nvPr/>
        </p:nvSpPr>
        <p:spPr>
          <a:xfrm>
            <a:off x="3279816" y="2729277"/>
            <a:ext cx="4809780" cy="1169551"/>
          </a:xfrm>
          <a:prstGeom prst="rect">
            <a:avLst/>
          </a:prstGeom>
          <a:noFill/>
        </p:spPr>
        <p:txBody>
          <a:bodyPr wrap="square" rtlCol="0">
            <a:spAutoFit/>
          </a:bodyPr>
          <a:lstStyle/>
          <a:p>
            <a:r>
              <a:rPr lang="en-US" dirty="0"/>
              <a:t>Post-collection information via a report that is shared to the Clearinghouse, along with information on where MGR samples and digital sequence information from such MGR will be held</a:t>
            </a:r>
          </a:p>
          <a:p>
            <a:endParaRPr lang="en-US" dirty="0"/>
          </a:p>
        </p:txBody>
      </p:sp>
      <p:sp>
        <p:nvSpPr>
          <p:cNvPr id="8" name="TextBox 7">
            <a:extLst>
              <a:ext uri="{FF2B5EF4-FFF2-40B4-BE49-F238E27FC236}">
                <a16:creationId xmlns:a16="http://schemas.microsoft.com/office/drawing/2014/main" id="{A680C451-F8ED-004E-B413-5ECB69250695}"/>
              </a:ext>
            </a:extLst>
          </p:cNvPr>
          <p:cNvSpPr txBox="1"/>
          <p:nvPr/>
        </p:nvSpPr>
        <p:spPr>
          <a:xfrm>
            <a:off x="3279816" y="3898828"/>
            <a:ext cx="4809780" cy="738664"/>
          </a:xfrm>
          <a:prstGeom prst="rect">
            <a:avLst/>
          </a:prstGeom>
          <a:noFill/>
        </p:spPr>
        <p:txBody>
          <a:bodyPr wrap="square" rtlCol="0">
            <a:spAutoFit/>
          </a:bodyPr>
          <a:lstStyle/>
          <a:p>
            <a:r>
              <a:rPr lang="en-US" dirty="0"/>
              <a:t>Information regarding </a:t>
            </a:r>
            <a:r>
              <a:rPr lang="en-US" i="1" dirty="0"/>
              <a:t>where</a:t>
            </a:r>
            <a:r>
              <a:rPr lang="en-US" dirty="0"/>
              <a:t> results on utilization of MGR and DSI of MGR can be found, </a:t>
            </a:r>
            <a:r>
              <a:rPr lang="en-US" i="1" dirty="0"/>
              <a:t>if available</a:t>
            </a:r>
          </a:p>
          <a:p>
            <a:endParaRPr lang="en-US" dirty="0"/>
          </a:p>
        </p:txBody>
      </p:sp>
      <p:sp>
        <p:nvSpPr>
          <p:cNvPr id="9" name="Rounded Rectangle 8">
            <a:extLst>
              <a:ext uri="{FF2B5EF4-FFF2-40B4-BE49-F238E27FC236}">
                <a16:creationId xmlns:a16="http://schemas.microsoft.com/office/drawing/2014/main" id="{EAD81829-EEA8-9342-ABAD-1D130E2B7C35}"/>
              </a:ext>
            </a:extLst>
          </p:cNvPr>
          <p:cNvSpPr/>
          <p:nvPr/>
        </p:nvSpPr>
        <p:spPr>
          <a:xfrm>
            <a:off x="1032994" y="1562109"/>
            <a:ext cx="1615645" cy="733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Pre-collection Notification</a:t>
            </a:r>
          </a:p>
        </p:txBody>
      </p:sp>
      <p:sp>
        <p:nvSpPr>
          <p:cNvPr id="10" name="Rounded Rectangle 9">
            <a:extLst>
              <a:ext uri="{FF2B5EF4-FFF2-40B4-BE49-F238E27FC236}">
                <a16:creationId xmlns:a16="http://schemas.microsoft.com/office/drawing/2014/main" id="{CEC98CC9-CBB5-4C40-84BF-355F1F7B7D71}"/>
              </a:ext>
            </a:extLst>
          </p:cNvPr>
          <p:cNvSpPr/>
          <p:nvPr/>
        </p:nvSpPr>
        <p:spPr>
          <a:xfrm>
            <a:off x="1032993" y="2667644"/>
            <a:ext cx="1615645" cy="733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Post-collection Notification</a:t>
            </a:r>
          </a:p>
        </p:txBody>
      </p:sp>
      <p:sp>
        <p:nvSpPr>
          <p:cNvPr id="11" name="Rounded Rectangle 10">
            <a:extLst>
              <a:ext uri="{FF2B5EF4-FFF2-40B4-BE49-F238E27FC236}">
                <a16:creationId xmlns:a16="http://schemas.microsoft.com/office/drawing/2014/main" id="{06654105-259D-8D49-8343-D345608278A6}"/>
              </a:ext>
            </a:extLst>
          </p:cNvPr>
          <p:cNvSpPr/>
          <p:nvPr/>
        </p:nvSpPr>
        <p:spPr>
          <a:xfrm>
            <a:off x="1032992" y="3773179"/>
            <a:ext cx="1615645" cy="733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Utilization Results</a:t>
            </a:r>
          </a:p>
        </p:txBody>
      </p:sp>
      <p:cxnSp>
        <p:nvCxnSpPr>
          <p:cNvPr id="13" name="Straight Arrow Connector 12">
            <a:extLst>
              <a:ext uri="{FF2B5EF4-FFF2-40B4-BE49-F238E27FC236}">
                <a16:creationId xmlns:a16="http://schemas.microsoft.com/office/drawing/2014/main" id="{0FEB9CE6-CF91-B540-9F19-07B427650148}"/>
              </a:ext>
            </a:extLst>
          </p:cNvPr>
          <p:cNvCxnSpPr/>
          <p:nvPr/>
        </p:nvCxnSpPr>
        <p:spPr>
          <a:xfrm>
            <a:off x="2811597" y="1928785"/>
            <a:ext cx="3259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3EE1203-FD7E-F744-BA69-44B76EAB8FF1}"/>
              </a:ext>
            </a:extLst>
          </p:cNvPr>
          <p:cNvCxnSpPr/>
          <p:nvPr/>
        </p:nvCxnSpPr>
        <p:spPr>
          <a:xfrm>
            <a:off x="2811597" y="3034320"/>
            <a:ext cx="3259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8175858-F5FA-1E4C-A747-C1871B5D5C48}"/>
              </a:ext>
            </a:extLst>
          </p:cNvPr>
          <p:cNvCxnSpPr/>
          <p:nvPr/>
        </p:nvCxnSpPr>
        <p:spPr>
          <a:xfrm>
            <a:off x="2811597" y="4126353"/>
            <a:ext cx="3259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078138"/>
      </p:ext>
    </p:extLst>
  </p:cSld>
  <p:clrMapOvr>
    <a:masterClrMapping/>
  </p:clrMapOvr>
</p:sld>
</file>

<file path=ppt/theme/theme1.xml><?xml version="1.0" encoding="utf-8"?>
<a:theme xmlns:a="http://schemas.openxmlformats.org/drawingml/2006/main" name="Streamline">
  <a:themeElements>
    <a:clrScheme name="Streamline">
      <a:dk1>
        <a:srgbClr val="0A2240"/>
      </a:dk1>
      <a:lt1>
        <a:srgbClr val="FFFFFF"/>
      </a:lt1>
      <a:dk2>
        <a:srgbClr val="00833E"/>
      </a:dk2>
      <a:lt2>
        <a:srgbClr val="F4F5F6"/>
      </a:lt2>
      <a:accent1>
        <a:srgbClr val="002D74"/>
      </a:accent1>
      <a:accent2>
        <a:srgbClr val="00A91C"/>
      </a:accent2>
      <a:accent3>
        <a:srgbClr val="C10230"/>
      </a:accent3>
      <a:accent4>
        <a:srgbClr val="70E17B"/>
      </a:accent4>
      <a:accent5>
        <a:srgbClr val="3474DA"/>
      </a:accent5>
      <a:accent6>
        <a:srgbClr val="E3F5E1"/>
      </a:accent6>
      <a:hlink>
        <a:srgbClr val="3474DA"/>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6666d2b-7204-45f2-b57f-488ff26d5a08">
      <UserInfo>
        <DisplayName>Pitts-Malone, Sandra L</DisplayName>
        <AccountId>80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E931059FB2104CA69276354E84FEC4" ma:contentTypeVersion="29" ma:contentTypeDescription="Create a new document." ma:contentTypeScope="" ma:versionID="5382d083a13b6c93f4abbcad1bbc06f1">
  <xsd:schema xmlns:xsd="http://www.w3.org/2001/XMLSchema" xmlns:xs="http://www.w3.org/2001/XMLSchema" xmlns:p="http://schemas.microsoft.com/office/2006/metadata/properties" xmlns:ns2="e9a6cbeb-dc5f-443c-98a9-ef5d39f1244a" xmlns:ns3="96666d2b-7204-45f2-b57f-488ff26d5a08" targetNamespace="http://schemas.microsoft.com/office/2006/metadata/properties" ma:root="true" ma:fieldsID="84ceab3612e0c3e6fdc5883d4aa80393" ns2:_="" ns3:_="">
    <xsd:import namespace="e9a6cbeb-dc5f-443c-98a9-ef5d39f1244a"/>
    <xsd:import namespace="96666d2b-7204-45f2-b57f-488ff26d5a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6cbeb-dc5f-443c-98a9-ef5d39f12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666d2b-7204-45f2-b57f-488ff26d5a0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D376E1-DF95-4973-B065-C07ADB532A13}">
  <ds:schemaRefs>
    <ds:schemaRef ds:uri="http://schemas.microsoft.com/sharepoint/v3/contenttype/forms"/>
  </ds:schemaRefs>
</ds:datastoreItem>
</file>

<file path=customXml/itemProps2.xml><?xml version="1.0" encoding="utf-8"?>
<ds:datastoreItem xmlns:ds="http://schemas.openxmlformats.org/officeDocument/2006/customXml" ds:itemID="{4A98E294-B5E2-45A3-BF85-250E5466463B}">
  <ds:schemaRefs>
    <ds:schemaRef ds:uri="96666d2b-7204-45f2-b57f-488ff26d5a08"/>
    <ds:schemaRef ds:uri="http://schemas.microsoft.com/office/2006/metadata/properties"/>
    <ds:schemaRef ds:uri="http://schemas.microsoft.com/office/infopath/2007/PartnerControls"/>
    <ds:schemaRef ds:uri="http://www.w3.org/2000/xmlns/"/>
  </ds:schemaRefs>
</ds:datastoreItem>
</file>

<file path=customXml/itemProps3.xml><?xml version="1.0" encoding="utf-8"?>
<ds:datastoreItem xmlns:ds="http://schemas.openxmlformats.org/officeDocument/2006/customXml" ds:itemID="{3C74B350-7E78-483E-91B7-75372C7059EE}">
  <ds:schemaRefs>
    <ds:schemaRef ds:uri="96666d2b-7204-45f2-b57f-488ff26d5a08"/>
    <ds:schemaRef ds:uri="e9a6cbeb-dc5f-443c-98a9-ef5d39f124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3153</TotalTime>
  <Words>945</Words>
  <Application>Microsoft Macintosh PowerPoint</Application>
  <PresentationFormat>On-screen Show (16:9)</PresentationFormat>
  <Paragraphs>82</Paragraphs>
  <Slides>13</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Garamond</vt:lpstr>
      <vt:lpstr>Arial</vt:lpstr>
      <vt:lpstr>Open Sans</vt:lpstr>
      <vt:lpstr>Streamline</vt:lpstr>
      <vt:lpstr>Presentation on High Seas Treaty or “BBNJ” </vt:lpstr>
      <vt:lpstr>Today’s Focus</vt:lpstr>
      <vt:lpstr>PowerPoint Presentation</vt:lpstr>
      <vt:lpstr>Structure of BBNJ: Four Agreements  in One</vt:lpstr>
      <vt:lpstr>Key Provisions:  Area-Based Management Tools</vt:lpstr>
      <vt:lpstr>Key Provisions:  Environmental Impact Assessments</vt:lpstr>
      <vt:lpstr>Key Provisions:  Capacity Building &amp; Transfer of Marine Technology</vt:lpstr>
      <vt:lpstr>Key Provisions:  Marine Genetic Resources </vt:lpstr>
      <vt:lpstr>MGR Notification System</vt:lpstr>
      <vt:lpstr>PowerPoint Presentation</vt:lpstr>
      <vt:lpstr>Next Steps </vt:lpstr>
      <vt:lpstr>PowerPoint Presentation</vt:lpstr>
      <vt:lpstr>Questions?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OES Internal Presentation Template</dc:title>
  <dc:creator>Atwood, Theodore G</dc:creator>
  <cp:lastModifiedBy>Alli Reed</cp:lastModifiedBy>
  <cp:revision>80</cp:revision>
  <dcterms:modified xsi:type="dcterms:W3CDTF">2023-05-16T13:38:07Z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65d9ee-429a-4d5f-97cc-cfb56e044a6e_Enabled">
    <vt:lpwstr>true</vt:lpwstr>
  </property>
  <property fmtid="{D5CDD505-2E9C-101B-9397-08002B2CF9AE}" pid="3" name="MSIP_Label_1665d9ee-429a-4d5f-97cc-cfb56e044a6e_SetDate">
    <vt:lpwstr>2022-07-13T19:10:18Z</vt:lpwstr>
  </property>
  <property fmtid="{D5CDD505-2E9C-101B-9397-08002B2CF9AE}" pid="4" name="MSIP_Label_1665d9ee-429a-4d5f-97cc-cfb56e044a6e_Method">
    <vt:lpwstr>Privileged</vt:lpwstr>
  </property>
  <property fmtid="{D5CDD505-2E9C-101B-9397-08002B2CF9AE}" pid="5" name="MSIP_Label_1665d9ee-429a-4d5f-97cc-cfb56e044a6e_Name">
    <vt:lpwstr>1665d9ee-429a-4d5f-97cc-cfb56e044a6e</vt:lpwstr>
  </property>
  <property fmtid="{D5CDD505-2E9C-101B-9397-08002B2CF9AE}" pid="6" name="MSIP_Label_1665d9ee-429a-4d5f-97cc-cfb56e044a6e_SiteId">
    <vt:lpwstr>66cf5074-5afe-48d1-a691-a12b2121f44b</vt:lpwstr>
  </property>
  <property fmtid="{D5CDD505-2E9C-101B-9397-08002B2CF9AE}" pid="7" name="MSIP_Label_1665d9ee-429a-4d5f-97cc-cfb56e044a6e_ActionId">
    <vt:lpwstr>24b19436-194f-46c3-90e2-c7247a99ca2b</vt:lpwstr>
  </property>
  <property fmtid="{D5CDD505-2E9C-101B-9397-08002B2CF9AE}" pid="8" name="MSIP_Label_1665d9ee-429a-4d5f-97cc-cfb56e044a6e_ContentBits">
    <vt:lpwstr>0</vt:lpwstr>
  </property>
  <property fmtid="{D5CDD505-2E9C-101B-9397-08002B2CF9AE}" pid="9" name="ContentTypeId">
    <vt:lpwstr>0x01010048E931059FB2104CA69276354E84FEC4</vt:lpwstr>
  </property>
</Properties>
</file>