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sldIdLst>
    <p:sldId id="310" r:id="rId4"/>
    <p:sldId id="311" r:id="rId5"/>
    <p:sldId id="340" r:id="rId6"/>
    <p:sldId id="321" r:id="rId7"/>
    <p:sldId id="342" r:id="rId8"/>
    <p:sldId id="327" r:id="rId9"/>
    <p:sldId id="335" r:id="rId10"/>
    <p:sldId id="322" r:id="rId11"/>
    <p:sldId id="324" r:id="rId12"/>
    <p:sldId id="323" r:id="rId13"/>
    <p:sldId id="325" r:id="rId14"/>
    <p:sldId id="326" r:id="rId15"/>
    <p:sldId id="328" r:id="rId16"/>
    <p:sldId id="334" r:id="rId17"/>
    <p:sldId id="336" r:id="rId18"/>
    <p:sldId id="330" r:id="rId19"/>
    <p:sldId id="331" r:id="rId20"/>
    <p:sldId id="329" r:id="rId21"/>
    <p:sldId id="332" r:id="rId22"/>
    <p:sldId id="337" r:id="rId23"/>
    <p:sldId id="338" r:id="rId24"/>
    <p:sldId id="341" r:id="rId25"/>
    <p:sldId id="315"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54721-F3D9-0C32-0E64-FACEC166E9D7}" v="1" dt="2023-05-04T11:03:18.307"/>
    <p1510:client id="{195D1FEE-25B4-5B9A-D5A5-B4FD83F197DB}" v="1755" dt="2023-05-04T09:18:53.346"/>
    <p1510:client id="{27FCBB1B-0C83-CBC4-9B88-A7237B268501}" v="35" dt="2023-04-26T15:20:32.197"/>
    <p1510:client id="{5A2954BA-C175-FAA7-5622-D937370140A8}" v="19" dt="2023-04-26T14:43:55.676"/>
    <p1510:client id="{7ED69176-6A94-D645-0648-736A266B4DD8}" v="4" dt="2023-04-28T08:49:59.525"/>
    <p1510:client id="{88A82069-3318-4ADE-2E78-9E4D05F0CBCD}" v="20" dt="2023-04-26T14:36:02.457"/>
    <p1510:client id="{A0A194B2-D4E9-D097-6F2F-79A3B0148526}" v="394" dt="2023-04-28T08:33:00.504"/>
    <p1510:client id="{AA964946-2EF5-99D1-F064-96A941353667}" v="651" dt="2023-05-04T10:06:51.339"/>
    <p1510:client id="{CBB9B3A3-2A1D-6050-2DE6-C88C78330D7C}" v="120" dt="2023-05-04T16:40:02.012"/>
    <p1510:client id="{D75C9E25-E105-7510-A283-FA003066DC00}" v="59" dt="2023-05-04T15:43:53.281"/>
    <p1510:client id="{FEC31737-D79E-DB68-70AC-4878E8D1CD29}" v="3" dt="2023-04-28T08:45:20.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1"/>
  </p:normalViewPr>
  <p:slideViewPr>
    <p:cSldViewPr snapToGrid="0">
      <p:cViewPr varScale="1">
        <p:scale>
          <a:sx n="91" d="100"/>
          <a:sy n="91"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85EB86-6A68-0717-D0B3-38CB7513ABBD}"/>
              </a:ext>
            </a:extLst>
          </p:cNvPr>
          <p:cNvSpPr txBox="1">
            <a:spLocks noGrp="1"/>
          </p:cNvSpPr>
          <p:nvPr>
            <p:ph type="hdr" sz="quarter"/>
          </p:nvPr>
        </p:nvSpPr>
        <p:spPr>
          <a:xfrm>
            <a:off x="0" y="0"/>
            <a:ext cx="2971800" cy="458788"/>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endParaRPr/>
          </a:p>
        </p:txBody>
      </p:sp>
      <p:sp>
        <p:nvSpPr>
          <p:cNvPr id="3" name="Date Placeholder 2">
            <a:extLst>
              <a:ext uri="{FF2B5EF4-FFF2-40B4-BE49-F238E27FC236}">
                <a16:creationId xmlns:a16="http://schemas.microsoft.com/office/drawing/2014/main" id="{4BE8006B-5D50-0509-CE52-930C1A3573D2}"/>
              </a:ext>
            </a:extLst>
          </p:cNvPr>
          <p:cNvSpPr txBox="1">
            <a:spLocks noGrp="1"/>
          </p:cNvSpPr>
          <p:nvPr>
            <p:ph type="dt" idx="1"/>
          </p:nvPr>
        </p:nvSpPr>
        <p:spPr>
          <a:xfrm>
            <a:off x="3884613" y="0"/>
            <a:ext cx="2971800" cy="458788"/>
          </a:xfrm>
          <a:prstGeom prst="rect">
            <a:avLst/>
          </a:prstGeom>
          <a:noFill/>
          <a:ln>
            <a:noFill/>
          </a:ln>
        </p:spPr>
        <p:txBody>
          <a:bodyPr vert="horz" wrap="square" lIns="91440" tIns="45720" rIns="91440" bIns="45720" anchor="t"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fld id="{6D7EB7F9-578A-4849-AA1F-3ADE8650EAEA}" type="datetime1">
              <a:rPr lang="en-US"/>
              <a:pPr>
                <a:defRPr/>
              </a:pPr>
              <a:t>5/16/23</a:t>
            </a:fld>
            <a:endParaRPr/>
          </a:p>
        </p:txBody>
      </p:sp>
      <p:sp>
        <p:nvSpPr>
          <p:cNvPr id="64516" name="Slide Image Placeholder 3">
            <a:extLst>
              <a:ext uri="{FF2B5EF4-FFF2-40B4-BE49-F238E27FC236}">
                <a16:creationId xmlns:a16="http://schemas.microsoft.com/office/drawing/2014/main" id="{60F471DC-20AA-D8F7-57BB-7E9B735AAEC1}"/>
              </a:ext>
            </a:extLst>
          </p:cNvPr>
          <p:cNvSpPr>
            <a:spLocks noGrp="1" noRot="1" noChangeAspect="1"/>
          </p:cNvSpPr>
          <p:nvPr>
            <p:ph type="sldImg" idx="2"/>
          </p:nvPr>
        </p:nvSpPr>
        <p:spPr bwMode="auto">
          <a:xfrm>
            <a:off x="685800" y="1143000"/>
            <a:ext cx="5486400" cy="3086100"/>
          </a:xfrm>
          <a:prstGeom prst="rect">
            <a:avLst/>
          </a:prstGeom>
          <a:noFill/>
          <a:ln w="12701">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a:extLst>
              <a:ext uri="{FF2B5EF4-FFF2-40B4-BE49-F238E27FC236}">
                <a16:creationId xmlns:a16="http://schemas.microsoft.com/office/drawing/2014/main" id="{1DEABE6A-FC72-0899-A4A9-3DEA25040EF2}"/>
              </a:ext>
            </a:extLst>
          </p:cNvPr>
          <p:cNvSpPr txBox="1">
            <a:spLocks noGrp="1"/>
          </p:cNvSpPr>
          <p:nvPr>
            <p:ph type="body" sz="quarter" idx="3"/>
          </p:nvPr>
        </p:nvSpPr>
        <p:spPr>
          <a:xfrm>
            <a:off x="685800" y="4400550"/>
            <a:ext cx="5486400" cy="3600450"/>
          </a:xfrm>
          <a:prstGeom prst="rect">
            <a:avLst/>
          </a:prstGeom>
          <a:noFill/>
          <a:ln>
            <a:noFill/>
          </a:ln>
        </p:spPr>
        <p:txBody>
          <a:bodyPr vert="horz" wrap="square" lIns="91440" tIns="45720" rIns="91440" bIns="45720" anchor="t" anchorCtr="0" compatLnSpc="1">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AA61E79-8082-9E23-F80B-37B7DA991D09}"/>
              </a:ext>
            </a:extLst>
          </p:cNvPr>
          <p:cNvSpPr txBox="1">
            <a:spLocks noGrp="1"/>
          </p:cNvSpPr>
          <p:nvPr>
            <p:ph type="ftr" sz="quarter" idx="4"/>
          </p:nvPr>
        </p:nvSpPr>
        <p:spPr>
          <a:xfrm>
            <a:off x="0" y="8685213"/>
            <a:ext cx="2971800" cy="458787"/>
          </a:xfrm>
          <a:prstGeom prst="rect">
            <a:avLst/>
          </a:prstGeom>
          <a:noFill/>
          <a:ln>
            <a:noFill/>
          </a:ln>
        </p:spPr>
        <p:txBody>
          <a:bodyPr vert="horz" wrap="square" lIns="91440" tIns="45720" rIns="91440" bIns="45720" anchor="b"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endParaRPr/>
          </a:p>
        </p:txBody>
      </p:sp>
      <p:sp>
        <p:nvSpPr>
          <p:cNvPr id="7" name="Slide Number Placeholder 6">
            <a:extLst>
              <a:ext uri="{FF2B5EF4-FFF2-40B4-BE49-F238E27FC236}">
                <a16:creationId xmlns:a16="http://schemas.microsoft.com/office/drawing/2014/main" id="{0BC81091-316C-92A9-F727-F848AEC6CD77}"/>
              </a:ext>
            </a:extLst>
          </p:cNvPr>
          <p:cNvSpPr txBox="1">
            <a:spLocks noGrp="1"/>
          </p:cNvSpPr>
          <p:nvPr>
            <p:ph type="sldNum" sz="quarter" idx="5"/>
          </p:nvPr>
        </p:nvSpPr>
        <p:spPr>
          <a:xfrm>
            <a:off x="3884613" y="8685213"/>
            <a:ext cx="2971800" cy="458787"/>
          </a:xfrm>
          <a:prstGeom prst="rect">
            <a:avLst/>
          </a:prstGeom>
          <a:noFill/>
          <a:ln>
            <a:noFill/>
          </a:ln>
        </p:spPr>
        <p:txBody>
          <a:bodyPr vert="horz" wrap="square" lIns="91440" tIns="45720" rIns="91440" bIns="45720" anchor="b"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fld id="{61F4873F-1C25-48AA-AE6C-CAE157650B77}"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a:spcBef>
        <a:spcPct val="0"/>
      </a:spcBef>
      <a:spcAft>
        <a:spcPct val="0"/>
      </a:spcAft>
      <a:defRPr lang="en-US" sz="1200" kern="1200">
        <a:solidFill>
          <a:srgbClr val="000000"/>
        </a:solidFill>
        <a:latin typeface="Calibri"/>
      </a:defRPr>
    </a:lvl1pPr>
    <a:lvl2pPr marL="457200" lvl="1" algn="l" rtl="0" eaLnBrk="0" fontAlgn="base">
      <a:spcBef>
        <a:spcPct val="0"/>
      </a:spcBef>
      <a:spcAft>
        <a:spcPct val="0"/>
      </a:spcAft>
      <a:defRPr lang="en-US" sz="1200" kern="1200">
        <a:solidFill>
          <a:srgbClr val="000000"/>
        </a:solidFill>
        <a:latin typeface="Calibri"/>
      </a:defRPr>
    </a:lvl2pPr>
    <a:lvl3pPr marL="914400" lvl="2" algn="l" rtl="0" eaLnBrk="0" fontAlgn="base">
      <a:spcBef>
        <a:spcPct val="0"/>
      </a:spcBef>
      <a:spcAft>
        <a:spcPct val="0"/>
      </a:spcAft>
      <a:defRPr lang="en-US" sz="1200" kern="1200">
        <a:solidFill>
          <a:srgbClr val="000000"/>
        </a:solidFill>
        <a:latin typeface="Calibri"/>
      </a:defRPr>
    </a:lvl3pPr>
    <a:lvl4pPr marL="1371600" lvl="3" algn="l" rtl="0" eaLnBrk="0" fontAlgn="base">
      <a:spcBef>
        <a:spcPct val="0"/>
      </a:spcBef>
      <a:spcAft>
        <a:spcPct val="0"/>
      </a:spcAft>
      <a:defRPr lang="en-US" sz="1200" kern="1200">
        <a:solidFill>
          <a:srgbClr val="000000"/>
        </a:solidFill>
        <a:latin typeface="Calibri"/>
      </a:defRPr>
    </a:lvl4pPr>
    <a:lvl5pPr marL="1828800" lvl="4" algn="l" rtl="0" eaLnBrk="0" fontAlgn="base">
      <a:spcBef>
        <a:spcPct val="0"/>
      </a:spcBef>
      <a:spcAft>
        <a:spcPct val="0"/>
      </a:spcAft>
      <a:defRPr lang="en-US" sz="1200" kern="1200">
        <a:solidFill>
          <a:srgbClr val="000000"/>
        </a:solidFill>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pen Slide Title Only">
    <p:spTree>
      <p:nvGrpSpPr>
        <p:cNvPr id="1" name=""/>
        <p:cNvGrpSpPr/>
        <p:nvPr/>
      </p:nvGrpSpPr>
      <p:grpSpPr>
        <a:xfrm>
          <a:off x="0" y="0"/>
          <a:ext cx="0" cy="0"/>
          <a:chOff x="0" y="0"/>
          <a:chExt cx="0" cy="0"/>
        </a:xfrm>
      </p:grpSpPr>
      <p:pic>
        <p:nvPicPr>
          <p:cNvPr id="3" name="IMAGE">
            <a:extLst>
              <a:ext uri="{FF2B5EF4-FFF2-40B4-BE49-F238E27FC236}">
                <a16:creationId xmlns:a16="http://schemas.microsoft.com/office/drawing/2014/main" id="{00109BB4-42D9-142D-53E9-41D45B5A0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06" b="16306"/>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8123D563-DF39-48B6-3E46-29D7A776383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EPT"/>
          <p:cNvSpPr txBox="1">
            <a:spLocks noGrp="1"/>
          </p:cNvSpPr>
          <p:nvPr>
            <p:ph type="body" idx="4294967295"/>
          </p:nvPr>
        </p:nvSpPr>
        <p:spPr>
          <a:xfrm>
            <a:off x="4295997" y="6807387"/>
            <a:ext cx="3600001" cy="50612"/>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5" name="IMAGE" title="INSERT IMAGE"/>
          <p:cNvSpPr txBox="1">
            <a:spLocks noGrp="1"/>
          </p:cNvSpPr>
          <p:nvPr>
            <p:ph type="pic" idx="4294967295"/>
          </p:nvPr>
        </p:nvSpPr>
        <p:spPr>
          <a:xfrm>
            <a:off x="-206261" y="1187869"/>
            <a:ext cx="12604528" cy="5670130"/>
          </a:xfrm>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6" name="TITLE"/>
          <p:cNvSpPr txBox="1">
            <a:spLocks noGrp="1"/>
          </p:cNvSpPr>
          <p:nvPr>
            <p:ph type="title"/>
          </p:nvPr>
        </p:nvSpPr>
        <p:spPr>
          <a:xfrm>
            <a:off x="1236003" y="2520004"/>
            <a:ext cx="9719998" cy="2880003"/>
          </a:xfrm>
        </p:spPr>
        <p:txBody>
          <a:bodyPr anchorCtr="1"/>
          <a:lstStyle>
            <a:lvl1pPr algn="ctr">
              <a:defRPr sz="4000">
                <a:solidFill>
                  <a:srgbClr val="FAFBFA"/>
                </a:solidFill>
                <a:highlight>
                  <a:srgbClr val="000000"/>
                </a:highlight>
              </a:defRPr>
            </a:lvl1pPr>
          </a:lstStyle>
          <a:p>
            <a:pPr lvl="0"/>
            <a:r>
              <a:rPr lang="en-US"/>
              <a:t>Presentation title</a:t>
            </a:r>
          </a:p>
        </p:txBody>
      </p:sp>
      <p:sp>
        <p:nvSpPr>
          <p:cNvPr id="7" name="LOGO"/>
          <p:cNvSpPr txBox="1">
            <a:spLocks noGrp="1"/>
          </p:cNvSpPr>
          <p:nvPr>
            <p:ph type="pic" idx="4294967295"/>
          </p:nvPr>
        </p:nvSpPr>
        <p:spPr>
          <a:xfrm>
            <a:off x="5159895" y="611998"/>
            <a:ext cx="1872206" cy="1872206"/>
          </a:xfrm>
        </p:spPr>
        <p:txBody>
          <a:bodyPr>
            <a:normAutofit/>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239478152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Yellow">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52501C-A724-C961-84CE-835AA2929301}"/>
              </a:ext>
            </a:extLst>
          </p:cNvPr>
          <p:cNvSpPr>
            <a:spLocks noChangeArrowheads="1"/>
          </p:cNvSpPr>
          <p:nvPr/>
        </p:nvSpPr>
        <p:spPr bwMode="auto">
          <a:xfrm>
            <a:off x="-204788" y="1187450"/>
            <a:ext cx="12601576"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5" name="Picture 3">
            <a:extLst>
              <a:ext uri="{FF2B5EF4-FFF2-40B4-BE49-F238E27FC236}">
                <a16:creationId xmlns:a16="http://schemas.microsoft.com/office/drawing/2014/main" id="{026D5D41-7F15-8F11-6D8C-85541A5E1D6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11" title="INSERT IMAGE"/>
          <p:cNvSpPr txBox="1">
            <a:spLocks noGrp="1"/>
          </p:cNvSpPr>
          <p:nvPr>
            <p:ph type="pic" idx="4294967295"/>
          </p:nvPr>
        </p:nvSpPr>
        <p:spPr>
          <a:xfrm>
            <a:off x="-204002" y="1187997"/>
            <a:ext cx="12600002" cy="5670002"/>
          </a:xfrm>
          <a:solidFill>
            <a:srgbClr val="FFE50A"/>
          </a:solidFill>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4"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Section title</a:t>
            </a:r>
          </a:p>
        </p:txBody>
      </p:sp>
    </p:spTree>
    <p:extLst>
      <p:ext uri="{BB962C8B-B14F-4D97-AF65-F5344CB8AC3E}">
        <p14:creationId xmlns:p14="http://schemas.microsoft.com/office/powerpoint/2010/main" val="628700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BFC52A93-4D37-1A4B-C6A7-5325926D4322}"/>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2">
            <a:extLst>
              <a:ext uri="{FF2B5EF4-FFF2-40B4-BE49-F238E27FC236}">
                <a16:creationId xmlns:a16="http://schemas.microsoft.com/office/drawing/2014/main" id="{FA578738-4B13-CECF-75E5-47341D3024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
        <p:nvSpPr>
          <p:cNvPr id="3" name="Text Placeholder 15"/>
          <p:cNvSpPr txBox="1">
            <a:spLocks noGrp="1"/>
          </p:cNvSpPr>
          <p:nvPr>
            <p:ph type="body" idx="4294967295"/>
          </p:nvPr>
        </p:nvSpPr>
        <p:spPr>
          <a:xfrm>
            <a:off x="359999" y="1439997"/>
            <a:ext cx="11520004"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8938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ne Column Large Text">
    <p:spTree>
      <p:nvGrpSpPr>
        <p:cNvPr id="1" name=""/>
        <p:cNvGrpSpPr/>
        <p:nvPr/>
      </p:nvGrpSpPr>
      <p:grpSpPr>
        <a:xfrm>
          <a:off x="0" y="0"/>
          <a:ext cx="0" cy="0"/>
          <a:chOff x="0" y="0"/>
          <a:chExt cx="0" cy="0"/>
        </a:xfrm>
      </p:grpSpPr>
      <p:cxnSp>
        <p:nvCxnSpPr>
          <p:cNvPr id="3" name="Straight Connector 9">
            <a:extLst>
              <a:ext uri="{FF2B5EF4-FFF2-40B4-BE49-F238E27FC236}">
                <a16:creationId xmlns:a16="http://schemas.microsoft.com/office/drawing/2014/main" id="{68BD318B-3BC0-E3A4-419A-BFA961D79FCD}"/>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4" name="Picture 2">
            <a:extLst>
              <a:ext uri="{FF2B5EF4-FFF2-40B4-BE49-F238E27FC236}">
                <a16:creationId xmlns:a16="http://schemas.microsoft.com/office/drawing/2014/main" id="{A89996DA-2CDE-61EF-D458-665B69BE21A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5"/>
          <p:cNvSpPr txBox="1">
            <a:spLocks noGrp="1"/>
          </p:cNvSpPr>
          <p:nvPr>
            <p:ph type="body" idx="4294967295"/>
          </p:nvPr>
        </p:nvSpPr>
        <p:spPr>
          <a:xfrm>
            <a:off x="359999" y="1439997"/>
            <a:ext cx="11520004"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7741524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cxnSp>
        <p:nvCxnSpPr>
          <p:cNvPr id="3" name="Straight Connector 3">
            <a:extLst>
              <a:ext uri="{FF2B5EF4-FFF2-40B4-BE49-F238E27FC236}">
                <a16:creationId xmlns:a16="http://schemas.microsoft.com/office/drawing/2014/main" id="{6881C58E-2A96-69B1-6EB8-FC1A1FC6D52D}"/>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4" name="Picture 5">
            <a:extLst>
              <a:ext uri="{FF2B5EF4-FFF2-40B4-BE49-F238E27FC236}">
                <a16:creationId xmlns:a16="http://schemas.microsoft.com/office/drawing/2014/main" id="{0BE311EC-65EA-1021-3A6B-86E3B9DCC74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4"/>
          <p:cNvSpPr txBox="1">
            <a:spLocks noGrp="1"/>
          </p:cNvSpPr>
          <p:nvPr>
            <p:ph type="body" idx="4294967295"/>
          </p:nvPr>
        </p:nvSpPr>
        <p:spPr>
          <a:xfrm>
            <a:off x="359999" y="1439997"/>
            <a:ext cx="11520004"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163916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Large Text">
    <p:spTree>
      <p:nvGrpSpPr>
        <p:cNvPr id="1" name=""/>
        <p:cNvGrpSpPr/>
        <p:nvPr/>
      </p:nvGrpSpPr>
      <p:grpSpPr>
        <a:xfrm>
          <a:off x="0" y="0"/>
          <a:ext cx="0" cy="0"/>
          <a:chOff x="0" y="0"/>
          <a:chExt cx="0" cy="0"/>
        </a:xfrm>
      </p:grpSpPr>
      <p:cxnSp>
        <p:nvCxnSpPr>
          <p:cNvPr id="3" name="Straight Connector 3">
            <a:extLst>
              <a:ext uri="{FF2B5EF4-FFF2-40B4-BE49-F238E27FC236}">
                <a16:creationId xmlns:a16="http://schemas.microsoft.com/office/drawing/2014/main" id="{92F60E65-C375-E4AE-143D-076BF29154FB}"/>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4" name="Picture 5">
            <a:extLst>
              <a:ext uri="{FF2B5EF4-FFF2-40B4-BE49-F238E27FC236}">
                <a16:creationId xmlns:a16="http://schemas.microsoft.com/office/drawing/2014/main" id="{2E357E9D-5EA9-DAD5-0437-09928E05451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4"/>
          <p:cNvSpPr txBox="1">
            <a:spLocks noGrp="1"/>
          </p:cNvSpPr>
          <p:nvPr>
            <p:ph type="body" idx="4294967295"/>
          </p:nvPr>
        </p:nvSpPr>
        <p:spPr>
          <a:xfrm>
            <a:off x="359999" y="1439997"/>
            <a:ext cx="11520004"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67739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cxnSp>
        <p:nvCxnSpPr>
          <p:cNvPr id="3" name="Straight Connector 3">
            <a:extLst>
              <a:ext uri="{FF2B5EF4-FFF2-40B4-BE49-F238E27FC236}">
                <a16:creationId xmlns:a16="http://schemas.microsoft.com/office/drawing/2014/main" id="{74A95984-0204-651A-45C0-22EDD87DF8DC}"/>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4" name="Picture 5">
            <a:extLst>
              <a:ext uri="{FF2B5EF4-FFF2-40B4-BE49-F238E27FC236}">
                <a16:creationId xmlns:a16="http://schemas.microsoft.com/office/drawing/2014/main" id="{7342A8BC-2948-CA79-B213-CBFE90FAA16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4"/>
          <p:cNvSpPr txBox="1">
            <a:spLocks noGrp="1"/>
          </p:cNvSpPr>
          <p:nvPr>
            <p:ph type="body" idx="4294967295"/>
          </p:nvPr>
        </p:nvSpPr>
        <p:spPr>
          <a:xfrm>
            <a:off x="359999" y="1439997"/>
            <a:ext cx="11520004"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854886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lumn Large Text">
    <p:spTree>
      <p:nvGrpSpPr>
        <p:cNvPr id="1" name=""/>
        <p:cNvGrpSpPr/>
        <p:nvPr/>
      </p:nvGrpSpPr>
      <p:grpSpPr>
        <a:xfrm>
          <a:off x="0" y="0"/>
          <a:ext cx="0" cy="0"/>
          <a:chOff x="0" y="0"/>
          <a:chExt cx="0" cy="0"/>
        </a:xfrm>
      </p:grpSpPr>
      <p:cxnSp>
        <p:nvCxnSpPr>
          <p:cNvPr id="3" name="Straight Connector 3">
            <a:extLst>
              <a:ext uri="{FF2B5EF4-FFF2-40B4-BE49-F238E27FC236}">
                <a16:creationId xmlns:a16="http://schemas.microsoft.com/office/drawing/2014/main" id="{FB9338D8-E797-B86C-03FC-DCC18DB2F4A1}"/>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4" name="Picture 5">
            <a:extLst>
              <a:ext uri="{FF2B5EF4-FFF2-40B4-BE49-F238E27FC236}">
                <a16:creationId xmlns:a16="http://schemas.microsoft.com/office/drawing/2014/main" id="{015C67E6-8F1E-927A-A602-3C8F706922D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4"/>
          <p:cNvSpPr txBox="1">
            <a:spLocks noGrp="1"/>
          </p:cNvSpPr>
          <p:nvPr>
            <p:ph type="body" idx="4294967295"/>
          </p:nvPr>
        </p:nvSpPr>
        <p:spPr>
          <a:xfrm>
            <a:off x="359999" y="1439997"/>
            <a:ext cx="11520004"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822041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e Photo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615A63-9A78-E81E-4546-EE700A203E3F}"/>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5">
            <a:extLst>
              <a:ext uri="{FF2B5EF4-FFF2-40B4-BE49-F238E27FC236}">
                <a16:creationId xmlns:a16="http://schemas.microsoft.com/office/drawing/2014/main" id="{5E74795A-0A7C-7B9E-E9B3-4B0F6A6FA58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txBox="1">
            <a:spLocks noGrp="1"/>
          </p:cNvSpPr>
          <p:nvPr>
            <p:ph type="pic" idx="4294967295"/>
          </p:nvPr>
        </p:nvSpPr>
        <p:spPr>
          <a:xfrm>
            <a:off x="359999" y="1439997"/>
            <a:ext cx="5399998" cy="5219998"/>
          </a:xfrm>
        </p:spPr>
        <p:txBody>
          <a:bodyPr lIns="90004" anchor="ctr" anchorCtr="1">
            <a:normAutofit/>
          </a:bodyPr>
          <a:lstStyle>
            <a:lvl1pPr algn="ctr">
              <a:buNone/>
              <a:defRPr/>
            </a:lvl1pPr>
          </a:lstStyle>
          <a:p>
            <a:pPr lvl="0"/>
            <a:r>
              <a:rPr lang="en-US" noProof="0"/>
              <a:t>Click icon to add picture</a:t>
            </a:r>
          </a:p>
        </p:txBody>
      </p:sp>
      <p:sp>
        <p:nvSpPr>
          <p:cNvPr id="3" name="Text Placeholder 7"/>
          <p:cNvSpPr txBox="1">
            <a:spLocks noGrp="1"/>
          </p:cNvSpPr>
          <p:nvPr>
            <p:ph type="body" idx="4294967295"/>
          </p:nvPr>
        </p:nvSpPr>
        <p:spPr>
          <a:xfrm>
            <a:off x="6431999" y="1439997"/>
            <a:ext cx="5399998"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348655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ne Photo and Large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51B9849-E9E5-7A99-67A7-F0A912BB0AC1}"/>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5">
            <a:extLst>
              <a:ext uri="{FF2B5EF4-FFF2-40B4-BE49-F238E27FC236}">
                <a16:creationId xmlns:a16="http://schemas.microsoft.com/office/drawing/2014/main" id="{07D1EDD0-3EF8-4908-77BC-8203B6381BA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txBox="1">
            <a:spLocks noGrp="1"/>
          </p:cNvSpPr>
          <p:nvPr>
            <p:ph type="pic" idx="4294967295"/>
          </p:nvPr>
        </p:nvSpPr>
        <p:spPr>
          <a:xfrm>
            <a:off x="359999" y="1439997"/>
            <a:ext cx="5399998" cy="5219998"/>
          </a:xfrm>
        </p:spPr>
        <p:txBody>
          <a:bodyPr lIns="90004" anchor="ctr" anchorCtr="1">
            <a:normAutofit/>
          </a:bodyPr>
          <a:lstStyle>
            <a:lvl1pPr algn="ctr">
              <a:buNone/>
              <a:defRPr/>
            </a:lvl1pPr>
          </a:lstStyle>
          <a:p>
            <a:pPr lvl="0"/>
            <a:r>
              <a:rPr lang="en-US" noProof="0"/>
              <a:t>Click icon to add picture</a:t>
            </a:r>
          </a:p>
        </p:txBody>
      </p:sp>
      <p:sp>
        <p:nvSpPr>
          <p:cNvPr id="3" name="Text Placeholder 7"/>
          <p:cNvSpPr txBox="1">
            <a:spLocks noGrp="1"/>
          </p:cNvSpPr>
          <p:nvPr>
            <p:ph type="body" idx="4294967295"/>
          </p:nvPr>
        </p:nvSpPr>
        <p:spPr>
          <a:xfrm>
            <a:off x="6431999" y="1439997"/>
            <a:ext cx="5399998"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09041176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Montage and Text">
    <p:spTree>
      <p:nvGrpSpPr>
        <p:cNvPr id="1" name=""/>
        <p:cNvGrpSpPr/>
        <p:nvPr/>
      </p:nvGrpSpPr>
      <p:grpSpPr>
        <a:xfrm>
          <a:off x="0" y="0"/>
          <a:ext cx="0" cy="0"/>
          <a:chOff x="0" y="0"/>
          <a:chExt cx="0" cy="0"/>
        </a:xfrm>
      </p:grpSpPr>
      <p:cxnSp>
        <p:nvCxnSpPr>
          <p:cNvPr id="7" name="Straight Connector 3">
            <a:extLst>
              <a:ext uri="{FF2B5EF4-FFF2-40B4-BE49-F238E27FC236}">
                <a16:creationId xmlns:a16="http://schemas.microsoft.com/office/drawing/2014/main" id="{9AABD42D-A9C6-2D97-BAF3-E6CCEC7FE45D}"/>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8" name="Picture 5">
            <a:extLst>
              <a:ext uri="{FF2B5EF4-FFF2-40B4-BE49-F238E27FC236}">
                <a16:creationId xmlns:a16="http://schemas.microsoft.com/office/drawing/2014/main" id="{0BAF7101-BD20-D6CE-EBC8-487E8246171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txBox="1">
            <a:spLocks noGrp="1"/>
          </p:cNvSpPr>
          <p:nvPr>
            <p:ph type="pic" idx="4294967295"/>
          </p:nvPr>
        </p:nvSpPr>
        <p:spPr>
          <a:xfrm>
            <a:off x="359999"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3" name="Text Placeholder 7"/>
          <p:cNvSpPr txBox="1">
            <a:spLocks noGrp="1"/>
          </p:cNvSpPr>
          <p:nvPr>
            <p:ph type="body" idx="4294967295"/>
          </p:nvPr>
        </p:nvSpPr>
        <p:spPr>
          <a:xfrm>
            <a:off x="6433197" y="1439997"/>
            <a:ext cx="5399998"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p:cNvSpPr txBox="1">
            <a:spLocks noGrp="1"/>
          </p:cNvSpPr>
          <p:nvPr>
            <p:ph type="pic" idx="4294967295"/>
          </p:nvPr>
        </p:nvSpPr>
        <p:spPr>
          <a:xfrm>
            <a:off x="359999" y="4140000"/>
            <a:ext cx="2609999" cy="2520004"/>
          </a:xfrm>
        </p:spPr>
        <p:txBody>
          <a:bodyPr lIns="90004"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3149998"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3149998" y="4140000"/>
            <a:ext cx="2609999" cy="2520004"/>
          </a:xfrm>
        </p:spPr>
        <p:txBody>
          <a:bodyPr lIns="90004" anchor="ctr" anchorCtr="1">
            <a:normAutofit/>
          </a:bodyPr>
          <a:lstStyle>
            <a:lvl1pPr algn="ctr">
              <a:buNone/>
              <a:defRPr/>
            </a:lvl1pPr>
          </a:lstStyle>
          <a:p>
            <a:pPr lvl="0"/>
            <a:r>
              <a:rPr lang="en-US" noProof="0"/>
              <a:t>Click icon to add picture</a:t>
            </a:r>
          </a:p>
        </p:txBody>
      </p:sp>
      <p:sp>
        <p:nvSpPr>
          <p:cNvPr id="9"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56955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pen Slide Title Only Blue">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809C3BC-3E80-A94B-0FE5-B05662E5F3C4}"/>
              </a:ext>
            </a:extLst>
          </p:cNvPr>
          <p:cNvSpPr>
            <a:spLocks noChangeArrowheads="1"/>
          </p:cNvSpPr>
          <p:nvPr/>
        </p:nvSpPr>
        <p:spPr bwMode="auto">
          <a:xfrm>
            <a:off x="-206375" y="1187450"/>
            <a:ext cx="12604750"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20EF8F01-AFEE-838C-BCD0-A6D14866E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25A62A1D-09FC-51CB-0E97-BB2DA750815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EPT"/>
          <p:cNvSpPr txBox="1">
            <a:spLocks noGrp="1"/>
          </p:cNvSpPr>
          <p:nvPr>
            <p:ph type="body" idx="4294967295"/>
          </p:nvPr>
        </p:nvSpPr>
        <p:spPr>
          <a:xfrm>
            <a:off x="4295997" y="6807387"/>
            <a:ext cx="3600001" cy="50612"/>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TITLE"/>
          <p:cNvSpPr txBox="1">
            <a:spLocks noGrp="1"/>
          </p:cNvSpPr>
          <p:nvPr>
            <p:ph type="title"/>
          </p:nvPr>
        </p:nvSpPr>
        <p:spPr>
          <a:xfrm>
            <a:off x="1236003" y="2520004"/>
            <a:ext cx="9719998" cy="2880003"/>
          </a:xfrm>
        </p:spPr>
        <p:txBody>
          <a:bodyPr anchorCtr="1"/>
          <a:lstStyle>
            <a:lvl1pPr algn="ctr">
              <a:defRPr sz="4000">
                <a:solidFill>
                  <a:srgbClr val="FAFBFA"/>
                </a:solidFill>
                <a:highlight>
                  <a:srgbClr val="000000"/>
                </a:highlight>
              </a:defRPr>
            </a:lvl1pPr>
          </a:lstStyle>
          <a:p>
            <a:pPr lvl="0"/>
            <a:r>
              <a:rPr lang="en-US"/>
              <a:t>Presentation title</a:t>
            </a:r>
          </a:p>
        </p:txBody>
      </p:sp>
    </p:spTree>
    <p:extLst>
      <p:ext uri="{BB962C8B-B14F-4D97-AF65-F5344CB8AC3E}">
        <p14:creationId xmlns:p14="http://schemas.microsoft.com/office/powerpoint/2010/main" val="1951619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Montage and Large Text">
    <p:spTree>
      <p:nvGrpSpPr>
        <p:cNvPr id="1" name=""/>
        <p:cNvGrpSpPr/>
        <p:nvPr/>
      </p:nvGrpSpPr>
      <p:grpSpPr>
        <a:xfrm>
          <a:off x="0" y="0"/>
          <a:ext cx="0" cy="0"/>
          <a:chOff x="0" y="0"/>
          <a:chExt cx="0" cy="0"/>
        </a:xfrm>
      </p:grpSpPr>
      <p:cxnSp>
        <p:nvCxnSpPr>
          <p:cNvPr id="7" name="Straight Connector 3">
            <a:extLst>
              <a:ext uri="{FF2B5EF4-FFF2-40B4-BE49-F238E27FC236}">
                <a16:creationId xmlns:a16="http://schemas.microsoft.com/office/drawing/2014/main" id="{81C0B2D6-DB48-6D89-F502-F0DDBB499E1B}"/>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8" name="Picture 5">
            <a:extLst>
              <a:ext uri="{FF2B5EF4-FFF2-40B4-BE49-F238E27FC236}">
                <a16:creationId xmlns:a16="http://schemas.microsoft.com/office/drawing/2014/main" id="{8A88C4EE-D618-A2F8-6DED-6C20A545B32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txBox="1">
            <a:spLocks noGrp="1"/>
          </p:cNvSpPr>
          <p:nvPr>
            <p:ph type="pic" idx="4294967295"/>
          </p:nvPr>
        </p:nvSpPr>
        <p:spPr>
          <a:xfrm>
            <a:off x="359999"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3" name="Text Placeholder 7"/>
          <p:cNvSpPr txBox="1">
            <a:spLocks noGrp="1"/>
          </p:cNvSpPr>
          <p:nvPr>
            <p:ph type="body" idx="4294967295"/>
          </p:nvPr>
        </p:nvSpPr>
        <p:spPr>
          <a:xfrm>
            <a:off x="6433197" y="1439997"/>
            <a:ext cx="5399998"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4"/>
          <p:cNvSpPr txBox="1">
            <a:spLocks noGrp="1"/>
          </p:cNvSpPr>
          <p:nvPr>
            <p:ph type="pic" idx="4294967295"/>
          </p:nvPr>
        </p:nvSpPr>
        <p:spPr>
          <a:xfrm>
            <a:off x="359999" y="4140000"/>
            <a:ext cx="2609999" cy="2520004"/>
          </a:xfrm>
        </p:spPr>
        <p:txBody>
          <a:bodyPr lIns="90004"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3149998"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3149998" y="4140000"/>
            <a:ext cx="2609999" cy="2520004"/>
          </a:xfrm>
        </p:spPr>
        <p:txBody>
          <a:bodyPr lIns="90004" anchor="ctr" anchorCtr="1">
            <a:normAutofit/>
          </a:bodyPr>
          <a:lstStyle>
            <a:lvl1pPr algn="ctr">
              <a:buNone/>
              <a:defRPr/>
            </a:lvl1pPr>
          </a:lstStyle>
          <a:p>
            <a:pPr lvl="0"/>
            <a:r>
              <a:rPr lang="en-US" noProof="0"/>
              <a:t>Click icon to add picture</a:t>
            </a:r>
          </a:p>
        </p:txBody>
      </p:sp>
      <p:sp>
        <p:nvSpPr>
          <p:cNvPr id="9"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55697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One 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E0B031-ABBF-0769-7264-60A690EFC03E}"/>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4">
            <a:extLst>
              <a:ext uri="{FF2B5EF4-FFF2-40B4-BE49-F238E27FC236}">
                <a16:creationId xmlns:a16="http://schemas.microsoft.com/office/drawing/2014/main" id="{FF698DA2-0B0F-1774-F998-331AB5D21D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7"/>
          <p:cNvSpPr txBox="1">
            <a:spLocks noGrp="1"/>
          </p:cNvSpPr>
          <p:nvPr>
            <p:ph type="body" idx="4294967295"/>
          </p:nvPr>
        </p:nvSpPr>
        <p:spPr>
          <a:xfrm>
            <a:off x="359999" y="1439997"/>
            <a:ext cx="5399998"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txBox="1">
            <a:spLocks noGrp="1"/>
          </p:cNvSpPr>
          <p:nvPr>
            <p:ph type="pic" idx="4294967295"/>
          </p:nvPr>
        </p:nvSpPr>
        <p:spPr>
          <a:xfrm>
            <a:off x="6433197" y="1439997"/>
            <a:ext cx="5399998" cy="5219998"/>
          </a:xfrm>
        </p:spPr>
        <p:txBody>
          <a:bodyPr lIns="90004" anchor="ctr" anchorCtr="1">
            <a:normAutofit/>
          </a:bodyPr>
          <a:lstStyle>
            <a:lvl1pPr algn="ctr">
              <a:buNone/>
              <a:defRPr/>
            </a:lvl1pPr>
          </a:lstStyle>
          <a:p>
            <a:pPr lvl="0"/>
            <a:r>
              <a:rPr lang="en-US" noProof="0"/>
              <a:t>Click icon to add picture</a:t>
            </a:r>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410591930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rge Text and One 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3DD7B6-6D1C-3000-9C73-63CDF66C9232}"/>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4">
            <a:extLst>
              <a:ext uri="{FF2B5EF4-FFF2-40B4-BE49-F238E27FC236}">
                <a16:creationId xmlns:a16="http://schemas.microsoft.com/office/drawing/2014/main" id="{81519510-D67E-A12E-CF0C-EC4686A923A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7"/>
          <p:cNvSpPr txBox="1">
            <a:spLocks noGrp="1"/>
          </p:cNvSpPr>
          <p:nvPr>
            <p:ph type="body" idx="4294967295"/>
          </p:nvPr>
        </p:nvSpPr>
        <p:spPr>
          <a:xfrm>
            <a:off x="359999" y="1439997"/>
            <a:ext cx="5399998"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txBox="1">
            <a:spLocks noGrp="1"/>
          </p:cNvSpPr>
          <p:nvPr>
            <p:ph type="pic" idx="4294967295"/>
          </p:nvPr>
        </p:nvSpPr>
        <p:spPr>
          <a:xfrm>
            <a:off x="6433197" y="1439997"/>
            <a:ext cx="5399998" cy="5219998"/>
          </a:xfrm>
        </p:spPr>
        <p:txBody>
          <a:bodyPr lIns="90004" anchor="ctr" anchorCtr="1">
            <a:normAutofit/>
          </a:bodyPr>
          <a:lstStyle>
            <a:lvl1pPr algn="ctr">
              <a:buNone/>
              <a:defRPr/>
            </a:lvl1pPr>
          </a:lstStyle>
          <a:p>
            <a:pPr lvl="0"/>
            <a:r>
              <a:rPr lang="en-US" noProof="0"/>
              <a:t>Click icon to add picture</a:t>
            </a:r>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996634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Photo Montage">
    <p:spTree>
      <p:nvGrpSpPr>
        <p:cNvPr id="1" name=""/>
        <p:cNvGrpSpPr/>
        <p:nvPr/>
      </p:nvGrpSpPr>
      <p:grpSpPr>
        <a:xfrm>
          <a:off x="0" y="0"/>
          <a:ext cx="0" cy="0"/>
          <a:chOff x="0" y="0"/>
          <a:chExt cx="0" cy="0"/>
        </a:xfrm>
      </p:grpSpPr>
      <p:cxnSp>
        <p:nvCxnSpPr>
          <p:cNvPr id="7" name="Straight Connector 3">
            <a:extLst>
              <a:ext uri="{FF2B5EF4-FFF2-40B4-BE49-F238E27FC236}">
                <a16:creationId xmlns:a16="http://schemas.microsoft.com/office/drawing/2014/main" id="{9D472C7B-C0A4-4751-5925-E8CF28FD80F1}"/>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8" name="Picture 5">
            <a:extLst>
              <a:ext uri="{FF2B5EF4-FFF2-40B4-BE49-F238E27FC236}">
                <a16:creationId xmlns:a16="http://schemas.microsoft.com/office/drawing/2014/main" id="{9AC7A726-0134-61E5-35CB-0FCAB73B125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7"/>
          <p:cNvSpPr txBox="1">
            <a:spLocks noGrp="1"/>
          </p:cNvSpPr>
          <p:nvPr>
            <p:ph type="body" idx="4294967295"/>
          </p:nvPr>
        </p:nvSpPr>
        <p:spPr>
          <a:xfrm>
            <a:off x="359999" y="1439997"/>
            <a:ext cx="5399998" cy="5219998"/>
          </a:xfrm>
        </p:spPr>
        <p:txBody>
          <a:bodyPr lIns="90004"/>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txBox="1">
            <a:spLocks noGrp="1"/>
          </p:cNvSpPr>
          <p:nvPr>
            <p:ph type="pic" idx="4294967295"/>
          </p:nvPr>
        </p:nvSpPr>
        <p:spPr>
          <a:xfrm>
            <a:off x="6431999"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4" name="Picture Placeholder 4"/>
          <p:cNvSpPr txBox="1">
            <a:spLocks noGrp="1"/>
          </p:cNvSpPr>
          <p:nvPr>
            <p:ph type="pic" idx="4294967295"/>
          </p:nvPr>
        </p:nvSpPr>
        <p:spPr>
          <a:xfrm>
            <a:off x="6431999" y="4140000"/>
            <a:ext cx="2609999" cy="2520004"/>
          </a:xfrm>
        </p:spPr>
        <p:txBody>
          <a:bodyPr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9223196"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9221998" y="4140000"/>
            <a:ext cx="2609999" cy="2520004"/>
          </a:xfrm>
        </p:spPr>
        <p:txBody>
          <a:bodyPr anchor="ctr" anchorCtr="1">
            <a:normAutofit/>
          </a:bodyPr>
          <a:lstStyle>
            <a:lvl1pPr algn="ctr">
              <a:buNone/>
              <a:defRPr/>
            </a:lvl1pPr>
          </a:lstStyle>
          <a:p>
            <a:pPr lvl="0"/>
            <a:r>
              <a:rPr lang="en-US" noProof="0"/>
              <a:t>Click icon to add picture</a:t>
            </a:r>
          </a:p>
        </p:txBody>
      </p:sp>
      <p:sp>
        <p:nvSpPr>
          <p:cNvPr id="9"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97085723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Text and Photo Montage">
    <p:spTree>
      <p:nvGrpSpPr>
        <p:cNvPr id="1" name=""/>
        <p:cNvGrpSpPr/>
        <p:nvPr/>
      </p:nvGrpSpPr>
      <p:grpSpPr>
        <a:xfrm>
          <a:off x="0" y="0"/>
          <a:ext cx="0" cy="0"/>
          <a:chOff x="0" y="0"/>
          <a:chExt cx="0" cy="0"/>
        </a:xfrm>
      </p:grpSpPr>
      <p:cxnSp>
        <p:nvCxnSpPr>
          <p:cNvPr id="7" name="Straight Connector 3">
            <a:extLst>
              <a:ext uri="{FF2B5EF4-FFF2-40B4-BE49-F238E27FC236}">
                <a16:creationId xmlns:a16="http://schemas.microsoft.com/office/drawing/2014/main" id="{4F67645D-5D4E-67DA-0873-F0C1A776BC19}"/>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8" name="Picture 5">
            <a:extLst>
              <a:ext uri="{FF2B5EF4-FFF2-40B4-BE49-F238E27FC236}">
                <a16:creationId xmlns:a16="http://schemas.microsoft.com/office/drawing/2014/main" id="{62076752-4E34-82C6-B0F7-98223DDC143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7"/>
          <p:cNvSpPr txBox="1">
            <a:spLocks noGrp="1"/>
          </p:cNvSpPr>
          <p:nvPr>
            <p:ph type="body" idx="4294967295"/>
          </p:nvPr>
        </p:nvSpPr>
        <p:spPr>
          <a:xfrm>
            <a:off x="359999" y="1439997"/>
            <a:ext cx="5399998" cy="5219998"/>
          </a:xfrm>
        </p:spPr>
        <p:txBody>
          <a:bodyPr lIns="90004"/>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txBox="1">
            <a:spLocks noGrp="1"/>
          </p:cNvSpPr>
          <p:nvPr>
            <p:ph type="pic" idx="4294967295"/>
          </p:nvPr>
        </p:nvSpPr>
        <p:spPr>
          <a:xfrm>
            <a:off x="6431999"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4" name="Picture Placeholder 4"/>
          <p:cNvSpPr txBox="1">
            <a:spLocks noGrp="1"/>
          </p:cNvSpPr>
          <p:nvPr>
            <p:ph type="pic" idx="4294967295"/>
          </p:nvPr>
        </p:nvSpPr>
        <p:spPr>
          <a:xfrm>
            <a:off x="6431999" y="4140000"/>
            <a:ext cx="2609999" cy="2520004"/>
          </a:xfrm>
        </p:spPr>
        <p:txBody>
          <a:bodyPr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9223196" y="1439997"/>
            <a:ext cx="2609999" cy="2520004"/>
          </a:xfrm>
        </p:spPr>
        <p:txBody>
          <a:bodyPr lIns="90004"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9221998" y="4140000"/>
            <a:ext cx="2609999" cy="2520004"/>
          </a:xfrm>
        </p:spPr>
        <p:txBody>
          <a:bodyPr anchor="ctr" anchorCtr="1">
            <a:normAutofit/>
          </a:bodyPr>
          <a:lstStyle>
            <a:lvl1pPr algn="ctr">
              <a:buNone/>
              <a:defRPr/>
            </a:lvl1pPr>
          </a:lstStyle>
          <a:p>
            <a:pPr lvl="0"/>
            <a:r>
              <a:rPr lang="en-US" noProof="0"/>
              <a:t>Click icon to add picture</a:t>
            </a:r>
          </a:p>
        </p:txBody>
      </p:sp>
      <p:sp>
        <p:nvSpPr>
          <p:cNvPr id="9"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90737584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ide Photo">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D8314527-376A-BA4D-9E4E-45B38EA1C2DC}"/>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3">
            <a:extLst>
              <a:ext uri="{FF2B5EF4-FFF2-40B4-BE49-F238E27FC236}">
                <a16:creationId xmlns:a16="http://schemas.microsoft.com/office/drawing/2014/main" id="{0AEDA36F-1314-1DE8-8FA2-F0E90569C0E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txBox="1">
            <a:spLocks noGrp="1"/>
          </p:cNvSpPr>
          <p:nvPr>
            <p:ph type="pic" idx="4294967295"/>
          </p:nvPr>
        </p:nvSpPr>
        <p:spPr>
          <a:xfrm>
            <a:off x="3643198" y="1439997"/>
            <a:ext cx="8189997" cy="5219998"/>
          </a:xfrm>
        </p:spPr>
        <p:txBody>
          <a:bodyPr anchor="ctr" anchorCtr="1">
            <a:normAutofit/>
          </a:bodyPr>
          <a:lstStyle>
            <a:lvl1pPr algn="ctr">
              <a:buNone/>
              <a:defRPr/>
            </a:lvl1pPr>
          </a:lstStyle>
          <a:p>
            <a:pPr lvl="0"/>
            <a:r>
              <a:rPr lang="en-US" noProof="0"/>
              <a:t>Click icon to add picture</a:t>
            </a:r>
          </a:p>
        </p:txBody>
      </p:sp>
      <p:sp>
        <p:nvSpPr>
          <p:cNvPr id="3" name="Text Placeholder 7"/>
          <p:cNvSpPr txBox="1">
            <a:spLocks noGrp="1"/>
          </p:cNvSpPr>
          <p:nvPr>
            <p:ph type="body" idx="4294967295"/>
          </p:nvPr>
        </p:nvSpPr>
        <p:spPr>
          <a:xfrm>
            <a:off x="359999" y="1439997"/>
            <a:ext cx="2880003" cy="5219998"/>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352681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ide Photo and Large Text">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B653E8FF-7DA5-3B59-5279-6ED3B122FFA2}"/>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5" name="Picture 3">
            <a:extLst>
              <a:ext uri="{FF2B5EF4-FFF2-40B4-BE49-F238E27FC236}">
                <a16:creationId xmlns:a16="http://schemas.microsoft.com/office/drawing/2014/main" id="{64F25DCD-1EAD-03D1-F4EE-ACA0F46C745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icture Placeholder 4"/>
          <p:cNvSpPr txBox="1">
            <a:spLocks noGrp="1"/>
          </p:cNvSpPr>
          <p:nvPr>
            <p:ph type="pic" idx="4294967295"/>
          </p:nvPr>
        </p:nvSpPr>
        <p:spPr>
          <a:xfrm>
            <a:off x="3643198" y="1439997"/>
            <a:ext cx="8189997" cy="5219998"/>
          </a:xfrm>
        </p:spPr>
        <p:txBody>
          <a:bodyPr anchor="ctr" anchorCtr="1">
            <a:normAutofit/>
          </a:bodyPr>
          <a:lstStyle>
            <a:lvl1pPr algn="ctr">
              <a:buNone/>
              <a:defRPr/>
            </a:lvl1pPr>
          </a:lstStyle>
          <a:p>
            <a:pPr lvl="0"/>
            <a:r>
              <a:rPr lang="en-US" noProof="0"/>
              <a:t>Click icon to add picture</a:t>
            </a:r>
          </a:p>
        </p:txBody>
      </p:sp>
      <p:sp>
        <p:nvSpPr>
          <p:cNvPr id="3" name="Text Placeholder 7"/>
          <p:cNvSpPr txBox="1">
            <a:spLocks noGrp="1"/>
          </p:cNvSpPr>
          <p:nvPr>
            <p:ph type="body" idx="4294967295"/>
          </p:nvPr>
        </p:nvSpPr>
        <p:spPr>
          <a:xfrm>
            <a:off x="359999" y="1439997"/>
            <a:ext cx="2880003" cy="5219998"/>
          </a:xfrm>
        </p:spPr>
        <p:txBody>
          <a:bodyPr>
            <a:no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949209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Wide Photo Montage">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19E4922F-95A8-05AD-FA8E-2F7522AF19BF}"/>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10" name="Picture 1">
            <a:extLst>
              <a:ext uri="{FF2B5EF4-FFF2-40B4-BE49-F238E27FC236}">
                <a16:creationId xmlns:a16="http://schemas.microsoft.com/office/drawing/2014/main" id="{0B0406FA-26A0-FCE5-86E2-E71296D223D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7"/>
          <p:cNvSpPr txBox="1">
            <a:spLocks noGrp="1"/>
          </p:cNvSpPr>
          <p:nvPr>
            <p:ph type="body" idx="4294967295"/>
          </p:nvPr>
        </p:nvSpPr>
        <p:spPr>
          <a:xfrm>
            <a:off x="359999" y="1439997"/>
            <a:ext cx="2880003" cy="5219998"/>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txBox="1">
            <a:spLocks noGrp="1"/>
          </p:cNvSpPr>
          <p:nvPr>
            <p:ph type="pic" idx="4294967295"/>
          </p:nvPr>
        </p:nvSpPr>
        <p:spPr>
          <a:xfrm>
            <a:off x="3643198" y="1439997"/>
            <a:ext cx="2609999" cy="2520004"/>
          </a:xfrm>
        </p:spPr>
        <p:txBody>
          <a:bodyPr anchor="ctr" anchorCtr="1">
            <a:normAutofit/>
          </a:bodyPr>
          <a:lstStyle>
            <a:lvl1pPr algn="ctr">
              <a:buNone/>
              <a:defRPr/>
            </a:lvl1pPr>
          </a:lstStyle>
          <a:p>
            <a:pPr lvl="0"/>
            <a:r>
              <a:rPr lang="en-US" noProof="0"/>
              <a:t>Click icon to add picture</a:t>
            </a:r>
          </a:p>
        </p:txBody>
      </p:sp>
      <p:sp>
        <p:nvSpPr>
          <p:cNvPr id="4" name="Picture Placeholder 4"/>
          <p:cNvSpPr txBox="1">
            <a:spLocks noGrp="1"/>
          </p:cNvSpPr>
          <p:nvPr>
            <p:ph type="pic" idx="4294967295"/>
          </p:nvPr>
        </p:nvSpPr>
        <p:spPr>
          <a:xfrm>
            <a:off x="3643198" y="4140000"/>
            <a:ext cx="2609999" cy="2520004"/>
          </a:xfrm>
        </p:spPr>
        <p:txBody>
          <a:bodyPr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6433197" y="1439997"/>
            <a:ext cx="2609999" cy="2520004"/>
          </a:xfrm>
        </p:spPr>
        <p:txBody>
          <a:bodyPr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6433197" y="4140000"/>
            <a:ext cx="2609999" cy="2520004"/>
          </a:xfrm>
        </p:spPr>
        <p:txBody>
          <a:bodyPr anchor="ctr" anchorCtr="1">
            <a:normAutofit/>
          </a:bodyPr>
          <a:lstStyle>
            <a:lvl1pPr algn="ctr">
              <a:buNone/>
              <a:defRPr/>
            </a:lvl1pPr>
          </a:lstStyle>
          <a:p>
            <a:pPr lvl="0"/>
            <a:r>
              <a:rPr lang="en-US" noProof="0"/>
              <a:t>Click icon to add picture</a:t>
            </a:r>
          </a:p>
        </p:txBody>
      </p:sp>
      <p:sp>
        <p:nvSpPr>
          <p:cNvPr id="7" name="Picture Placeholder 4"/>
          <p:cNvSpPr txBox="1">
            <a:spLocks noGrp="1"/>
          </p:cNvSpPr>
          <p:nvPr>
            <p:ph type="pic" idx="4294967295"/>
          </p:nvPr>
        </p:nvSpPr>
        <p:spPr>
          <a:xfrm>
            <a:off x="9223196" y="1439997"/>
            <a:ext cx="2609999" cy="2520004"/>
          </a:xfrm>
        </p:spPr>
        <p:txBody>
          <a:bodyPr anchor="ctr" anchorCtr="1">
            <a:normAutofit/>
          </a:bodyPr>
          <a:lstStyle>
            <a:lvl1pPr algn="ctr">
              <a:buNone/>
              <a:defRPr/>
            </a:lvl1pPr>
          </a:lstStyle>
          <a:p>
            <a:pPr lvl="0"/>
            <a:r>
              <a:rPr lang="en-US" noProof="0"/>
              <a:t>Click icon to add picture</a:t>
            </a:r>
          </a:p>
        </p:txBody>
      </p:sp>
      <p:sp>
        <p:nvSpPr>
          <p:cNvPr id="8" name="Picture Placeholder 4"/>
          <p:cNvSpPr txBox="1">
            <a:spLocks noGrp="1"/>
          </p:cNvSpPr>
          <p:nvPr>
            <p:ph type="pic" idx="4294967295"/>
          </p:nvPr>
        </p:nvSpPr>
        <p:spPr>
          <a:xfrm>
            <a:off x="9223196" y="4140000"/>
            <a:ext cx="2609999" cy="2520004"/>
          </a:xfrm>
        </p:spPr>
        <p:txBody>
          <a:bodyPr anchor="ctr" anchorCtr="1">
            <a:normAutofit/>
          </a:bodyPr>
          <a:lstStyle>
            <a:lvl1pPr algn="ctr">
              <a:buNone/>
              <a:defRPr/>
            </a:lvl1pPr>
          </a:lstStyle>
          <a:p>
            <a:pPr lvl="0"/>
            <a:r>
              <a:rPr lang="en-US" noProof="0"/>
              <a:t>Click icon to add picture</a:t>
            </a:r>
          </a:p>
        </p:txBody>
      </p:sp>
      <p:sp>
        <p:nvSpPr>
          <p:cNvPr id="11"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6692074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Wide Photo Montage and Large Text">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AC02CA7A-857D-7879-F263-351CD3715AFB}"/>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10" name="Picture 1">
            <a:extLst>
              <a:ext uri="{FF2B5EF4-FFF2-40B4-BE49-F238E27FC236}">
                <a16:creationId xmlns:a16="http://schemas.microsoft.com/office/drawing/2014/main" id="{6FE65117-0D33-40F6-5B71-A519C4644E6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7"/>
          <p:cNvSpPr txBox="1">
            <a:spLocks noGrp="1"/>
          </p:cNvSpPr>
          <p:nvPr>
            <p:ph type="body" idx="4294967295"/>
          </p:nvPr>
        </p:nvSpPr>
        <p:spPr>
          <a:xfrm>
            <a:off x="359999" y="1439997"/>
            <a:ext cx="2880003" cy="5219998"/>
          </a:xfrm>
        </p:spPr>
        <p:txBody>
          <a:bodyPr>
            <a:no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txBox="1">
            <a:spLocks noGrp="1"/>
          </p:cNvSpPr>
          <p:nvPr>
            <p:ph type="pic" idx="4294967295"/>
          </p:nvPr>
        </p:nvSpPr>
        <p:spPr>
          <a:xfrm>
            <a:off x="3643198" y="1439997"/>
            <a:ext cx="2609999" cy="2520004"/>
          </a:xfrm>
        </p:spPr>
        <p:txBody>
          <a:bodyPr anchor="ctr" anchorCtr="1">
            <a:normAutofit/>
          </a:bodyPr>
          <a:lstStyle>
            <a:lvl1pPr algn="ctr">
              <a:buNone/>
              <a:defRPr/>
            </a:lvl1pPr>
          </a:lstStyle>
          <a:p>
            <a:pPr lvl="0"/>
            <a:r>
              <a:rPr lang="en-US" noProof="0"/>
              <a:t>Click icon to add picture</a:t>
            </a:r>
          </a:p>
        </p:txBody>
      </p:sp>
      <p:sp>
        <p:nvSpPr>
          <p:cNvPr id="4" name="Picture Placeholder 4"/>
          <p:cNvSpPr txBox="1">
            <a:spLocks noGrp="1"/>
          </p:cNvSpPr>
          <p:nvPr>
            <p:ph type="pic" idx="4294967295"/>
          </p:nvPr>
        </p:nvSpPr>
        <p:spPr>
          <a:xfrm>
            <a:off x="3643198" y="4140000"/>
            <a:ext cx="2609999" cy="2520004"/>
          </a:xfrm>
        </p:spPr>
        <p:txBody>
          <a:bodyPr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6433197" y="1439997"/>
            <a:ext cx="2609999" cy="2520004"/>
          </a:xfrm>
        </p:spPr>
        <p:txBody>
          <a:bodyPr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6433197" y="4140000"/>
            <a:ext cx="2609999" cy="2520004"/>
          </a:xfrm>
        </p:spPr>
        <p:txBody>
          <a:bodyPr anchor="ctr" anchorCtr="1">
            <a:normAutofit/>
          </a:bodyPr>
          <a:lstStyle>
            <a:lvl1pPr algn="ctr">
              <a:buNone/>
              <a:defRPr/>
            </a:lvl1pPr>
          </a:lstStyle>
          <a:p>
            <a:pPr lvl="0"/>
            <a:r>
              <a:rPr lang="en-US" noProof="0"/>
              <a:t>Click icon to add picture</a:t>
            </a:r>
          </a:p>
        </p:txBody>
      </p:sp>
      <p:sp>
        <p:nvSpPr>
          <p:cNvPr id="7" name="Picture Placeholder 4"/>
          <p:cNvSpPr txBox="1">
            <a:spLocks noGrp="1"/>
          </p:cNvSpPr>
          <p:nvPr>
            <p:ph type="pic" idx="4294967295"/>
          </p:nvPr>
        </p:nvSpPr>
        <p:spPr>
          <a:xfrm>
            <a:off x="9223196" y="1439997"/>
            <a:ext cx="2609999" cy="2520004"/>
          </a:xfrm>
        </p:spPr>
        <p:txBody>
          <a:bodyPr anchor="ctr" anchorCtr="1">
            <a:normAutofit/>
          </a:bodyPr>
          <a:lstStyle>
            <a:lvl1pPr algn="ctr">
              <a:buNone/>
              <a:defRPr/>
            </a:lvl1pPr>
          </a:lstStyle>
          <a:p>
            <a:pPr lvl="0"/>
            <a:r>
              <a:rPr lang="en-US" noProof="0"/>
              <a:t>Click icon to add picture</a:t>
            </a:r>
          </a:p>
        </p:txBody>
      </p:sp>
      <p:sp>
        <p:nvSpPr>
          <p:cNvPr id="8" name="Picture Placeholder 4"/>
          <p:cNvSpPr txBox="1">
            <a:spLocks noGrp="1"/>
          </p:cNvSpPr>
          <p:nvPr>
            <p:ph type="pic" idx="4294967295"/>
          </p:nvPr>
        </p:nvSpPr>
        <p:spPr>
          <a:xfrm>
            <a:off x="9223196" y="4140000"/>
            <a:ext cx="2609999" cy="2520004"/>
          </a:xfrm>
        </p:spPr>
        <p:txBody>
          <a:bodyPr anchor="ctr" anchorCtr="1">
            <a:normAutofit/>
          </a:bodyPr>
          <a:lstStyle>
            <a:lvl1pPr algn="ctr">
              <a:buNone/>
              <a:defRPr/>
            </a:lvl1pPr>
          </a:lstStyle>
          <a:p>
            <a:pPr lvl="0"/>
            <a:r>
              <a:rPr lang="en-US" noProof="0"/>
              <a:t>Click icon to add picture</a:t>
            </a:r>
          </a:p>
        </p:txBody>
      </p:sp>
      <p:sp>
        <p:nvSpPr>
          <p:cNvPr id="11"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044796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ull Screen Photo">
    <p:spTree>
      <p:nvGrpSpPr>
        <p:cNvPr id="1" name=""/>
        <p:cNvGrpSpPr/>
        <p:nvPr/>
      </p:nvGrpSpPr>
      <p:grpSpPr>
        <a:xfrm>
          <a:off x="0" y="0"/>
          <a:ext cx="0" cy="0"/>
          <a:chOff x="0" y="0"/>
          <a:chExt cx="0" cy="0"/>
        </a:xfrm>
      </p:grpSpPr>
      <p:sp>
        <p:nvSpPr>
          <p:cNvPr id="2" name="Picture Placeholder 4"/>
          <p:cNvSpPr txBox="1">
            <a:spLocks noGrp="1"/>
          </p:cNvSpPr>
          <p:nvPr>
            <p:ph type="pic" idx="4294967295"/>
          </p:nvPr>
        </p:nvSpPr>
        <p:spPr>
          <a:xfrm>
            <a:off x="-204002" y="-171001"/>
            <a:ext cx="12600002" cy="7200003"/>
          </a:xfrm>
        </p:spPr>
        <p:txBody>
          <a:bodyPr anchor="ctr" anchorCtr="1">
            <a:normAutofit/>
          </a:bodyPr>
          <a:lstStyle>
            <a:lvl1pPr algn="ctr">
              <a:buNone/>
              <a:defRPr/>
            </a:lvl1pPr>
          </a:lstStyle>
          <a:p>
            <a:pPr lvl="0"/>
            <a:r>
              <a:rPr lang="en-US" noProof="0"/>
              <a:t>Click icon to add picture</a:t>
            </a:r>
          </a:p>
        </p:txBody>
      </p:sp>
    </p:spTree>
    <p:extLst>
      <p:ext uri="{BB962C8B-B14F-4D97-AF65-F5344CB8AC3E}">
        <p14:creationId xmlns:p14="http://schemas.microsoft.com/office/powerpoint/2010/main" val="1169186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pen Slide Title and Subtitle">
    <p:spTree>
      <p:nvGrpSpPr>
        <p:cNvPr id="1" name=""/>
        <p:cNvGrpSpPr/>
        <p:nvPr/>
      </p:nvGrpSpPr>
      <p:grpSpPr>
        <a:xfrm>
          <a:off x="0" y="0"/>
          <a:ext cx="0" cy="0"/>
          <a:chOff x="0" y="0"/>
          <a:chExt cx="0" cy="0"/>
        </a:xfrm>
      </p:grpSpPr>
      <p:pic>
        <p:nvPicPr>
          <p:cNvPr id="3" name="IMAGE">
            <a:extLst>
              <a:ext uri="{FF2B5EF4-FFF2-40B4-BE49-F238E27FC236}">
                <a16:creationId xmlns:a16="http://schemas.microsoft.com/office/drawing/2014/main" id="{88E5C604-624F-C67E-0D8A-E88C548C0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06" b="16306"/>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A91DFEF1-AE19-DE9B-CC72-95678FE06D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6"/>
          <p:cNvSpPr txBox="1">
            <a:spLocks noGrp="1"/>
          </p:cNvSpPr>
          <p:nvPr>
            <p:ph type="body"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5" name="Picture Placeholder 11" hidden="1" title="INSERT IMAGE"/>
          <p:cNvSpPr txBox="1">
            <a:spLocks noGrp="1"/>
          </p:cNvSpPr>
          <p:nvPr>
            <p:ph type="pic" idx="4294967295"/>
          </p:nvPr>
        </p:nvSpPr>
        <p:spPr>
          <a:xfrm>
            <a:off x="-206261" y="1187869"/>
            <a:ext cx="12604528" cy="5670002"/>
          </a:xfrm>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6" name="Title 1"/>
          <p:cNvSpPr txBox="1">
            <a:spLocks noGrp="1"/>
          </p:cNvSpPr>
          <p:nvPr>
            <p:ph type="title"/>
          </p:nvPr>
        </p:nvSpPr>
        <p:spPr>
          <a:xfrm>
            <a:off x="1236003" y="2520004"/>
            <a:ext cx="9719998" cy="2880003"/>
          </a:xfrm>
        </p:spPr>
        <p:txBody>
          <a:bodyPr anchorCtr="1"/>
          <a:lstStyle>
            <a:lvl1pPr algn="ctr">
              <a:defRPr sz="4000">
                <a:solidFill>
                  <a:srgbClr val="FAFBFA"/>
                </a:solidFill>
                <a:highlight>
                  <a:srgbClr val="000000"/>
                </a:highlight>
              </a:defRPr>
            </a:lvl1pPr>
          </a:lstStyle>
          <a:p>
            <a:pPr lvl="0"/>
            <a:r>
              <a:rPr lang="en-US"/>
              <a:t>Presentation title</a:t>
            </a:r>
          </a:p>
        </p:txBody>
      </p:sp>
      <p:sp>
        <p:nvSpPr>
          <p:cNvPr id="7" name="Subtitle 2"/>
          <p:cNvSpPr txBox="1">
            <a:spLocks noGrp="1"/>
          </p:cNvSpPr>
          <p:nvPr>
            <p:ph type="subTitle" idx="4294967295"/>
          </p:nvPr>
        </p:nvSpPr>
        <p:spPr>
          <a:xfrm>
            <a:off x="1236003" y="5399998"/>
            <a:ext cx="9719998" cy="719998"/>
          </a:xfrm>
        </p:spPr>
        <p:txBody>
          <a:bodyPr lIns="90004" anchor="ctr" anchorCtr="1">
            <a:noAutofit/>
          </a:bodyPr>
          <a:lstStyle>
            <a:lvl1pPr marL="0" indent="0" algn="ctr">
              <a:buNone/>
              <a:defRPr sz="1600" b="1" cap="all">
                <a:solidFill>
                  <a:srgbClr val="FAFBFA"/>
                </a:solidFill>
                <a:highlight>
                  <a:srgbClr val="000000"/>
                </a:highlight>
              </a:defRPr>
            </a:lvl1pPr>
          </a:lstStyle>
          <a:p>
            <a:pPr lvl="0"/>
            <a:r>
              <a:rPr lang="en-US"/>
              <a:t>Subtitle 1</a:t>
            </a:r>
          </a:p>
        </p:txBody>
      </p:sp>
      <p:sp>
        <p:nvSpPr>
          <p:cNvPr id="8" name="LOGO"/>
          <p:cNvSpPr txBox="1">
            <a:spLocks noGrp="1"/>
          </p:cNvSpPr>
          <p:nvPr>
            <p:ph type="pic" idx="4294967295"/>
          </p:nvPr>
        </p:nvSpPr>
        <p:spPr>
          <a:xfrm>
            <a:off x="5159895" y="611998"/>
            <a:ext cx="1872206" cy="1872206"/>
          </a:xfrm>
        </p:spPr>
        <p:txBody>
          <a:bodyPr>
            <a:normAutofit/>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14894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Screen Photo Montage">
    <p:spTree>
      <p:nvGrpSpPr>
        <p:cNvPr id="1" name=""/>
        <p:cNvGrpSpPr/>
        <p:nvPr/>
      </p:nvGrpSpPr>
      <p:grpSpPr>
        <a:xfrm>
          <a:off x="0" y="0"/>
          <a:ext cx="0" cy="0"/>
          <a:chOff x="0" y="0"/>
          <a:chExt cx="0" cy="0"/>
        </a:xfrm>
      </p:grpSpPr>
      <p:sp>
        <p:nvSpPr>
          <p:cNvPr id="2" name="Picture Placeholder 4"/>
          <p:cNvSpPr txBox="1">
            <a:spLocks noGrp="1"/>
          </p:cNvSpPr>
          <p:nvPr>
            <p:ph type="pic" idx="4294967295"/>
          </p:nvPr>
        </p:nvSpPr>
        <p:spPr>
          <a:xfrm>
            <a:off x="0" y="-287999"/>
            <a:ext cx="2880003" cy="3600001"/>
          </a:xfrm>
        </p:spPr>
        <p:txBody>
          <a:bodyPr anchor="ctr" anchorCtr="1">
            <a:normAutofit/>
          </a:bodyPr>
          <a:lstStyle>
            <a:lvl1pPr algn="ctr">
              <a:buNone/>
              <a:defRPr/>
            </a:lvl1pPr>
          </a:lstStyle>
          <a:p>
            <a:pPr lvl="0"/>
            <a:r>
              <a:rPr lang="en-US" noProof="0"/>
              <a:t>Click icon to add picture</a:t>
            </a:r>
          </a:p>
        </p:txBody>
      </p:sp>
      <p:sp>
        <p:nvSpPr>
          <p:cNvPr id="3" name="Picture Placeholder 4"/>
          <p:cNvSpPr txBox="1">
            <a:spLocks noGrp="1"/>
          </p:cNvSpPr>
          <p:nvPr>
            <p:ph type="pic" idx="4294967295"/>
          </p:nvPr>
        </p:nvSpPr>
        <p:spPr>
          <a:xfrm>
            <a:off x="3106802" y="-287999"/>
            <a:ext cx="2880003" cy="3600001"/>
          </a:xfrm>
        </p:spPr>
        <p:txBody>
          <a:bodyPr anchor="ctr" anchorCtr="1">
            <a:normAutofit/>
          </a:bodyPr>
          <a:lstStyle>
            <a:lvl1pPr algn="ctr">
              <a:buNone/>
              <a:defRPr/>
            </a:lvl1pPr>
          </a:lstStyle>
          <a:p>
            <a:pPr lvl="0"/>
            <a:r>
              <a:rPr lang="en-US" noProof="0"/>
              <a:t>Click icon to add picture</a:t>
            </a:r>
          </a:p>
        </p:txBody>
      </p:sp>
      <p:sp>
        <p:nvSpPr>
          <p:cNvPr id="4" name="Picture Placeholder 4"/>
          <p:cNvSpPr txBox="1">
            <a:spLocks noGrp="1"/>
          </p:cNvSpPr>
          <p:nvPr>
            <p:ph type="pic" idx="4294967295"/>
          </p:nvPr>
        </p:nvSpPr>
        <p:spPr>
          <a:xfrm>
            <a:off x="6217197" y="-287999"/>
            <a:ext cx="2880003" cy="3600001"/>
          </a:xfrm>
        </p:spPr>
        <p:txBody>
          <a:bodyPr anchor="ctr" anchorCtr="1">
            <a:normAutofit/>
          </a:bodyPr>
          <a:lstStyle>
            <a:lvl1pPr algn="ctr">
              <a:buNone/>
              <a:defRPr/>
            </a:lvl1pPr>
          </a:lstStyle>
          <a:p>
            <a:pPr lvl="0"/>
            <a:r>
              <a:rPr lang="en-US" noProof="0"/>
              <a:t>Click icon to add picture</a:t>
            </a:r>
          </a:p>
        </p:txBody>
      </p:sp>
      <p:sp>
        <p:nvSpPr>
          <p:cNvPr id="5" name="Picture Placeholder 4"/>
          <p:cNvSpPr txBox="1">
            <a:spLocks noGrp="1"/>
          </p:cNvSpPr>
          <p:nvPr>
            <p:ph type="pic" idx="4294967295"/>
          </p:nvPr>
        </p:nvSpPr>
        <p:spPr>
          <a:xfrm>
            <a:off x="9323999" y="-287999"/>
            <a:ext cx="2880003" cy="3600001"/>
          </a:xfrm>
        </p:spPr>
        <p:txBody>
          <a:bodyPr anchor="ctr" anchorCtr="1">
            <a:normAutofit/>
          </a:bodyPr>
          <a:lstStyle>
            <a:lvl1pPr algn="ctr">
              <a:buNone/>
              <a:defRPr/>
            </a:lvl1pPr>
          </a:lstStyle>
          <a:p>
            <a:pPr lvl="0"/>
            <a:r>
              <a:rPr lang="en-US" noProof="0"/>
              <a:t>Click icon to add picture</a:t>
            </a:r>
          </a:p>
        </p:txBody>
      </p:sp>
      <p:sp>
        <p:nvSpPr>
          <p:cNvPr id="6" name="Picture Placeholder 4"/>
          <p:cNvSpPr txBox="1">
            <a:spLocks noGrp="1"/>
          </p:cNvSpPr>
          <p:nvPr>
            <p:ph type="pic" idx="4294967295"/>
          </p:nvPr>
        </p:nvSpPr>
        <p:spPr>
          <a:xfrm>
            <a:off x="0" y="3528002"/>
            <a:ext cx="2880003" cy="3600001"/>
          </a:xfrm>
        </p:spPr>
        <p:txBody>
          <a:bodyPr anchor="ctr" anchorCtr="1">
            <a:normAutofit/>
          </a:bodyPr>
          <a:lstStyle>
            <a:lvl1pPr algn="ctr">
              <a:buNone/>
              <a:defRPr/>
            </a:lvl1pPr>
          </a:lstStyle>
          <a:p>
            <a:pPr lvl="0"/>
            <a:r>
              <a:rPr lang="en-US" noProof="0"/>
              <a:t>Click icon to add picture</a:t>
            </a:r>
          </a:p>
        </p:txBody>
      </p:sp>
      <p:sp>
        <p:nvSpPr>
          <p:cNvPr id="7" name="Picture Placeholder 4"/>
          <p:cNvSpPr txBox="1">
            <a:spLocks noGrp="1"/>
          </p:cNvSpPr>
          <p:nvPr>
            <p:ph type="pic" idx="4294967295"/>
          </p:nvPr>
        </p:nvSpPr>
        <p:spPr>
          <a:xfrm>
            <a:off x="3106802" y="3528002"/>
            <a:ext cx="2880003" cy="3600001"/>
          </a:xfrm>
        </p:spPr>
        <p:txBody>
          <a:bodyPr anchor="ctr" anchorCtr="1">
            <a:normAutofit/>
          </a:bodyPr>
          <a:lstStyle>
            <a:lvl1pPr algn="ctr">
              <a:buNone/>
              <a:defRPr/>
            </a:lvl1pPr>
          </a:lstStyle>
          <a:p>
            <a:pPr lvl="0"/>
            <a:r>
              <a:rPr lang="en-US" noProof="0"/>
              <a:t>Click icon to add picture</a:t>
            </a:r>
          </a:p>
        </p:txBody>
      </p:sp>
      <p:sp>
        <p:nvSpPr>
          <p:cNvPr id="8" name="Picture Placeholder 4"/>
          <p:cNvSpPr txBox="1">
            <a:spLocks noGrp="1"/>
          </p:cNvSpPr>
          <p:nvPr>
            <p:ph type="pic" idx="4294967295"/>
          </p:nvPr>
        </p:nvSpPr>
        <p:spPr>
          <a:xfrm>
            <a:off x="6217197" y="3528002"/>
            <a:ext cx="2880003" cy="3600001"/>
          </a:xfrm>
        </p:spPr>
        <p:txBody>
          <a:bodyPr anchor="ctr" anchorCtr="1">
            <a:normAutofit/>
          </a:bodyPr>
          <a:lstStyle>
            <a:lvl1pPr algn="ctr">
              <a:buNone/>
              <a:defRPr/>
            </a:lvl1pPr>
          </a:lstStyle>
          <a:p>
            <a:pPr lvl="0"/>
            <a:r>
              <a:rPr lang="en-US" noProof="0"/>
              <a:t>Click icon to add picture</a:t>
            </a:r>
          </a:p>
        </p:txBody>
      </p:sp>
      <p:sp>
        <p:nvSpPr>
          <p:cNvPr id="9" name="Picture Placeholder 4"/>
          <p:cNvSpPr txBox="1">
            <a:spLocks noGrp="1"/>
          </p:cNvSpPr>
          <p:nvPr>
            <p:ph type="pic" idx="4294967295"/>
          </p:nvPr>
        </p:nvSpPr>
        <p:spPr>
          <a:xfrm>
            <a:off x="9323999" y="3528002"/>
            <a:ext cx="2880003" cy="3600001"/>
          </a:xfrm>
        </p:spPr>
        <p:txBody>
          <a:bodyPr anchor="ctr" anchorCtr="1">
            <a:normAutofit/>
          </a:bodyPr>
          <a:lstStyle>
            <a:lvl1pPr algn="ctr">
              <a:buNone/>
              <a:defRPr/>
            </a:lvl1pPr>
          </a:lstStyle>
          <a:p>
            <a:pPr lvl="0"/>
            <a:r>
              <a:rPr lang="en-US" noProof="0"/>
              <a:t>Click icon to add picture</a:t>
            </a:r>
          </a:p>
        </p:txBody>
      </p:sp>
    </p:spTree>
    <p:extLst>
      <p:ext uri="{BB962C8B-B14F-4D97-AF65-F5344CB8AC3E}">
        <p14:creationId xmlns:p14="http://schemas.microsoft.com/office/powerpoint/2010/main" val="812098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ement Blu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98EB54-1F2B-3A3D-1B43-E6E986DA7A3D}"/>
              </a:ext>
            </a:extLst>
          </p:cNvPr>
          <p:cNvSpPr>
            <a:spLocks noChangeArrowheads="1"/>
          </p:cNvSpPr>
          <p:nvPr/>
        </p:nvSpPr>
        <p:spPr bwMode="auto">
          <a:xfrm>
            <a:off x="-204788" y="0"/>
            <a:ext cx="12601576" cy="68580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3" name="Picture 5">
            <a:extLst>
              <a:ext uri="{FF2B5EF4-FFF2-40B4-BE49-F238E27FC236}">
                <a16:creationId xmlns:a16="http://schemas.microsoft.com/office/drawing/2014/main" id="{B93203D7-05F8-2A66-F897-1CB9D9983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786" b="22786"/>
          <a:stretch>
            <a:fillRect/>
          </a:stretch>
        </p:blipFill>
        <p:spPr bwMode="auto">
          <a:xfrm>
            <a:off x="-204788" y="0"/>
            <a:ext cx="12601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8"/>
          <p:cNvSpPr txBox="1">
            <a:spLocks noGrp="1"/>
          </p:cNvSpPr>
          <p:nvPr>
            <p:ph type="title"/>
          </p:nvPr>
        </p:nvSpPr>
        <p:spPr>
          <a:xfrm>
            <a:off x="1236003" y="548676"/>
            <a:ext cx="9719998" cy="5740356"/>
          </a:xfrm>
        </p:spPr>
        <p:txBody>
          <a:bodyPr anchorCtr="1"/>
          <a:lstStyle>
            <a:lvl1pPr algn="ctr">
              <a:defRPr sz="4500"/>
            </a:lvl1pPr>
          </a:lstStyle>
          <a:p>
            <a:pPr lvl="0"/>
            <a:r>
              <a:rPr lang="en-US"/>
              <a:t>STATEMENT</a:t>
            </a:r>
          </a:p>
        </p:txBody>
      </p:sp>
    </p:spTree>
    <p:extLst>
      <p:ext uri="{BB962C8B-B14F-4D97-AF65-F5344CB8AC3E}">
        <p14:creationId xmlns:p14="http://schemas.microsoft.com/office/powerpoint/2010/main" val="301100002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ne Box Blue">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B4A5D1C6-046E-4ADA-6444-01FE2CAB0623}"/>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DCF51DD1-222C-6594-D176-916BB8DCCA5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A8EB2F8C-211B-9671-70EF-45B731168528}"/>
              </a:ext>
            </a:extLst>
          </p:cNvPr>
          <p:cNvSpPr>
            <a:spLocks noChangeArrowheads="1"/>
          </p:cNvSpPr>
          <p:nvPr/>
        </p:nvSpPr>
        <p:spPr bwMode="auto">
          <a:xfrm>
            <a:off x="360363" y="1439863"/>
            <a:ext cx="11483975"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Text Placeholder 15"/>
          <p:cNvSpPr txBox="1">
            <a:spLocks noGrp="1"/>
          </p:cNvSpPr>
          <p:nvPr>
            <p:ph type="body" idx="4294967295"/>
          </p:nvPr>
        </p:nvSpPr>
        <p:spPr>
          <a:xfrm>
            <a:off x="359999" y="1439997"/>
            <a:ext cx="11471998" cy="5219998"/>
          </a:xfrm>
        </p:spPr>
        <p:txBody>
          <a:bodyPr lIns="90004" anchor="ctr" anchorCtr="1"/>
          <a:lstStyle>
            <a:lvl1pPr marL="0" indent="0" algn="ctr">
              <a:buNone/>
              <a:defRPr lang="en-GB" sz="2000" b="1"/>
            </a:lvl1pPr>
          </a:lstStyle>
          <a:p>
            <a:pPr lvl="0"/>
            <a:r>
              <a:rPr lang="en-GB"/>
              <a:t>STATEMENT</a:t>
            </a:r>
            <a:endParaRPr lang="en-US"/>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27307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Box Blue">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A6DCC0C6-50B9-4E7A-B18B-DD60620C0B94}"/>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D0F972AA-536D-9D42-1228-D59AD8EB8F7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DBBC3AD1-4145-96F5-9B36-EEC4FF9303F5}"/>
              </a:ext>
            </a:extLst>
          </p:cNvPr>
          <p:cNvSpPr>
            <a:spLocks noChangeArrowheads="1"/>
          </p:cNvSpPr>
          <p:nvPr/>
        </p:nvSpPr>
        <p:spPr bwMode="auto">
          <a:xfrm>
            <a:off x="360363" y="1439863"/>
            <a:ext cx="5556250"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81DBB755-3AB3-8177-EB53-D3D146238411}"/>
              </a:ext>
            </a:extLst>
          </p:cNvPr>
          <p:cNvSpPr>
            <a:spLocks noChangeArrowheads="1"/>
          </p:cNvSpPr>
          <p:nvPr/>
        </p:nvSpPr>
        <p:spPr bwMode="auto">
          <a:xfrm>
            <a:off x="6288088" y="1439863"/>
            <a:ext cx="5556250"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8"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4239471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Box Blue">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6CFDEC65-BDBD-1E45-C05C-B2564EC1BBD7}"/>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E3C21516-A7C2-1F49-5322-D556AF8BBA1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40CAD60F-8B0D-1051-E883-B1B32637D5BE}"/>
              </a:ext>
            </a:extLst>
          </p:cNvPr>
          <p:cNvSpPr>
            <a:spLocks noChangeArrowheads="1"/>
          </p:cNvSpPr>
          <p:nvPr/>
        </p:nvSpPr>
        <p:spPr bwMode="auto">
          <a:xfrm>
            <a:off x="360363" y="1439863"/>
            <a:ext cx="3582987"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E56A8313-0AA4-4CC3-99B5-53DAE2283F25}"/>
              </a:ext>
            </a:extLst>
          </p:cNvPr>
          <p:cNvSpPr>
            <a:spLocks noChangeArrowheads="1"/>
          </p:cNvSpPr>
          <p:nvPr/>
        </p:nvSpPr>
        <p:spPr bwMode="auto">
          <a:xfrm>
            <a:off x="4303713" y="1439863"/>
            <a:ext cx="3584575"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E98FB164-0D15-4517-39BF-9A937559C9BD}"/>
              </a:ext>
            </a:extLst>
          </p:cNvPr>
          <p:cNvSpPr>
            <a:spLocks noChangeArrowheads="1"/>
          </p:cNvSpPr>
          <p:nvPr/>
        </p:nvSpPr>
        <p:spPr bwMode="auto">
          <a:xfrm>
            <a:off x="8259763" y="1439863"/>
            <a:ext cx="3584575"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10"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773924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Box Blue">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2FA068B4-A654-32A7-CD3F-3AA2FA6F8226}"/>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73222217-4D7C-45B9-3AFD-3E41C74B261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8489C6DC-0EAF-80FF-33A4-17B47EECA908}"/>
              </a:ext>
            </a:extLst>
          </p:cNvPr>
          <p:cNvSpPr>
            <a:spLocks noChangeArrowheads="1"/>
          </p:cNvSpPr>
          <p:nvPr/>
        </p:nvSpPr>
        <p:spPr bwMode="auto">
          <a:xfrm>
            <a:off x="360363" y="1439863"/>
            <a:ext cx="5556250"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DD66DE24-B168-EE6B-D29B-8AE4C803AC55}"/>
              </a:ext>
            </a:extLst>
          </p:cNvPr>
          <p:cNvSpPr>
            <a:spLocks noChangeArrowheads="1"/>
          </p:cNvSpPr>
          <p:nvPr/>
        </p:nvSpPr>
        <p:spPr bwMode="auto">
          <a:xfrm>
            <a:off x="6288088" y="4230688"/>
            <a:ext cx="5556250"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8" name="Rectangle 6">
            <a:extLst>
              <a:ext uri="{FF2B5EF4-FFF2-40B4-BE49-F238E27FC236}">
                <a16:creationId xmlns:a16="http://schemas.microsoft.com/office/drawing/2014/main" id="{4C99E60E-1D74-03D1-AA94-AA67D1613C32}"/>
              </a:ext>
            </a:extLst>
          </p:cNvPr>
          <p:cNvSpPr>
            <a:spLocks noChangeArrowheads="1"/>
          </p:cNvSpPr>
          <p:nvPr/>
        </p:nvSpPr>
        <p:spPr bwMode="auto">
          <a:xfrm>
            <a:off x="360363" y="4230688"/>
            <a:ext cx="5556250"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11">
            <a:extLst>
              <a:ext uri="{FF2B5EF4-FFF2-40B4-BE49-F238E27FC236}">
                <a16:creationId xmlns:a16="http://schemas.microsoft.com/office/drawing/2014/main" id="{E0A3231D-8511-B213-9CA6-F0B0EF98B382}"/>
              </a:ext>
            </a:extLst>
          </p:cNvPr>
          <p:cNvSpPr>
            <a:spLocks noChangeArrowheads="1"/>
          </p:cNvSpPr>
          <p:nvPr/>
        </p:nvSpPr>
        <p:spPr bwMode="auto">
          <a:xfrm>
            <a:off x="6288088" y="1439863"/>
            <a:ext cx="5556250"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359999"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1" name="Text Placeholder 15"/>
          <p:cNvSpPr txBox="1">
            <a:spLocks noGrp="1"/>
          </p:cNvSpPr>
          <p:nvPr>
            <p:ph type="body" idx="4294967295"/>
          </p:nvPr>
        </p:nvSpPr>
        <p:spPr>
          <a:xfrm>
            <a:off x="6288091"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2"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968081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Box Blue">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14BE9DB0-BEE3-21C2-E9B0-854DFFEBC8F8}"/>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A0B7F179-E72B-DC48-FE15-CCEDBD2105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5F082441-B2A4-4241-1C6A-E035C5593C82}"/>
              </a:ext>
            </a:extLst>
          </p:cNvPr>
          <p:cNvSpPr>
            <a:spLocks noChangeArrowheads="1"/>
          </p:cNvSpPr>
          <p:nvPr/>
        </p:nvSpPr>
        <p:spPr bwMode="auto">
          <a:xfrm>
            <a:off x="360363" y="1439863"/>
            <a:ext cx="3582987"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49A9834A-F7AE-8356-4E47-A4EFD283A273}"/>
              </a:ext>
            </a:extLst>
          </p:cNvPr>
          <p:cNvSpPr>
            <a:spLocks noChangeArrowheads="1"/>
          </p:cNvSpPr>
          <p:nvPr/>
        </p:nvSpPr>
        <p:spPr bwMode="auto">
          <a:xfrm>
            <a:off x="4303713" y="1439863"/>
            <a:ext cx="3584575" cy="521970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44A77791-FC68-1F09-5228-8BAE6D6D94C8}"/>
              </a:ext>
            </a:extLst>
          </p:cNvPr>
          <p:cNvSpPr>
            <a:spLocks noChangeArrowheads="1"/>
          </p:cNvSpPr>
          <p:nvPr/>
        </p:nvSpPr>
        <p:spPr bwMode="auto">
          <a:xfrm>
            <a:off x="8259763" y="1439863"/>
            <a:ext cx="3584575"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CB6AF7CE-4D47-5F7C-81E1-5DFEC50A838F}"/>
              </a:ext>
            </a:extLst>
          </p:cNvPr>
          <p:cNvSpPr>
            <a:spLocks noChangeArrowheads="1"/>
          </p:cNvSpPr>
          <p:nvPr/>
        </p:nvSpPr>
        <p:spPr bwMode="auto">
          <a:xfrm>
            <a:off x="360363" y="4230688"/>
            <a:ext cx="3582987"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6">
            <a:extLst>
              <a:ext uri="{FF2B5EF4-FFF2-40B4-BE49-F238E27FC236}">
                <a16:creationId xmlns:a16="http://schemas.microsoft.com/office/drawing/2014/main" id="{B2DA35C3-D986-FE63-A149-A6A070051DF5}"/>
              </a:ext>
            </a:extLst>
          </p:cNvPr>
          <p:cNvSpPr>
            <a:spLocks noChangeArrowheads="1"/>
          </p:cNvSpPr>
          <p:nvPr/>
        </p:nvSpPr>
        <p:spPr bwMode="auto">
          <a:xfrm>
            <a:off x="8259763" y="4230688"/>
            <a:ext cx="3584575"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2"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56184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ix Box Blue">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E5F9C506-F797-1CC8-A324-3545C071F199}"/>
              </a:ext>
            </a:extLst>
          </p:cNvPr>
          <p:cNvCxnSpPr>
            <a:cxnSpLocks noChangeShapeType="1"/>
          </p:cNvCxnSpPr>
          <p:nvPr/>
        </p:nvCxnSpPr>
        <p:spPr bwMode="auto">
          <a:xfrm>
            <a:off x="-204788" y="1204913"/>
            <a:ext cx="12601576" cy="0"/>
          </a:xfrm>
          <a:prstGeom prst="straightConnector1">
            <a:avLst/>
          </a:prstGeom>
          <a:noFill/>
          <a:ln w="38103">
            <a:solidFill>
              <a:srgbClr val="00B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6638F514-66FD-D0FA-6A62-F0E0081FF3A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51912F6B-6A18-EA33-05A9-B76EDF362E3E}"/>
              </a:ext>
            </a:extLst>
          </p:cNvPr>
          <p:cNvSpPr>
            <a:spLocks noChangeArrowheads="1"/>
          </p:cNvSpPr>
          <p:nvPr/>
        </p:nvSpPr>
        <p:spPr bwMode="auto">
          <a:xfrm>
            <a:off x="360363" y="1439863"/>
            <a:ext cx="3582987"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F1DFC3CB-E963-3D51-C0EA-51BE1E60C157}"/>
              </a:ext>
            </a:extLst>
          </p:cNvPr>
          <p:cNvSpPr>
            <a:spLocks noChangeArrowheads="1"/>
          </p:cNvSpPr>
          <p:nvPr/>
        </p:nvSpPr>
        <p:spPr bwMode="auto">
          <a:xfrm>
            <a:off x="4303713" y="1439863"/>
            <a:ext cx="3584575"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600B7A43-C36A-2AB1-7F65-D43294512395}"/>
              </a:ext>
            </a:extLst>
          </p:cNvPr>
          <p:cNvSpPr>
            <a:spLocks noChangeArrowheads="1"/>
          </p:cNvSpPr>
          <p:nvPr/>
        </p:nvSpPr>
        <p:spPr bwMode="auto">
          <a:xfrm>
            <a:off x="8259763" y="1439863"/>
            <a:ext cx="3584575" cy="2430462"/>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1F788B41-E4D0-603C-2B54-D4F8700B4589}"/>
              </a:ext>
            </a:extLst>
          </p:cNvPr>
          <p:cNvSpPr>
            <a:spLocks noChangeArrowheads="1"/>
          </p:cNvSpPr>
          <p:nvPr/>
        </p:nvSpPr>
        <p:spPr bwMode="auto">
          <a:xfrm>
            <a:off x="360363" y="4230688"/>
            <a:ext cx="3582987"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5">
            <a:extLst>
              <a:ext uri="{FF2B5EF4-FFF2-40B4-BE49-F238E27FC236}">
                <a16:creationId xmlns:a16="http://schemas.microsoft.com/office/drawing/2014/main" id="{B3CFE2AB-3029-7759-8E97-416A01219B34}"/>
              </a:ext>
            </a:extLst>
          </p:cNvPr>
          <p:cNvSpPr>
            <a:spLocks noChangeArrowheads="1"/>
          </p:cNvSpPr>
          <p:nvPr/>
        </p:nvSpPr>
        <p:spPr bwMode="auto">
          <a:xfrm>
            <a:off x="4303713" y="4230688"/>
            <a:ext cx="3584575"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2" name="Rectangle 6">
            <a:extLst>
              <a:ext uri="{FF2B5EF4-FFF2-40B4-BE49-F238E27FC236}">
                <a16:creationId xmlns:a16="http://schemas.microsoft.com/office/drawing/2014/main" id="{EBD5B012-1B75-E35A-38A2-7E7B2D17B525}"/>
              </a:ext>
            </a:extLst>
          </p:cNvPr>
          <p:cNvSpPr>
            <a:spLocks noChangeArrowheads="1"/>
          </p:cNvSpPr>
          <p:nvPr/>
        </p:nvSpPr>
        <p:spPr bwMode="auto">
          <a:xfrm>
            <a:off x="8259763" y="4230688"/>
            <a:ext cx="3584575" cy="242887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ext Placeholder 15"/>
          <p:cNvSpPr txBox="1">
            <a:spLocks noGrp="1"/>
          </p:cNvSpPr>
          <p:nvPr>
            <p:ph type="body" idx="4294967295"/>
          </p:nvPr>
        </p:nvSpPr>
        <p:spPr>
          <a:xfrm>
            <a:off x="4316086"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5"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63781569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Green">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EED5F1-3993-32A9-BE9D-6D597DFE60C3}"/>
              </a:ext>
            </a:extLst>
          </p:cNvPr>
          <p:cNvSpPr>
            <a:spLocks noChangeArrowheads="1"/>
          </p:cNvSpPr>
          <p:nvPr/>
        </p:nvSpPr>
        <p:spPr bwMode="auto">
          <a:xfrm>
            <a:off x="-204788" y="0"/>
            <a:ext cx="12601576" cy="68580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3" name="Picture 5">
            <a:extLst>
              <a:ext uri="{FF2B5EF4-FFF2-40B4-BE49-F238E27FC236}">
                <a16:creationId xmlns:a16="http://schemas.microsoft.com/office/drawing/2014/main" id="{7F082ED9-248D-7844-C969-E875CAE65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786" b="22786"/>
          <a:stretch>
            <a:fillRect/>
          </a:stretch>
        </p:blipFill>
        <p:spPr bwMode="auto">
          <a:xfrm>
            <a:off x="-204788" y="0"/>
            <a:ext cx="12601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8"/>
          <p:cNvSpPr txBox="1">
            <a:spLocks noGrp="1"/>
          </p:cNvSpPr>
          <p:nvPr>
            <p:ph type="title"/>
          </p:nvPr>
        </p:nvSpPr>
        <p:spPr>
          <a:xfrm>
            <a:off x="1236003" y="548676"/>
            <a:ext cx="9719998" cy="5740356"/>
          </a:xfrm>
        </p:spPr>
        <p:txBody>
          <a:bodyPr anchorCtr="1"/>
          <a:lstStyle>
            <a:lvl1pPr algn="ctr">
              <a:defRPr sz="4500"/>
            </a:lvl1pPr>
          </a:lstStyle>
          <a:p>
            <a:pPr lvl="0"/>
            <a:r>
              <a:rPr lang="en-US"/>
              <a:t>STATEMENT</a:t>
            </a:r>
          </a:p>
        </p:txBody>
      </p:sp>
    </p:spTree>
    <p:extLst>
      <p:ext uri="{BB962C8B-B14F-4D97-AF65-F5344CB8AC3E}">
        <p14:creationId xmlns:p14="http://schemas.microsoft.com/office/powerpoint/2010/main" val="3763361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One Box Green">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52E26E35-9D92-95D1-1F31-3B709A4958C7}"/>
              </a:ext>
            </a:extLst>
          </p:cNvPr>
          <p:cNvCxnSpPr>
            <a:cxnSpLocks noChangeShapeType="1"/>
          </p:cNvCxnSpPr>
          <p:nvPr/>
        </p:nvCxnSpPr>
        <p:spPr bwMode="auto">
          <a:xfrm>
            <a:off x="-204788" y="1204913"/>
            <a:ext cx="12601576" cy="0"/>
          </a:xfrm>
          <a:prstGeom prst="straightConnector1">
            <a:avLst/>
          </a:prstGeom>
          <a:noFill/>
          <a:ln w="38103">
            <a:solidFill>
              <a:srgbClr val="00D790"/>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D17D23EA-B117-6C07-C853-D2D4486427F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7EC939A3-78FD-1645-AA10-2CB0F5535CC9}"/>
              </a:ext>
            </a:extLst>
          </p:cNvPr>
          <p:cNvSpPr>
            <a:spLocks noChangeArrowheads="1"/>
          </p:cNvSpPr>
          <p:nvPr/>
        </p:nvSpPr>
        <p:spPr bwMode="auto">
          <a:xfrm>
            <a:off x="360363" y="1439863"/>
            <a:ext cx="11483975"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Text Placeholder 15"/>
          <p:cNvSpPr txBox="1">
            <a:spLocks noGrp="1"/>
          </p:cNvSpPr>
          <p:nvPr>
            <p:ph type="body" idx="4294967295"/>
          </p:nvPr>
        </p:nvSpPr>
        <p:spPr>
          <a:xfrm>
            <a:off x="359999" y="1439997"/>
            <a:ext cx="11471998" cy="5219998"/>
          </a:xfrm>
        </p:spPr>
        <p:txBody>
          <a:bodyPr lIns="90004" anchor="ctr" anchorCtr="1"/>
          <a:lstStyle>
            <a:lvl1pPr marL="0" indent="0" algn="ctr">
              <a:buNone/>
              <a:defRPr lang="en-GB" sz="2000" b="1"/>
            </a:lvl1pPr>
          </a:lstStyle>
          <a:p>
            <a:pPr lvl="0"/>
            <a:r>
              <a:rPr lang="en-GB"/>
              <a:t>STATEMENT</a:t>
            </a:r>
            <a:endParaRPr lang="en-US"/>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79583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pen Slide Title and Subtitle Blu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FA05F25-609C-A7AB-D650-42EA96516571}"/>
              </a:ext>
            </a:extLst>
          </p:cNvPr>
          <p:cNvSpPr>
            <a:spLocks noChangeArrowheads="1"/>
          </p:cNvSpPr>
          <p:nvPr/>
        </p:nvSpPr>
        <p:spPr bwMode="auto">
          <a:xfrm>
            <a:off x="-206375" y="1187450"/>
            <a:ext cx="12604750"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21674DDA-763F-4B46-21FE-A57EDA55D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3E641528-7000-E7CC-639C-92706B3AF29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6"/>
          <p:cNvSpPr txBox="1">
            <a:spLocks noGrp="1"/>
          </p:cNvSpPr>
          <p:nvPr>
            <p:ph type="body"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Picture Placeholder 11" hidden="1" title="INSERT IMAGE"/>
          <p:cNvSpPr txBox="1">
            <a:spLocks noGrp="1"/>
          </p:cNvSpPr>
          <p:nvPr>
            <p:ph type="pic" idx="4294967295"/>
          </p:nvPr>
        </p:nvSpPr>
        <p:spPr>
          <a:xfrm>
            <a:off x="-206261" y="1187869"/>
            <a:ext cx="12604528" cy="5670002"/>
          </a:xfrm>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7" name="Title 1"/>
          <p:cNvSpPr txBox="1">
            <a:spLocks noGrp="1"/>
          </p:cNvSpPr>
          <p:nvPr>
            <p:ph type="title"/>
          </p:nvPr>
        </p:nvSpPr>
        <p:spPr>
          <a:xfrm>
            <a:off x="1236003" y="2520004"/>
            <a:ext cx="9719998" cy="2880003"/>
          </a:xfrm>
        </p:spPr>
        <p:txBody>
          <a:bodyPr anchorCtr="1"/>
          <a:lstStyle>
            <a:lvl1pPr algn="ctr">
              <a:defRPr sz="4000">
                <a:solidFill>
                  <a:srgbClr val="FAFBFA"/>
                </a:solidFill>
                <a:highlight>
                  <a:srgbClr val="000000"/>
                </a:highlight>
              </a:defRPr>
            </a:lvl1pPr>
          </a:lstStyle>
          <a:p>
            <a:pPr lvl="0"/>
            <a:r>
              <a:rPr lang="en-US"/>
              <a:t>Presentation title</a:t>
            </a:r>
          </a:p>
        </p:txBody>
      </p:sp>
      <p:sp>
        <p:nvSpPr>
          <p:cNvPr id="8" name="Subtitle 2"/>
          <p:cNvSpPr txBox="1">
            <a:spLocks noGrp="1"/>
          </p:cNvSpPr>
          <p:nvPr>
            <p:ph type="subTitle" idx="4294967295"/>
          </p:nvPr>
        </p:nvSpPr>
        <p:spPr>
          <a:xfrm>
            <a:off x="1236003" y="5399998"/>
            <a:ext cx="9719998" cy="719998"/>
          </a:xfrm>
        </p:spPr>
        <p:txBody>
          <a:bodyPr lIns="90004" anchor="ctr" anchorCtr="1">
            <a:noAutofit/>
          </a:bodyPr>
          <a:lstStyle>
            <a:lvl1pPr marL="0" indent="0" algn="ctr">
              <a:buNone/>
              <a:defRPr sz="1600" b="1" cap="all">
                <a:solidFill>
                  <a:srgbClr val="FAFBFA"/>
                </a:solidFill>
                <a:highlight>
                  <a:srgbClr val="000000"/>
                </a:highlight>
              </a:defRPr>
            </a:lvl1pPr>
          </a:lstStyle>
          <a:p>
            <a:pPr lvl="0"/>
            <a:r>
              <a:rPr lang="en-US"/>
              <a:t>Subtitle 1</a:t>
            </a:r>
          </a:p>
        </p:txBody>
      </p:sp>
      <p:sp>
        <p:nvSpPr>
          <p:cNvPr id="9" name="LOGO"/>
          <p:cNvSpPr txBox="1">
            <a:spLocks noGrp="1"/>
          </p:cNvSpPr>
          <p:nvPr>
            <p:ph type="pic" idx="4294967295"/>
          </p:nvPr>
        </p:nvSpPr>
        <p:spPr>
          <a:xfrm>
            <a:off x="5159895" y="611998"/>
            <a:ext cx="1872206" cy="1872206"/>
          </a:xfrm>
        </p:spPr>
        <p:txBody>
          <a:bodyPr>
            <a:normAutofit/>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3900333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Box Green">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0B0F2224-EA32-C660-DFAA-9599A28A3F3E}"/>
              </a:ext>
            </a:extLst>
          </p:cNvPr>
          <p:cNvCxnSpPr>
            <a:cxnSpLocks noChangeShapeType="1"/>
          </p:cNvCxnSpPr>
          <p:nvPr/>
        </p:nvCxnSpPr>
        <p:spPr bwMode="auto">
          <a:xfrm>
            <a:off x="-204788" y="1204913"/>
            <a:ext cx="12601576" cy="0"/>
          </a:xfrm>
          <a:prstGeom prst="straightConnector1">
            <a:avLst/>
          </a:prstGeom>
          <a:noFill/>
          <a:ln w="38103">
            <a:solidFill>
              <a:srgbClr val="00D790"/>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A1B86E3A-B119-BF12-8B1D-2FEA2BEC8D4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BE34F999-97B9-7AFB-5F2E-D0E7E724C50D}"/>
              </a:ext>
            </a:extLst>
          </p:cNvPr>
          <p:cNvSpPr>
            <a:spLocks noChangeArrowheads="1"/>
          </p:cNvSpPr>
          <p:nvPr/>
        </p:nvSpPr>
        <p:spPr bwMode="auto">
          <a:xfrm>
            <a:off x="360363" y="1439863"/>
            <a:ext cx="5556250"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2350EEE4-B576-2393-50AD-0F01B3C385DA}"/>
              </a:ext>
            </a:extLst>
          </p:cNvPr>
          <p:cNvSpPr>
            <a:spLocks noChangeArrowheads="1"/>
          </p:cNvSpPr>
          <p:nvPr/>
        </p:nvSpPr>
        <p:spPr bwMode="auto">
          <a:xfrm>
            <a:off x="6288088" y="1439863"/>
            <a:ext cx="5556250"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8"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4163803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Box Green">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FC7BF8B9-0C67-18B0-0B71-7EF12CA85892}"/>
              </a:ext>
            </a:extLst>
          </p:cNvPr>
          <p:cNvCxnSpPr>
            <a:cxnSpLocks noChangeShapeType="1"/>
          </p:cNvCxnSpPr>
          <p:nvPr/>
        </p:nvCxnSpPr>
        <p:spPr bwMode="auto">
          <a:xfrm>
            <a:off x="-204788" y="1204913"/>
            <a:ext cx="12601576" cy="0"/>
          </a:xfrm>
          <a:prstGeom prst="straightConnector1">
            <a:avLst/>
          </a:prstGeom>
          <a:noFill/>
          <a:ln w="38103">
            <a:solidFill>
              <a:srgbClr val="00D790"/>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7C40C74A-2E2C-A8EE-9B82-7A9206CFDB5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8FFF91A5-CFB0-3BEC-F29D-BA20210F1277}"/>
              </a:ext>
            </a:extLst>
          </p:cNvPr>
          <p:cNvSpPr>
            <a:spLocks noChangeArrowheads="1"/>
          </p:cNvSpPr>
          <p:nvPr/>
        </p:nvSpPr>
        <p:spPr bwMode="auto">
          <a:xfrm>
            <a:off x="360363" y="1439863"/>
            <a:ext cx="3582987"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243E6A2B-DB5A-BBD8-A1B7-F3F0DC42571D}"/>
              </a:ext>
            </a:extLst>
          </p:cNvPr>
          <p:cNvSpPr>
            <a:spLocks noChangeArrowheads="1"/>
          </p:cNvSpPr>
          <p:nvPr/>
        </p:nvSpPr>
        <p:spPr bwMode="auto">
          <a:xfrm>
            <a:off x="4303713" y="1439863"/>
            <a:ext cx="3584575"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7AD84D84-4F58-DDCE-0FD1-89DCB5BDDBBB}"/>
              </a:ext>
            </a:extLst>
          </p:cNvPr>
          <p:cNvSpPr>
            <a:spLocks noChangeArrowheads="1"/>
          </p:cNvSpPr>
          <p:nvPr/>
        </p:nvSpPr>
        <p:spPr bwMode="auto">
          <a:xfrm>
            <a:off x="8259763" y="1439863"/>
            <a:ext cx="3584575"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10"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238051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Box Green">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8D9A563A-0D2B-7170-5B26-B085350D41E6}"/>
              </a:ext>
            </a:extLst>
          </p:cNvPr>
          <p:cNvCxnSpPr>
            <a:cxnSpLocks noChangeShapeType="1"/>
          </p:cNvCxnSpPr>
          <p:nvPr/>
        </p:nvCxnSpPr>
        <p:spPr bwMode="auto">
          <a:xfrm>
            <a:off x="-204788" y="1204913"/>
            <a:ext cx="12601576" cy="0"/>
          </a:xfrm>
          <a:prstGeom prst="straightConnector1">
            <a:avLst/>
          </a:prstGeom>
          <a:noFill/>
          <a:ln w="38103">
            <a:solidFill>
              <a:srgbClr val="00D790"/>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DF4F190D-2B63-64F1-C585-BB01537E83B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64DA0034-8D83-9733-0E1B-9F2AB334D02C}"/>
              </a:ext>
            </a:extLst>
          </p:cNvPr>
          <p:cNvSpPr>
            <a:spLocks noChangeArrowheads="1"/>
          </p:cNvSpPr>
          <p:nvPr/>
        </p:nvSpPr>
        <p:spPr bwMode="auto">
          <a:xfrm>
            <a:off x="360363" y="1439863"/>
            <a:ext cx="5556250"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E736B3FC-B745-614D-10E8-8845A8624966}"/>
              </a:ext>
            </a:extLst>
          </p:cNvPr>
          <p:cNvSpPr>
            <a:spLocks noChangeArrowheads="1"/>
          </p:cNvSpPr>
          <p:nvPr/>
        </p:nvSpPr>
        <p:spPr bwMode="auto">
          <a:xfrm>
            <a:off x="6288088" y="4230688"/>
            <a:ext cx="5556250"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8" name="Rectangle 6">
            <a:extLst>
              <a:ext uri="{FF2B5EF4-FFF2-40B4-BE49-F238E27FC236}">
                <a16:creationId xmlns:a16="http://schemas.microsoft.com/office/drawing/2014/main" id="{E4B151F1-14F7-B305-E777-CD2C9F05B74B}"/>
              </a:ext>
            </a:extLst>
          </p:cNvPr>
          <p:cNvSpPr>
            <a:spLocks noChangeArrowheads="1"/>
          </p:cNvSpPr>
          <p:nvPr/>
        </p:nvSpPr>
        <p:spPr bwMode="auto">
          <a:xfrm>
            <a:off x="360363" y="4230688"/>
            <a:ext cx="5556250"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11">
            <a:extLst>
              <a:ext uri="{FF2B5EF4-FFF2-40B4-BE49-F238E27FC236}">
                <a16:creationId xmlns:a16="http://schemas.microsoft.com/office/drawing/2014/main" id="{768F5181-2D71-ECA0-5435-7DE64F5A099C}"/>
              </a:ext>
            </a:extLst>
          </p:cNvPr>
          <p:cNvSpPr>
            <a:spLocks noChangeArrowheads="1"/>
          </p:cNvSpPr>
          <p:nvPr/>
        </p:nvSpPr>
        <p:spPr bwMode="auto">
          <a:xfrm>
            <a:off x="6288088" y="1439863"/>
            <a:ext cx="5556250"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359999"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1" name="Text Placeholder 15"/>
          <p:cNvSpPr txBox="1">
            <a:spLocks noGrp="1"/>
          </p:cNvSpPr>
          <p:nvPr>
            <p:ph type="body" idx="4294967295"/>
          </p:nvPr>
        </p:nvSpPr>
        <p:spPr>
          <a:xfrm>
            <a:off x="6288091"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2"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048419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ve Box Green">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D9B6E2F5-A686-326C-F938-F0AACD68488C}"/>
              </a:ext>
            </a:extLst>
          </p:cNvPr>
          <p:cNvCxnSpPr>
            <a:cxnSpLocks noChangeShapeType="1"/>
          </p:cNvCxnSpPr>
          <p:nvPr/>
        </p:nvCxnSpPr>
        <p:spPr bwMode="auto">
          <a:xfrm>
            <a:off x="-204788" y="1204913"/>
            <a:ext cx="12601576" cy="0"/>
          </a:xfrm>
          <a:prstGeom prst="straightConnector1">
            <a:avLst/>
          </a:prstGeom>
          <a:noFill/>
          <a:ln w="38103">
            <a:solidFill>
              <a:srgbClr val="00D790"/>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100C786E-40DE-CE6D-2491-08BC64B2482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F7468E86-2DF5-D509-443D-46C61E5BFF4A}"/>
              </a:ext>
            </a:extLst>
          </p:cNvPr>
          <p:cNvSpPr>
            <a:spLocks noChangeArrowheads="1"/>
          </p:cNvSpPr>
          <p:nvPr/>
        </p:nvSpPr>
        <p:spPr bwMode="auto">
          <a:xfrm>
            <a:off x="360363" y="1439863"/>
            <a:ext cx="3582987"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5F5CEA56-CA80-1814-6EBD-88A0C630128B}"/>
              </a:ext>
            </a:extLst>
          </p:cNvPr>
          <p:cNvSpPr>
            <a:spLocks noChangeArrowheads="1"/>
          </p:cNvSpPr>
          <p:nvPr/>
        </p:nvSpPr>
        <p:spPr bwMode="auto">
          <a:xfrm>
            <a:off x="4303713" y="1439863"/>
            <a:ext cx="3584575" cy="521970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1E99F8CD-E602-EDF4-576F-832829934975}"/>
              </a:ext>
            </a:extLst>
          </p:cNvPr>
          <p:cNvSpPr>
            <a:spLocks noChangeArrowheads="1"/>
          </p:cNvSpPr>
          <p:nvPr/>
        </p:nvSpPr>
        <p:spPr bwMode="auto">
          <a:xfrm>
            <a:off x="8259763" y="1439863"/>
            <a:ext cx="3584575"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2F1B6A1E-FE3A-79CA-73BF-97163CBA87B6}"/>
              </a:ext>
            </a:extLst>
          </p:cNvPr>
          <p:cNvSpPr>
            <a:spLocks noChangeArrowheads="1"/>
          </p:cNvSpPr>
          <p:nvPr/>
        </p:nvSpPr>
        <p:spPr bwMode="auto">
          <a:xfrm>
            <a:off x="360363" y="4230688"/>
            <a:ext cx="3582987"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6">
            <a:extLst>
              <a:ext uri="{FF2B5EF4-FFF2-40B4-BE49-F238E27FC236}">
                <a16:creationId xmlns:a16="http://schemas.microsoft.com/office/drawing/2014/main" id="{C38D8545-62D4-218E-B92B-9FF8B9D16CFE}"/>
              </a:ext>
            </a:extLst>
          </p:cNvPr>
          <p:cNvSpPr>
            <a:spLocks noChangeArrowheads="1"/>
          </p:cNvSpPr>
          <p:nvPr/>
        </p:nvSpPr>
        <p:spPr bwMode="auto">
          <a:xfrm>
            <a:off x="8259763" y="4230688"/>
            <a:ext cx="3584575"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2"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14479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ix Box Green">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C58C8B9E-CD34-400C-464C-61BC80E1B61A}"/>
              </a:ext>
            </a:extLst>
          </p:cNvPr>
          <p:cNvCxnSpPr>
            <a:cxnSpLocks noChangeShapeType="1"/>
          </p:cNvCxnSpPr>
          <p:nvPr/>
        </p:nvCxnSpPr>
        <p:spPr bwMode="auto">
          <a:xfrm>
            <a:off x="-204788" y="1204913"/>
            <a:ext cx="12601576" cy="0"/>
          </a:xfrm>
          <a:prstGeom prst="straightConnector1">
            <a:avLst/>
          </a:prstGeom>
          <a:noFill/>
          <a:ln w="38103">
            <a:solidFill>
              <a:srgbClr val="00D790"/>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8E06BA60-FAB5-39A0-CEF7-F8D39FB1F5F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B77B8525-F7AA-CDFC-8EC7-80BE371B59E5}"/>
              </a:ext>
            </a:extLst>
          </p:cNvPr>
          <p:cNvSpPr>
            <a:spLocks noChangeArrowheads="1"/>
          </p:cNvSpPr>
          <p:nvPr/>
        </p:nvSpPr>
        <p:spPr bwMode="auto">
          <a:xfrm>
            <a:off x="360363" y="1439863"/>
            <a:ext cx="3582987"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01346DE9-4169-587C-A250-CFC42B2BDCB4}"/>
              </a:ext>
            </a:extLst>
          </p:cNvPr>
          <p:cNvSpPr>
            <a:spLocks noChangeArrowheads="1"/>
          </p:cNvSpPr>
          <p:nvPr/>
        </p:nvSpPr>
        <p:spPr bwMode="auto">
          <a:xfrm>
            <a:off x="4303713" y="1439863"/>
            <a:ext cx="3584575"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B7577A2D-AA7B-914B-C70A-4E23A2F59C57}"/>
              </a:ext>
            </a:extLst>
          </p:cNvPr>
          <p:cNvSpPr>
            <a:spLocks noChangeArrowheads="1"/>
          </p:cNvSpPr>
          <p:nvPr/>
        </p:nvSpPr>
        <p:spPr bwMode="auto">
          <a:xfrm>
            <a:off x="8259763" y="1439863"/>
            <a:ext cx="3584575" cy="2430462"/>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D9563E13-1076-C842-48A5-D9DCF02D2C4E}"/>
              </a:ext>
            </a:extLst>
          </p:cNvPr>
          <p:cNvSpPr>
            <a:spLocks noChangeArrowheads="1"/>
          </p:cNvSpPr>
          <p:nvPr/>
        </p:nvSpPr>
        <p:spPr bwMode="auto">
          <a:xfrm>
            <a:off x="360363" y="4230688"/>
            <a:ext cx="3582987"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5">
            <a:extLst>
              <a:ext uri="{FF2B5EF4-FFF2-40B4-BE49-F238E27FC236}">
                <a16:creationId xmlns:a16="http://schemas.microsoft.com/office/drawing/2014/main" id="{B4C80CB2-50F6-A75A-641E-F9138D5C892E}"/>
              </a:ext>
            </a:extLst>
          </p:cNvPr>
          <p:cNvSpPr>
            <a:spLocks noChangeArrowheads="1"/>
          </p:cNvSpPr>
          <p:nvPr/>
        </p:nvSpPr>
        <p:spPr bwMode="auto">
          <a:xfrm>
            <a:off x="4303713" y="4230688"/>
            <a:ext cx="3584575"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2" name="Rectangle 6">
            <a:extLst>
              <a:ext uri="{FF2B5EF4-FFF2-40B4-BE49-F238E27FC236}">
                <a16:creationId xmlns:a16="http://schemas.microsoft.com/office/drawing/2014/main" id="{DDE9044A-575F-5532-16FB-29C6AC382200}"/>
              </a:ext>
            </a:extLst>
          </p:cNvPr>
          <p:cNvSpPr>
            <a:spLocks noChangeArrowheads="1"/>
          </p:cNvSpPr>
          <p:nvPr/>
        </p:nvSpPr>
        <p:spPr bwMode="auto">
          <a:xfrm>
            <a:off x="8259763" y="4230688"/>
            <a:ext cx="3584575" cy="2428875"/>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ext Placeholder 15"/>
          <p:cNvSpPr txBox="1">
            <a:spLocks noGrp="1"/>
          </p:cNvSpPr>
          <p:nvPr>
            <p:ph type="body" idx="4294967295"/>
          </p:nvPr>
        </p:nvSpPr>
        <p:spPr>
          <a:xfrm>
            <a:off x="4316086"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5"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399431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Pi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181D7B-74FA-78D1-1161-D5DC7B3BF29E}"/>
              </a:ext>
            </a:extLst>
          </p:cNvPr>
          <p:cNvSpPr>
            <a:spLocks noChangeArrowheads="1"/>
          </p:cNvSpPr>
          <p:nvPr/>
        </p:nvSpPr>
        <p:spPr bwMode="auto">
          <a:xfrm>
            <a:off x="-204788" y="0"/>
            <a:ext cx="12601576" cy="68580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3" name="Picture 5">
            <a:extLst>
              <a:ext uri="{FF2B5EF4-FFF2-40B4-BE49-F238E27FC236}">
                <a16:creationId xmlns:a16="http://schemas.microsoft.com/office/drawing/2014/main" id="{3206CA13-087C-3FA7-46FC-EBCEF18B9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786" b="22786"/>
          <a:stretch>
            <a:fillRect/>
          </a:stretch>
        </p:blipFill>
        <p:spPr bwMode="auto">
          <a:xfrm>
            <a:off x="-204788" y="0"/>
            <a:ext cx="12601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8"/>
          <p:cNvSpPr txBox="1">
            <a:spLocks noGrp="1"/>
          </p:cNvSpPr>
          <p:nvPr>
            <p:ph type="title"/>
          </p:nvPr>
        </p:nvSpPr>
        <p:spPr>
          <a:xfrm>
            <a:off x="1236003" y="548676"/>
            <a:ext cx="9719998" cy="5740356"/>
          </a:xfrm>
        </p:spPr>
        <p:txBody>
          <a:bodyPr anchorCtr="1"/>
          <a:lstStyle>
            <a:lvl1pPr algn="ctr">
              <a:defRPr sz="4500"/>
            </a:lvl1pPr>
          </a:lstStyle>
          <a:p>
            <a:pPr lvl="0"/>
            <a:r>
              <a:rPr lang="en-US"/>
              <a:t>STATEMENT</a:t>
            </a:r>
          </a:p>
        </p:txBody>
      </p:sp>
    </p:spTree>
    <p:extLst>
      <p:ext uri="{BB962C8B-B14F-4D97-AF65-F5344CB8AC3E}">
        <p14:creationId xmlns:p14="http://schemas.microsoft.com/office/powerpoint/2010/main" val="3100492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One Box Pink">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772AFD37-90EB-5E3B-7897-8E7D8784EB75}"/>
              </a:ext>
            </a:extLst>
          </p:cNvPr>
          <p:cNvCxnSpPr>
            <a:cxnSpLocks noChangeShapeType="1"/>
          </p:cNvCxnSpPr>
          <p:nvPr/>
        </p:nvCxnSpPr>
        <p:spPr bwMode="auto">
          <a:xfrm>
            <a:off x="-204788" y="1204913"/>
            <a:ext cx="12601576" cy="0"/>
          </a:xfrm>
          <a:prstGeom prst="straightConnector1">
            <a:avLst/>
          </a:prstGeom>
          <a:noFill/>
          <a:ln w="38103">
            <a:solidFill>
              <a:srgbClr val="FF7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B2A4EDCD-5F4C-4759-B5AA-5B0C22BD1FB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A6F08178-CD38-7764-159B-6E4307DDB1AF}"/>
              </a:ext>
            </a:extLst>
          </p:cNvPr>
          <p:cNvSpPr>
            <a:spLocks noChangeArrowheads="1"/>
          </p:cNvSpPr>
          <p:nvPr/>
        </p:nvSpPr>
        <p:spPr bwMode="auto">
          <a:xfrm>
            <a:off x="360363" y="1439863"/>
            <a:ext cx="11483975"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Text Placeholder 15"/>
          <p:cNvSpPr txBox="1">
            <a:spLocks noGrp="1"/>
          </p:cNvSpPr>
          <p:nvPr>
            <p:ph type="body" idx="4294967295"/>
          </p:nvPr>
        </p:nvSpPr>
        <p:spPr>
          <a:xfrm>
            <a:off x="359999" y="1439997"/>
            <a:ext cx="11471998" cy="5219998"/>
          </a:xfrm>
        </p:spPr>
        <p:txBody>
          <a:bodyPr lIns="90004" anchor="ctr" anchorCtr="1"/>
          <a:lstStyle>
            <a:lvl1pPr marL="0" indent="0" algn="ctr">
              <a:buNone/>
              <a:defRPr lang="en-GB" sz="2000" b="1"/>
            </a:lvl1pPr>
          </a:lstStyle>
          <a:p>
            <a:pPr lvl="0"/>
            <a:r>
              <a:rPr lang="en-GB"/>
              <a:t>STATEMENT</a:t>
            </a:r>
            <a:endParaRPr lang="en-US"/>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031232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Box Pink">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5238A0BE-DEA3-E093-A111-EA7591A80475}"/>
              </a:ext>
            </a:extLst>
          </p:cNvPr>
          <p:cNvCxnSpPr>
            <a:cxnSpLocks noChangeShapeType="1"/>
          </p:cNvCxnSpPr>
          <p:nvPr/>
        </p:nvCxnSpPr>
        <p:spPr bwMode="auto">
          <a:xfrm>
            <a:off x="-204788" y="1204913"/>
            <a:ext cx="12601576" cy="0"/>
          </a:xfrm>
          <a:prstGeom prst="straightConnector1">
            <a:avLst/>
          </a:prstGeom>
          <a:noFill/>
          <a:ln w="38103">
            <a:solidFill>
              <a:srgbClr val="FF7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1F952D57-A49F-F499-15AE-3D2705850E4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46E57280-8403-CCFC-0D0C-057527388F14}"/>
              </a:ext>
            </a:extLst>
          </p:cNvPr>
          <p:cNvSpPr>
            <a:spLocks noChangeArrowheads="1"/>
          </p:cNvSpPr>
          <p:nvPr/>
        </p:nvSpPr>
        <p:spPr bwMode="auto">
          <a:xfrm>
            <a:off x="360363" y="1439863"/>
            <a:ext cx="5556250"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1D6E0473-10C1-365D-E3D3-0CC808843C00}"/>
              </a:ext>
            </a:extLst>
          </p:cNvPr>
          <p:cNvSpPr>
            <a:spLocks noChangeArrowheads="1"/>
          </p:cNvSpPr>
          <p:nvPr/>
        </p:nvSpPr>
        <p:spPr bwMode="auto">
          <a:xfrm>
            <a:off x="6288088" y="1439863"/>
            <a:ext cx="5556250"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8"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311375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hree Box Pink">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A802B12C-3DF6-0C60-8CE9-10546532560A}"/>
              </a:ext>
            </a:extLst>
          </p:cNvPr>
          <p:cNvCxnSpPr>
            <a:cxnSpLocks noChangeShapeType="1"/>
          </p:cNvCxnSpPr>
          <p:nvPr/>
        </p:nvCxnSpPr>
        <p:spPr bwMode="auto">
          <a:xfrm>
            <a:off x="-204788" y="1204913"/>
            <a:ext cx="12601576" cy="0"/>
          </a:xfrm>
          <a:prstGeom prst="straightConnector1">
            <a:avLst/>
          </a:prstGeom>
          <a:noFill/>
          <a:ln w="38103">
            <a:solidFill>
              <a:srgbClr val="FF7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2AE175F4-8D5A-53DE-6E80-22EB1AB7D76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1D3397C0-C4EF-8087-264E-EC3AD69FCDE8}"/>
              </a:ext>
            </a:extLst>
          </p:cNvPr>
          <p:cNvSpPr>
            <a:spLocks noChangeArrowheads="1"/>
          </p:cNvSpPr>
          <p:nvPr/>
        </p:nvSpPr>
        <p:spPr bwMode="auto">
          <a:xfrm>
            <a:off x="360363" y="1439863"/>
            <a:ext cx="3582987"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1A2B668A-5226-99CE-4E0C-0C0169E2BC42}"/>
              </a:ext>
            </a:extLst>
          </p:cNvPr>
          <p:cNvSpPr>
            <a:spLocks noChangeArrowheads="1"/>
          </p:cNvSpPr>
          <p:nvPr/>
        </p:nvSpPr>
        <p:spPr bwMode="auto">
          <a:xfrm>
            <a:off x="4303713" y="1439863"/>
            <a:ext cx="3584575"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62970E49-E619-85A4-E82C-AE3E75EDC038}"/>
              </a:ext>
            </a:extLst>
          </p:cNvPr>
          <p:cNvSpPr>
            <a:spLocks noChangeArrowheads="1"/>
          </p:cNvSpPr>
          <p:nvPr/>
        </p:nvSpPr>
        <p:spPr bwMode="auto">
          <a:xfrm>
            <a:off x="8259763" y="1439863"/>
            <a:ext cx="3584575"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10"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328533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ur Box Pink">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77CDE567-EAE4-00BE-A439-3BB4A2F80A05}"/>
              </a:ext>
            </a:extLst>
          </p:cNvPr>
          <p:cNvCxnSpPr>
            <a:cxnSpLocks noChangeShapeType="1"/>
          </p:cNvCxnSpPr>
          <p:nvPr/>
        </p:nvCxnSpPr>
        <p:spPr bwMode="auto">
          <a:xfrm>
            <a:off x="-204788" y="1204913"/>
            <a:ext cx="12601576" cy="0"/>
          </a:xfrm>
          <a:prstGeom prst="straightConnector1">
            <a:avLst/>
          </a:prstGeom>
          <a:noFill/>
          <a:ln w="38103">
            <a:solidFill>
              <a:srgbClr val="FF7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B4415FE1-F7DF-49EF-443F-5BF9C7ED90D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D1938FD2-3397-73EC-BA8D-00C94338386E}"/>
              </a:ext>
            </a:extLst>
          </p:cNvPr>
          <p:cNvSpPr>
            <a:spLocks noChangeArrowheads="1"/>
          </p:cNvSpPr>
          <p:nvPr/>
        </p:nvSpPr>
        <p:spPr bwMode="auto">
          <a:xfrm>
            <a:off x="360363" y="1439863"/>
            <a:ext cx="5556250"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E5A28DA3-B998-3B11-F011-36CABAFA2516}"/>
              </a:ext>
            </a:extLst>
          </p:cNvPr>
          <p:cNvSpPr>
            <a:spLocks noChangeArrowheads="1"/>
          </p:cNvSpPr>
          <p:nvPr/>
        </p:nvSpPr>
        <p:spPr bwMode="auto">
          <a:xfrm>
            <a:off x="6288088" y="4230688"/>
            <a:ext cx="5556250"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8" name="Rectangle 6">
            <a:extLst>
              <a:ext uri="{FF2B5EF4-FFF2-40B4-BE49-F238E27FC236}">
                <a16:creationId xmlns:a16="http://schemas.microsoft.com/office/drawing/2014/main" id="{F5F77741-3A62-B076-137B-EAD02742AFD5}"/>
              </a:ext>
            </a:extLst>
          </p:cNvPr>
          <p:cNvSpPr>
            <a:spLocks noChangeArrowheads="1"/>
          </p:cNvSpPr>
          <p:nvPr/>
        </p:nvSpPr>
        <p:spPr bwMode="auto">
          <a:xfrm>
            <a:off x="360363" y="4230688"/>
            <a:ext cx="5556250"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11">
            <a:extLst>
              <a:ext uri="{FF2B5EF4-FFF2-40B4-BE49-F238E27FC236}">
                <a16:creationId xmlns:a16="http://schemas.microsoft.com/office/drawing/2014/main" id="{B5D3F127-F4C8-1442-4D04-6C02DC475997}"/>
              </a:ext>
            </a:extLst>
          </p:cNvPr>
          <p:cNvSpPr>
            <a:spLocks noChangeArrowheads="1"/>
          </p:cNvSpPr>
          <p:nvPr/>
        </p:nvSpPr>
        <p:spPr bwMode="auto">
          <a:xfrm>
            <a:off x="6288088" y="1439863"/>
            <a:ext cx="5556250"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359999"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1" name="Text Placeholder 15"/>
          <p:cNvSpPr txBox="1">
            <a:spLocks noGrp="1"/>
          </p:cNvSpPr>
          <p:nvPr>
            <p:ph type="body" idx="4294967295"/>
          </p:nvPr>
        </p:nvSpPr>
        <p:spPr>
          <a:xfrm>
            <a:off x="6288091"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2"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63156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pen Slide Title, Subtitle and Name">
    <p:spTree>
      <p:nvGrpSpPr>
        <p:cNvPr id="1" name=""/>
        <p:cNvGrpSpPr/>
        <p:nvPr/>
      </p:nvGrpSpPr>
      <p:grpSpPr>
        <a:xfrm>
          <a:off x="0" y="0"/>
          <a:ext cx="0" cy="0"/>
          <a:chOff x="0" y="0"/>
          <a:chExt cx="0" cy="0"/>
        </a:xfrm>
      </p:grpSpPr>
      <p:pic>
        <p:nvPicPr>
          <p:cNvPr id="3" name="IMAGE">
            <a:extLst>
              <a:ext uri="{FF2B5EF4-FFF2-40B4-BE49-F238E27FC236}">
                <a16:creationId xmlns:a16="http://schemas.microsoft.com/office/drawing/2014/main" id="{34A6CD61-B82F-538E-8EA7-3359D4B99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06" b="16306"/>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A7938B78-546F-EEB7-7FD5-B1529DF1081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6"/>
          <p:cNvSpPr txBox="1">
            <a:spLocks noGrp="1"/>
          </p:cNvSpPr>
          <p:nvPr>
            <p:ph type="body"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5" name="Picture Placeholder 11" title="INSERT IMAGE"/>
          <p:cNvSpPr txBox="1">
            <a:spLocks noGrp="1"/>
          </p:cNvSpPr>
          <p:nvPr>
            <p:ph type="pic" idx="4294967295"/>
          </p:nvPr>
        </p:nvSpPr>
        <p:spPr>
          <a:xfrm>
            <a:off x="-204002" y="1187997"/>
            <a:ext cx="12600002" cy="5670002"/>
          </a:xfrm>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6" name="Title 1"/>
          <p:cNvSpPr txBox="1">
            <a:spLocks noGrp="1"/>
          </p:cNvSpPr>
          <p:nvPr>
            <p:ph type="title"/>
          </p:nvPr>
        </p:nvSpPr>
        <p:spPr>
          <a:xfrm>
            <a:off x="1236003" y="2520004"/>
            <a:ext cx="9719998" cy="2880003"/>
          </a:xfrm>
        </p:spPr>
        <p:txBody>
          <a:bodyPr anchorCtr="1"/>
          <a:lstStyle>
            <a:lvl1pPr algn="ctr">
              <a:defRPr sz="4000">
                <a:solidFill>
                  <a:srgbClr val="FAFBFA"/>
                </a:solidFill>
                <a:highlight>
                  <a:srgbClr val="000000"/>
                </a:highlight>
              </a:defRPr>
            </a:lvl1pPr>
          </a:lstStyle>
          <a:p>
            <a:pPr lvl="0"/>
            <a:r>
              <a:rPr lang="en-US"/>
              <a:t>Presentation title</a:t>
            </a:r>
          </a:p>
        </p:txBody>
      </p:sp>
      <p:sp>
        <p:nvSpPr>
          <p:cNvPr id="7" name="Subtitle 2"/>
          <p:cNvSpPr txBox="1">
            <a:spLocks noGrp="1"/>
          </p:cNvSpPr>
          <p:nvPr>
            <p:ph type="subTitle" idx="4294967295"/>
          </p:nvPr>
        </p:nvSpPr>
        <p:spPr>
          <a:xfrm>
            <a:off x="1236003" y="5399998"/>
            <a:ext cx="9719998" cy="719998"/>
          </a:xfrm>
        </p:spPr>
        <p:txBody>
          <a:bodyPr lIns="90004" anchor="ctr" anchorCtr="1">
            <a:noAutofit/>
          </a:bodyPr>
          <a:lstStyle>
            <a:lvl1pPr marL="0" indent="0" algn="ctr">
              <a:buNone/>
              <a:defRPr sz="1600" b="1" cap="all">
                <a:solidFill>
                  <a:srgbClr val="FAFBFA"/>
                </a:solidFill>
                <a:highlight>
                  <a:srgbClr val="000000"/>
                </a:highlight>
              </a:defRPr>
            </a:lvl1pPr>
          </a:lstStyle>
          <a:p>
            <a:pPr lvl="0"/>
            <a:r>
              <a:rPr lang="en-US"/>
              <a:t>Subtitle 1</a:t>
            </a:r>
          </a:p>
        </p:txBody>
      </p:sp>
      <p:sp>
        <p:nvSpPr>
          <p:cNvPr id="8" name="Text Placeholder 4"/>
          <p:cNvSpPr txBox="1">
            <a:spLocks noGrp="1"/>
          </p:cNvSpPr>
          <p:nvPr>
            <p:ph type="body" idx="4294967295"/>
          </p:nvPr>
        </p:nvSpPr>
        <p:spPr>
          <a:xfrm>
            <a:off x="1236003" y="6119996"/>
            <a:ext cx="9719998" cy="359999"/>
          </a:xfrm>
        </p:spPr>
        <p:txBody>
          <a:bodyPr lIns="90004" anchor="ctr" anchorCtr="1"/>
          <a:lstStyle>
            <a:lvl1pPr marL="0" indent="0" algn="ctr">
              <a:buNone/>
              <a:defRPr b="1" cap="all">
                <a:solidFill>
                  <a:srgbClr val="FAFBFA"/>
                </a:solidFill>
                <a:highlight>
                  <a:srgbClr val="000000"/>
                </a:highlight>
              </a:defRPr>
            </a:lvl1pPr>
          </a:lstStyle>
          <a:p>
            <a:pPr lvl="0"/>
            <a:r>
              <a:rPr lang="en-US"/>
              <a:t>Subtitle 2</a:t>
            </a:r>
          </a:p>
        </p:txBody>
      </p:sp>
      <p:sp>
        <p:nvSpPr>
          <p:cNvPr id="9" name="LOGO"/>
          <p:cNvSpPr txBox="1">
            <a:spLocks noGrp="1"/>
          </p:cNvSpPr>
          <p:nvPr>
            <p:ph type="pic" idx="4294967295"/>
          </p:nvPr>
        </p:nvSpPr>
        <p:spPr>
          <a:xfrm>
            <a:off x="5159895" y="611998"/>
            <a:ext cx="1872206" cy="1872206"/>
          </a:xfrm>
        </p:spPr>
        <p:txBody>
          <a:bodyPr>
            <a:normAutofit/>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249572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ive Box Pink">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7D1F6E92-0C95-E803-6226-34EF8CA52A1A}"/>
              </a:ext>
            </a:extLst>
          </p:cNvPr>
          <p:cNvCxnSpPr>
            <a:cxnSpLocks noChangeShapeType="1"/>
          </p:cNvCxnSpPr>
          <p:nvPr/>
        </p:nvCxnSpPr>
        <p:spPr bwMode="auto">
          <a:xfrm>
            <a:off x="-204788" y="1204913"/>
            <a:ext cx="12601576" cy="0"/>
          </a:xfrm>
          <a:prstGeom prst="straightConnector1">
            <a:avLst/>
          </a:prstGeom>
          <a:noFill/>
          <a:ln w="38103">
            <a:solidFill>
              <a:srgbClr val="FF7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B78B6834-BC76-94B0-1C7F-26EF211A0E3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50371E5D-4C96-445A-8521-CE0BE7B30AE6}"/>
              </a:ext>
            </a:extLst>
          </p:cNvPr>
          <p:cNvSpPr>
            <a:spLocks noChangeArrowheads="1"/>
          </p:cNvSpPr>
          <p:nvPr/>
        </p:nvSpPr>
        <p:spPr bwMode="auto">
          <a:xfrm>
            <a:off x="360363" y="1439863"/>
            <a:ext cx="3582987"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BE2B098E-A8EC-AB76-7F66-94AE3AB87858}"/>
              </a:ext>
            </a:extLst>
          </p:cNvPr>
          <p:cNvSpPr>
            <a:spLocks noChangeArrowheads="1"/>
          </p:cNvSpPr>
          <p:nvPr/>
        </p:nvSpPr>
        <p:spPr bwMode="auto">
          <a:xfrm>
            <a:off x="4303713" y="1439863"/>
            <a:ext cx="3584575" cy="521970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F5E5F3EB-79E6-DC98-11CE-9CFC6B80A0C3}"/>
              </a:ext>
            </a:extLst>
          </p:cNvPr>
          <p:cNvSpPr>
            <a:spLocks noChangeArrowheads="1"/>
          </p:cNvSpPr>
          <p:nvPr/>
        </p:nvSpPr>
        <p:spPr bwMode="auto">
          <a:xfrm>
            <a:off x="8259763" y="1439863"/>
            <a:ext cx="3584575"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D9A39B99-B899-8E6A-387B-B8048E9B1329}"/>
              </a:ext>
            </a:extLst>
          </p:cNvPr>
          <p:cNvSpPr>
            <a:spLocks noChangeArrowheads="1"/>
          </p:cNvSpPr>
          <p:nvPr/>
        </p:nvSpPr>
        <p:spPr bwMode="auto">
          <a:xfrm>
            <a:off x="360363" y="4230688"/>
            <a:ext cx="3582987"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6">
            <a:extLst>
              <a:ext uri="{FF2B5EF4-FFF2-40B4-BE49-F238E27FC236}">
                <a16:creationId xmlns:a16="http://schemas.microsoft.com/office/drawing/2014/main" id="{367D93E1-4F5C-2517-25EF-9BE4F0F3B73E}"/>
              </a:ext>
            </a:extLst>
          </p:cNvPr>
          <p:cNvSpPr>
            <a:spLocks noChangeArrowheads="1"/>
          </p:cNvSpPr>
          <p:nvPr/>
        </p:nvSpPr>
        <p:spPr bwMode="auto">
          <a:xfrm>
            <a:off x="8259763" y="4230688"/>
            <a:ext cx="3584575"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2"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963452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ix Box Pink">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951BBA55-FB5E-1EB1-9125-0EB9B2F0D97D}"/>
              </a:ext>
            </a:extLst>
          </p:cNvPr>
          <p:cNvCxnSpPr>
            <a:cxnSpLocks noChangeShapeType="1"/>
          </p:cNvCxnSpPr>
          <p:nvPr/>
        </p:nvCxnSpPr>
        <p:spPr bwMode="auto">
          <a:xfrm>
            <a:off x="-204788" y="1204913"/>
            <a:ext cx="12601576" cy="0"/>
          </a:xfrm>
          <a:prstGeom prst="straightConnector1">
            <a:avLst/>
          </a:prstGeom>
          <a:noFill/>
          <a:ln w="38103">
            <a:solidFill>
              <a:srgbClr val="FF78FF"/>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E4C308BB-7492-5962-290F-8788912FF0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123138E4-C243-D39A-1F7A-9D704E5DBFC8}"/>
              </a:ext>
            </a:extLst>
          </p:cNvPr>
          <p:cNvSpPr>
            <a:spLocks noChangeArrowheads="1"/>
          </p:cNvSpPr>
          <p:nvPr/>
        </p:nvSpPr>
        <p:spPr bwMode="auto">
          <a:xfrm>
            <a:off x="360363" y="1439863"/>
            <a:ext cx="3582987"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897EAB88-7035-893A-2B09-3DB172CA499E}"/>
              </a:ext>
            </a:extLst>
          </p:cNvPr>
          <p:cNvSpPr>
            <a:spLocks noChangeArrowheads="1"/>
          </p:cNvSpPr>
          <p:nvPr/>
        </p:nvSpPr>
        <p:spPr bwMode="auto">
          <a:xfrm>
            <a:off x="4303713" y="1439863"/>
            <a:ext cx="3584575"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2F26694F-DF74-60EB-301F-75862BAA9CBA}"/>
              </a:ext>
            </a:extLst>
          </p:cNvPr>
          <p:cNvSpPr>
            <a:spLocks noChangeArrowheads="1"/>
          </p:cNvSpPr>
          <p:nvPr/>
        </p:nvSpPr>
        <p:spPr bwMode="auto">
          <a:xfrm>
            <a:off x="8259763" y="1439863"/>
            <a:ext cx="3584575" cy="2430462"/>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EC69BB75-1740-2D43-C63C-EB206155D4AE}"/>
              </a:ext>
            </a:extLst>
          </p:cNvPr>
          <p:cNvSpPr>
            <a:spLocks noChangeArrowheads="1"/>
          </p:cNvSpPr>
          <p:nvPr/>
        </p:nvSpPr>
        <p:spPr bwMode="auto">
          <a:xfrm>
            <a:off x="360363" y="4230688"/>
            <a:ext cx="3582987"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5">
            <a:extLst>
              <a:ext uri="{FF2B5EF4-FFF2-40B4-BE49-F238E27FC236}">
                <a16:creationId xmlns:a16="http://schemas.microsoft.com/office/drawing/2014/main" id="{EDB4A957-3C96-0AD2-BE1C-03E681371B74}"/>
              </a:ext>
            </a:extLst>
          </p:cNvPr>
          <p:cNvSpPr>
            <a:spLocks noChangeArrowheads="1"/>
          </p:cNvSpPr>
          <p:nvPr/>
        </p:nvSpPr>
        <p:spPr bwMode="auto">
          <a:xfrm>
            <a:off x="4303713" y="4230688"/>
            <a:ext cx="3584575"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2" name="Rectangle 6">
            <a:extLst>
              <a:ext uri="{FF2B5EF4-FFF2-40B4-BE49-F238E27FC236}">
                <a16:creationId xmlns:a16="http://schemas.microsoft.com/office/drawing/2014/main" id="{DBD23577-D9D0-586E-FF10-6F3201D9F0C5}"/>
              </a:ext>
            </a:extLst>
          </p:cNvPr>
          <p:cNvSpPr>
            <a:spLocks noChangeArrowheads="1"/>
          </p:cNvSpPr>
          <p:nvPr/>
        </p:nvSpPr>
        <p:spPr bwMode="auto">
          <a:xfrm>
            <a:off x="8259763" y="4230688"/>
            <a:ext cx="3584575" cy="2428875"/>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ext Placeholder 15"/>
          <p:cNvSpPr txBox="1">
            <a:spLocks noGrp="1"/>
          </p:cNvSpPr>
          <p:nvPr>
            <p:ph type="body" idx="4294967295"/>
          </p:nvPr>
        </p:nvSpPr>
        <p:spPr>
          <a:xfrm>
            <a:off x="4316086"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5"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2187898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tatement Yellow">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45D7B1-BA97-74DA-A1BE-C7B022263954}"/>
              </a:ext>
            </a:extLst>
          </p:cNvPr>
          <p:cNvSpPr>
            <a:spLocks noChangeArrowheads="1"/>
          </p:cNvSpPr>
          <p:nvPr/>
        </p:nvSpPr>
        <p:spPr bwMode="auto">
          <a:xfrm>
            <a:off x="-204788" y="0"/>
            <a:ext cx="12601576" cy="68580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3" name="Picture 5">
            <a:extLst>
              <a:ext uri="{FF2B5EF4-FFF2-40B4-BE49-F238E27FC236}">
                <a16:creationId xmlns:a16="http://schemas.microsoft.com/office/drawing/2014/main" id="{7503FBC0-3998-E630-A8CA-414168968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786" b="22786"/>
          <a:stretch>
            <a:fillRect/>
          </a:stretch>
        </p:blipFill>
        <p:spPr bwMode="auto">
          <a:xfrm>
            <a:off x="-204788" y="0"/>
            <a:ext cx="12601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8"/>
          <p:cNvSpPr txBox="1">
            <a:spLocks noGrp="1"/>
          </p:cNvSpPr>
          <p:nvPr>
            <p:ph type="title"/>
          </p:nvPr>
        </p:nvSpPr>
        <p:spPr>
          <a:xfrm>
            <a:off x="1236003" y="548676"/>
            <a:ext cx="9719998" cy="5740356"/>
          </a:xfrm>
        </p:spPr>
        <p:txBody>
          <a:bodyPr anchorCtr="1"/>
          <a:lstStyle>
            <a:lvl1pPr algn="ctr">
              <a:defRPr sz="4500"/>
            </a:lvl1pPr>
          </a:lstStyle>
          <a:p>
            <a:pPr lvl="0"/>
            <a:r>
              <a:rPr lang="en-US"/>
              <a:t>STATEMENT</a:t>
            </a:r>
          </a:p>
        </p:txBody>
      </p:sp>
    </p:spTree>
    <p:extLst>
      <p:ext uri="{BB962C8B-B14F-4D97-AF65-F5344CB8AC3E}">
        <p14:creationId xmlns:p14="http://schemas.microsoft.com/office/powerpoint/2010/main" val="1554341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ne Box Yellow">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037C14C2-08D3-1010-C22A-4255CC3C2578}"/>
              </a:ext>
            </a:extLst>
          </p:cNvPr>
          <p:cNvCxnSpPr>
            <a:cxnSpLocks noChangeShapeType="1"/>
          </p:cNvCxnSpPr>
          <p:nvPr/>
        </p:nvCxnSpPr>
        <p:spPr bwMode="auto">
          <a:xfrm>
            <a:off x="-204788" y="1204913"/>
            <a:ext cx="12601576" cy="0"/>
          </a:xfrm>
          <a:prstGeom prst="straightConnector1">
            <a:avLst/>
          </a:prstGeom>
          <a:noFill/>
          <a:ln w="38103">
            <a:solidFill>
              <a:srgbClr val="FFE50A"/>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38F2875D-01ED-E592-6EF5-1686CE6DE70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CE99C859-7E58-4C1F-10FC-8C60C5E87E5C}"/>
              </a:ext>
            </a:extLst>
          </p:cNvPr>
          <p:cNvSpPr>
            <a:spLocks noChangeArrowheads="1"/>
          </p:cNvSpPr>
          <p:nvPr/>
        </p:nvSpPr>
        <p:spPr bwMode="auto">
          <a:xfrm>
            <a:off x="360363" y="1439863"/>
            <a:ext cx="11483975"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Text Placeholder 15"/>
          <p:cNvSpPr txBox="1">
            <a:spLocks noGrp="1"/>
          </p:cNvSpPr>
          <p:nvPr>
            <p:ph type="body" idx="4294967295"/>
          </p:nvPr>
        </p:nvSpPr>
        <p:spPr>
          <a:xfrm>
            <a:off x="359999" y="1439997"/>
            <a:ext cx="11471998" cy="5219998"/>
          </a:xfrm>
        </p:spPr>
        <p:txBody>
          <a:bodyPr lIns="90004" anchor="ctr" anchorCtr="1"/>
          <a:lstStyle>
            <a:lvl1pPr marL="0" indent="0" algn="ctr">
              <a:buNone/>
              <a:defRPr lang="en-GB" sz="2000" b="1"/>
            </a:lvl1pPr>
          </a:lstStyle>
          <a:p>
            <a:pPr lvl="0"/>
            <a:r>
              <a:rPr lang="en-GB"/>
              <a:t>STATEMENT</a:t>
            </a:r>
            <a:endParaRPr lang="en-US"/>
          </a:p>
        </p:txBody>
      </p:sp>
      <p:sp>
        <p:nvSpPr>
          <p:cNvPr id="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031823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Box Yellow">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B69A246D-BC27-4CF1-21C3-9EDDBC705988}"/>
              </a:ext>
            </a:extLst>
          </p:cNvPr>
          <p:cNvCxnSpPr>
            <a:cxnSpLocks noChangeShapeType="1"/>
          </p:cNvCxnSpPr>
          <p:nvPr/>
        </p:nvCxnSpPr>
        <p:spPr bwMode="auto">
          <a:xfrm>
            <a:off x="-204788" y="1204913"/>
            <a:ext cx="12601576" cy="0"/>
          </a:xfrm>
          <a:prstGeom prst="straightConnector1">
            <a:avLst/>
          </a:prstGeom>
          <a:noFill/>
          <a:ln w="38103">
            <a:solidFill>
              <a:srgbClr val="FFE50A"/>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7FC38457-A69F-DA8D-FDBB-CCF0D33C0D2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4D1F10B8-11C6-BADE-64C2-9E722277B561}"/>
              </a:ext>
            </a:extLst>
          </p:cNvPr>
          <p:cNvSpPr>
            <a:spLocks noChangeArrowheads="1"/>
          </p:cNvSpPr>
          <p:nvPr/>
        </p:nvSpPr>
        <p:spPr bwMode="auto">
          <a:xfrm>
            <a:off x="360363" y="1439863"/>
            <a:ext cx="5556250"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6FE17565-A74A-EB0B-6B6B-6DEBFCA7C85F}"/>
              </a:ext>
            </a:extLst>
          </p:cNvPr>
          <p:cNvSpPr>
            <a:spLocks noChangeArrowheads="1"/>
          </p:cNvSpPr>
          <p:nvPr/>
        </p:nvSpPr>
        <p:spPr bwMode="auto">
          <a:xfrm>
            <a:off x="6288088" y="1439863"/>
            <a:ext cx="5556250"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1439997"/>
            <a:ext cx="5556004" cy="5219998"/>
          </a:xfrm>
        </p:spPr>
        <p:txBody>
          <a:bodyPr lIns="90004" anchor="ctr" anchorCtr="1"/>
          <a:lstStyle>
            <a:lvl1pPr marL="0" indent="0" algn="ctr">
              <a:buNone/>
              <a:defRPr lang="en-GB" sz="2000" b="1"/>
            </a:lvl1pPr>
          </a:lstStyle>
          <a:p>
            <a:pPr lvl="0"/>
            <a:r>
              <a:rPr lang="en-GB"/>
              <a:t>STATEMENT</a:t>
            </a:r>
            <a:endParaRPr lang="en-US"/>
          </a:p>
        </p:txBody>
      </p:sp>
      <p:sp>
        <p:nvSpPr>
          <p:cNvPr id="8"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041381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Box Yellow">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68DF1F33-2E59-17B5-79E0-594077E1B4D4}"/>
              </a:ext>
            </a:extLst>
          </p:cNvPr>
          <p:cNvCxnSpPr>
            <a:cxnSpLocks noChangeShapeType="1"/>
          </p:cNvCxnSpPr>
          <p:nvPr/>
        </p:nvCxnSpPr>
        <p:spPr bwMode="auto">
          <a:xfrm>
            <a:off x="-204788" y="1204913"/>
            <a:ext cx="12601576" cy="0"/>
          </a:xfrm>
          <a:prstGeom prst="straightConnector1">
            <a:avLst/>
          </a:prstGeom>
          <a:noFill/>
          <a:ln w="38103">
            <a:solidFill>
              <a:srgbClr val="FFE50A"/>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62BD3125-300F-2630-F51C-D0D437225EB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730F419F-1ED2-7211-E273-0F74C07792D7}"/>
              </a:ext>
            </a:extLst>
          </p:cNvPr>
          <p:cNvSpPr>
            <a:spLocks noChangeArrowheads="1"/>
          </p:cNvSpPr>
          <p:nvPr/>
        </p:nvSpPr>
        <p:spPr bwMode="auto">
          <a:xfrm>
            <a:off x="360363" y="1439863"/>
            <a:ext cx="3582987"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0BC8CB6D-5E4A-AA83-35B0-ADC4A7C689F8}"/>
              </a:ext>
            </a:extLst>
          </p:cNvPr>
          <p:cNvSpPr>
            <a:spLocks noChangeArrowheads="1"/>
          </p:cNvSpPr>
          <p:nvPr/>
        </p:nvSpPr>
        <p:spPr bwMode="auto">
          <a:xfrm>
            <a:off x="4303713" y="1439863"/>
            <a:ext cx="3584575"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B07C5EDF-E874-FE0B-46B5-9C908C86C3CE}"/>
              </a:ext>
            </a:extLst>
          </p:cNvPr>
          <p:cNvSpPr>
            <a:spLocks noChangeArrowheads="1"/>
          </p:cNvSpPr>
          <p:nvPr/>
        </p:nvSpPr>
        <p:spPr bwMode="auto">
          <a:xfrm>
            <a:off x="8259763" y="1439863"/>
            <a:ext cx="3584575"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10"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3523131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Box Yellow">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E0957233-0138-96EB-723B-6F9898C5FD52}"/>
              </a:ext>
            </a:extLst>
          </p:cNvPr>
          <p:cNvCxnSpPr>
            <a:cxnSpLocks noChangeShapeType="1"/>
          </p:cNvCxnSpPr>
          <p:nvPr/>
        </p:nvCxnSpPr>
        <p:spPr bwMode="auto">
          <a:xfrm>
            <a:off x="-204788" y="1204913"/>
            <a:ext cx="12601576" cy="0"/>
          </a:xfrm>
          <a:prstGeom prst="straightConnector1">
            <a:avLst/>
          </a:prstGeom>
          <a:noFill/>
          <a:ln w="38103">
            <a:solidFill>
              <a:srgbClr val="FFE50A"/>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EF8A8394-18AB-FC2C-5281-1C794F06512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6129BA25-A23C-6626-C2B5-0BDBA313C6F7}"/>
              </a:ext>
            </a:extLst>
          </p:cNvPr>
          <p:cNvSpPr>
            <a:spLocks noChangeArrowheads="1"/>
          </p:cNvSpPr>
          <p:nvPr/>
        </p:nvSpPr>
        <p:spPr bwMode="auto">
          <a:xfrm>
            <a:off x="360363" y="1439863"/>
            <a:ext cx="5556250"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10">
            <a:extLst>
              <a:ext uri="{FF2B5EF4-FFF2-40B4-BE49-F238E27FC236}">
                <a16:creationId xmlns:a16="http://schemas.microsoft.com/office/drawing/2014/main" id="{8FFDB6E4-EDA2-D012-8062-7381BB314E1C}"/>
              </a:ext>
            </a:extLst>
          </p:cNvPr>
          <p:cNvSpPr>
            <a:spLocks noChangeArrowheads="1"/>
          </p:cNvSpPr>
          <p:nvPr/>
        </p:nvSpPr>
        <p:spPr bwMode="auto">
          <a:xfrm>
            <a:off x="6288088" y="4230688"/>
            <a:ext cx="5556250"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8" name="Rectangle 6">
            <a:extLst>
              <a:ext uri="{FF2B5EF4-FFF2-40B4-BE49-F238E27FC236}">
                <a16:creationId xmlns:a16="http://schemas.microsoft.com/office/drawing/2014/main" id="{BB99DDE2-0D46-78B6-963C-C203C457F4D9}"/>
              </a:ext>
            </a:extLst>
          </p:cNvPr>
          <p:cNvSpPr>
            <a:spLocks noChangeArrowheads="1"/>
          </p:cNvSpPr>
          <p:nvPr/>
        </p:nvSpPr>
        <p:spPr bwMode="auto">
          <a:xfrm>
            <a:off x="360363" y="4230688"/>
            <a:ext cx="5556250"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11">
            <a:extLst>
              <a:ext uri="{FF2B5EF4-FFF2-40B4-BE49-F238E27FC236}">
                <a16:creationId xmlns:a16="http://schemas.microsoft.com/office/drawing/2014/main" id="{497BBE58-05CE-C6D9-6C92-5DA333BAF705}"/>
              </a:ext>
            </a:extLst>
          </p:cNvPr>
          <p:cNvSpPr>
            <a:spLocks noChangeArrowheads="1"/>
          </p:cNvSpPr>
          <p:nvPr/>
        </p:nvSpPr>
        <p:spPr bwMode="auto">
          <a:xfrm>
            <a:off x="6288088" y="1439863"/>
            <a:ext cx="5556250"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Text Placeholder 15"/>
          <p:cNvSpPr txBox="1">
            <a:spLocks noGrp="1"/>
          </p:cNvSpPr>
          <p:nvPr>
            <p:ph type="body" idx="4294967295"/>
          </p:nvPr>
        </p:nvSpPr>
        <p:spPr>
          <a:xfrm>
            <a:off x="359999"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7" name="Text Placeholder 15"/>
          <p:cNvSpPr txBox="1">
            <a:spLocks noGrp="1"/>
          </p:cNvSpPr>
          <p:nvPr>
            <p:ph type="body" idx="4294967295"/>
          </p:nvPr>
        </p:nvSpPr>
        <p:spPr>
          <a:xfrm>
            <a:off x="6288091"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359999" y="4229996"/>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1" name="Text Placeholder 15"/>
          <p:cNvSpPr txBox="1">
            <a:spLocks noGrp="1"/>
          </p:cNvSpPr>
          <p:nvPr>
            <p:ph type="body" idx="4294967295"/>
          </p:nvPr>
        </p:nvSpPr>
        <p:spPr>
          <a:xfrm>
            <a:off x="6288091" y="1439997"/>
            <a:ext cx="5556004" cy="2429999"/>
          </a:xfrm>
        </p:spPr>
        <p:txBody>
          <a:bodyPr lIns="90004" anchor="ctr" anchorCtr="1"/>
          <a:lstStyle>
            <a:lvl1pPr marL="0" indent="0" algn="ctr">
              <a:buNone/>
              <a:defRPr lang="en-GB" sz="2000" b="1"/>
            </a:lvl1pPr>
          </a:lstStyle>
          <a:p>
            <a:pPr lvl="0"/>
            <a:r>
              <a:rPr lang="en-GB"/>
              <a:t>STATEMENT</a:t>
            </a:r>
            <a:endParaRPr lang="en-US"/>
          </a:p>
        </p:txBody>
      </p:sp>
      <p:sp>
        <p:nvSpPr>
          <p:cNvPr id="12"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4012824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ive Box Yellow">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FB88C355-EC23-6732-5EEB-05ED2B0C4FF2}"/>
              </a:ext>
            </a:extLst>
          </p:cNvPr>
          <p:cNvCxnSpPr>
            <a:cxnSpLocks noChangeShapeType="1"/>
          </p:cNvCxnSpPr>
          <p:nvPr/>
        </p:nvCxnSpPr>
        <p:spPr bwMode="auto">
          <a:xfrm>
            <a:off x="-204788" y="1204913"/>
            <a:ext cx="12601576" cy="0"/>
          </a:xfrm>
          <a:prstGeom prst="straightConnector1">
            <a:avLst/>
          </a:prstGeom>
          <a:noFill/>
          <a:ln w="38103">
            <a:solidFill>
              <a:srgbClr val="FFE50A"/>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E39ECE2C-73A4-49F0-BA5E-18562E6E889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CF840A48-F747-7C3E-5176-F7FF5BECA4CB}"/>
              </a:ext>
            </a:extLst>
          </p:cNvPr>
          <p:cNvSpPr>
            <a:spLocks noChangeArrowheads="1"/>
          </p:cNvSpPr>
          <p:nvPr/>
        </p:nvSpPr>
        <p:spPr bwMode="auto">
          <a:xfrm>
            <a:off x="360363" y="1439863"/>
            <a:ext cx="3582987"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C2032D53-441E-657F-889A-0A89661964E8}"/>
              </a:ext>
            </a:extLst>
          </p:cNvPr>
          <p:cNvSpPr>
            <a:spLocks noChangeArrowheads="1"/>
          </p:cNvSpPr>
          <p:nvPr/>
        </p:nvSpPr>
        <p:spPr bwMode="auto">
          <a:xfrm>
            <a:off x="4303713" y="1439863"/>
            <a:ext cx="3584575" cy="521970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3F245254-A6A7-88FA-8613-008E57C6CE16}"/>
              </a:ext>
            </a:extLst>
          </p:cNvPr>
          <p:cNvSpPr>
            <a:spLocks noChangeArrowheads="1"/>
          </p:cNvSpPr>
          <p:nvPr/>
        </p:nvSpPr>
        <p:spPr bwMode="auto">
          <a:xfrm>
            <a:off x="8259763" y="1439863"/>
            <a:ext cx="3584575"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D3B4E4F2-ADFA-00B6-2C2D-811F7EB1A3CC}"/>
              </a:ext>
            </a:extLst>
          </p:cNvPr>
          <p:cNvSpPr>
            <a:spLocks noChangeArrowheads="1"/>
          </p:cNvSpPr>
          <p:nvPr/>
        </p:nvSpPr>
        <p:spPr bwMode="auto">
          <a:xfrm>
            <a:off x="360363" y="4230688"/>
            <a:ext cx="3582987"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6">
            <a:extLst>
              <a:ext uri="{FF2B5EF4-FFF2-40B4-BE49-F238E27FC236}">
                <a16:creationId xmlns:a16="http://schemas.microsoft.com/office/drawing/2014/main" id="{F9350BCF-8002-0BB3-CE5E-84BCEC3B3643}"/>
              </a:ext>
            </a:extLst>
          </p:cNvPr>
          <p:cNvSpPr>
            <a:spLocks noChangeArrowheads="1"/>
          </p:cNvSpPr>
          <p:nvPr/>
        </p:nvSpPr>
        <p:spPr bwMode="auto">
          <a:xfrm>
            <a:off x="8259763" y="4230688"/>
            <a:ext cx="3584575"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5219998"/>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2"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708880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ix Box Yellow">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F3BC2F3B-9686-9162-77E0-D6EBA8D12150}"/>
              </a:ext>
            </a:extLst>
          </p:cNvPr>
          <p:cNvCxnSpPr>
            <a:cxnSpLocks noChangeShapeType="1"/>
          </p:cNvCxnSpPr>
          <p:nvPr/>
        </p:nvCxnSpPr>
        <p:spPr bwMode="auto">
          <a:xfrm>
            <a:off x="-204788" y="1204913"/>
            <a:ext cx="12601576" cy="0"/>
          </a:xfrm>
          <a:prstGeom prst="straightConnector1">
            <a:avLst/>
          </a:prstGeom>
          <a:noFill/>
          <a:ln w="38103">
            <a:solidFill>
              <a:srgbClr val="FFE50A"/>
            </a:solidFill>
            <a:miter lim="800000"/>
            <a:headEnd/>
            <a:tailEnd/>
          </a:ln>
          <a:extLst>
            <a:ext uri="{909E8E84-426E-40DD-AFC4-6F175D3DCCD1}">
              <a14:hiddenFill xmlns:a14="http://schemas.microsoft.com/office/drawing/2010/main">
                <a:noFill/>
              </a14:hiddenFill>
            </a:ext>
          </a:extLst>
        </p:spPr>
      </p:cxnSp>
      <p:pic>
        <p:nvPicPr>
          <p:cNvPr id="3" name="Picture 4">
            <a:extLst>
              <a:ext uri="{FF2B5EF4-FFF2-40B4-BE49-F238E27FC236}">
                <a16:creationId xmlns:a16="http://schemas.microsoft.com/office/drawing/2014/main" id="{177E0293-1300-2F1E-02DD-F2E9E7DBBA5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6CE203F5-3D5D-21AD-B3A9-150BAE0DC114}"/>
              </a:ext>
            </a:extLst>
          </p:cNvPr>
          <p:cNvSpPr>
            <a:spLocks noChangeArrowheads="1"/>
          </p:cNvSpPr>
          <p:nvPr/>
        </p:nvSpPr>
        <p:spPr bwMode="auto">
          <a:xfrm>
            <a:off x="360363" y="1439863"/>
            <a:ext cx="3582987"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5" name="Rectangle 8">
            <a:extLst>
              <a:ext uri="{FF2B5EF4-FFF2-40B4-BE49-F238E27FC236}">
                <a16:creationId xmlns:a16="http://schemas.microsoft.com/office/drawing/2014/main" id="{CE2F9E44-F1DB-176C-957D-611F2C781B9D}"/>
              </a:ext>
            </a:extLst>
          </p:cNvPr>
          <p:cNvSpPr>
            <a:spLocks noChangeArrowheads="1"/>
          </p:cNvSpPr>
          <p:nvPr/>
        </p:nvSpPr>
        <p:spPr bwMode="auto">
          <a:xfrm>
            <a:off x="4303713" y="1439863"/>
            <a:ext cx="3584575"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6" name="Rectangle 10">
            <a:extLst>
              <a:ext uri="{FF2B5EF4-FFF2-40B4-BE49-F238E27FC236}">
                <a16:creationId xmlns:a16="http://schemas.microsoft.com/office/drawing/2014/main" id="{C268A12F-ED7B-281E-2C8F-EE8052551895}"/>
              </a:ext>
            </a:extLst>
          </p:cNvPr>
          <p:cNvSpPr>
            <a:spLocks noChangeArrowheads="1"/>
          </p:cNvSpPr>
          <p:nvPr/>
        </p:nvSpPr>
        <p:spPr bwMode="auto">
          <a:xfrm>
            <a:off x="8259763" y="1439863"/>
            <a:ext cx="3584575" cy="2430462"/>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0" name="Rectangle 4">
            <a:extLst>
              <a:ext uri="{FF2B5EF4-FFF2-40B4-BE49-F238E27FC236}">
                <a16:creationId xmlns:a16="http://schemas.microsoft.com/office/drawing/2014/main" id="{BF79D07E-066E-9941-3B2E-5D86C0B64415}"/>
              </a:ext>
            </a:extLst>
          </p:cNvPr>
          <p:cNvSpPr>
            <a:spLocks noChangeArrowheads="1"/>
          </p:cNvSpPr>
          <p:nvPr/>
        </p:nvSpPr>
        <p:spPr bwMode="auto">
          <a:xfrm>
            <a:off x="360363" y="4230688"/>
            <a:ext cx="3582987"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1" name="Rectangle 5">
            <a:extLst>
              <a:ext uri="{FF2B5EF4-FFF2-40B4-BE49-F238E27FC236}">
                <a16:creationId xmlns:a16="http://schemas.microsoft.com/office/drawing/2014/main" id="{6B3523E5-AF93-DE05-5650-DB6FDEE2549E}"/>
              </a:ext>
            </a:extLst>
          </p:cNvPr>
          <p:cNvSpPr>
            <a:spLocks noChangeArrowheads="1"/>
          </p:cNvSpPr>
          <p:nvPr/>
        </p:nvSpPr>
        <p:spPr bwMode="auto">
          <a:xfrm>
            <a:off x="4303713" y="4230688"/>
            <a:ext cx="3584575"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12" name="Rectangle 6">
            <a:extLst>
              <a:ext uri="{FF2B5EF4-FFF2-40B4-BE49-F238E27FC236}">
                <a16:creationId xmlns:a16="http://schemas.microsoft.com/office/drawing/2014/main" id="{87FA2037-4EEC-75BA-4002-7032DA647CC3}"/>
              </a:ext>
            </a:extLst>
          </p:cNvPr>
          <p:cNvSpPr>
            <a:spLocks noChangeArrowheads="1"/>
          </p:cNvSpPr>
          <p:nvPr/>
        </p:nvSpPr>
        <p:spPr bwMode="auto">
          <a:xfrm>
            <a:off x="8259763" y="4230688"/>
            <a:ext cx="3584575" cy="2428875"/>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sp>
        <p:nvSpPr>
          <p:cNvPr id="7" name="Text Placeholder 15"/>
          <p:cNvSpPr txBox="1">
            <a:spLocks noGrp="1"/>
          </p:cNvSpPr>
          <p:nvPr>
            <p:ph type="body" idx="4294967295"/>
          </p:nvPr>
        </p:nvSpPr>
        <p:spPr>
          <a:xfrm>
            <a:off x="359999"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8" name="Text Placeholder 15"/>
          <p:cNvSpPr txBox="1">
            <a:spLocks noGrp="1"/>
          </p:cNvSpPr>
          <p:nvPr>
            <p:ph type="body" idx="4294967295"/>
          </p:nvPr>
        </p:nvSpPr>
        <p:spPr>
          <a:xfrm>
            <a:off x="4316086"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9" name="Text Placeholder 15"/>
          <p:cNvSpPr txBox="1">
            <a:spLocks noGrp="1"/>
          </p:cNvSpPr>
          <p:nvPr>
            <p:ph type="body" idx="4294967295"/>
          </p:nvPr>
        </p:nvSpPr>
        <p:spPr>
          <a:xfrm>
            <a:off x="8260095" y="1439997"/>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3" name="Text Placeholder 15"/>
          <p:cNvSpPr txBox="1">
            <a:spLocks noGrp="1"/>
          </p:cNvSpPr>
          <p:nvPr>
            <p:ph type="body" idx="4294967295"/>
          </p:nvPr>
        </p:nvSpPr>
        <p:spPr>
          <a:xfrm>
            <a:off x="359999"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4" name="Text Placeholder 15"/>
          <p:cNvSpPr txBox="1">
            <a:spLocks noGrp="1"/>
          </p:cNvSpPr>
          <p:nvPr>
            <p:ph type="body" idx="4294967295"/>
          </p:nvPr>
        </p:nvSpPr>
        <p:spPr>
          <a:xfrm>
            <a:off x="4316086"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5" name="Text Placeholder 15"/>
          <p:cNvSpPr txBox="1">
            <a:spLocks noGrp="1"/>
          </p:cNvSpPr>
          <p:nvPr>
            <p:ph type="body" idx="4294967295"/>
          </p:nvPr>
        </p:nvSpPr>
        <p:spPr>
          <a:xfrm>
            <a:off x="8260095" y="4229996"/>
            <a:ext cx="3583999" cy="2429999"/>
          </a:xfrm>
        </p:spPr>
        <p:txBody>
          <a:bodyPr lIns="90004" anchor="ctr" anchorCtr="1"/>
          <a:lstStyle>
            <a:lvl1pPr marL="0" indent="0" algn="ctr">
              <a:buNone/>
              <a:defRPr lang="en-GB" sz="2000" b="1"/>
            </a:lvl1pPr>
          </a:lstStyle>
          <a:p>
            <a:pPr lvl="0"/>
            <a:r>
              <a:rPr lang="en-GB"/>
              <a:t>STATEMENT</a:t>
            </a:r>
            <a:endParaRPr lang="en-US"/>
          </a:p>
        </p:txBody>
      </p:sp>
      <p:sp>
        <p:nvSpPr>
          <p:cNvPr id="16" name="Title 1"/>
          <p:cNvSpPr txBox="1">
            <a:spLocks noGrp="1"/>
          </p:cNvSpPr>
          <p:nvPr>
            <p:ph type="title"/>
          </p:nvPr>
        </p:nvSpPr>
        <p:spPr>
          <a:xfrm>
            <a:off x="359999" y="143999"/>
            <a:ext cx="10439997" cy="1079997"/>
          </a:xfrm>
        </p:spPr>
        <p:txBody>
          <a:bodyPr/>
          <a:lstStyle>
            <a:lvl1pPr>
              <a:defRPr/>
            </a:lvl1pPr>
          </a:lstStyle>
          <a:p>
            <a:pPr lvl="0"/>
            <a:r>
              <a:rPr lang="en-US"/>
              <a:t>Title</a:t>
            </a:r>
          </a:p>
        </p:txBody>
      </p:sp>
    </p:spTree>
    <p:extLst>
      <p:ext uri="{BB962C8B-B14F-4D97-AF65-F5344CB8AC3E}">
        <p14:creationId xmlns:p14="http://schemas.microsoft.com/office/powerpoint/2010/main" val="1974503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3" name="IMAGE">
            <a:extLst>
              <a:ext uri="{FF2B5EF4-FFF2-40B4-BE49-F238E27FC236}">
                <a16:creationId xmlns:a16="http://schemas.microsoft.com/office/drawing/2014/main" id="{448113BD-3089-E877-A252-C92ECFD47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3" b="10013"/>
          <a:stretch>
            <a:fillRect/>
          </a:stretch>
        </p:blipFill>
        <p:spPr bwMode="auto">
          <a:xfrm>
            <a:off x="-206375" y="1189038"/>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8412EAD6-F63B-3FEB-6FB8-13758A683C1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EEB8B95F-57BE-CBDC-BC9A-91F650A9293B}"/>
              </a:ext>
            </a:extLst>
          </p:cNvPr>
          <p:cNvSpPr txBox="1"/>
          <p:nvPr/>
        </p:nvSpPr>
        <p:spPr>
          <a:xfrm>
            <a:off x="4295997" y="6119996"/>
            <a:ext cx="3600001" cy="359999"/>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400" b="1">
                <a:solidFill>
                  <a:srgbClr val="FAFBFA"/>
                </a:solidFill>
                <a:highlight>
                  <a:srgbClr val="000000"/>
                </a:highlight>
                <a:latin typeface="Arial"/>
              </a:rPr>
              <a:t>NOC.AC.UK</a:t>
            </a:r>
          </a:p>
        </p:txBody>
      </p:sp>
      <p:sp>
        <p:nvSpPr>
          <p:cNvPr id="2" name="Subtitle 2"/>
          <p:cNvSpPr txBox="1">
            <a:spLocks noGrp="1"/>
          </p:cNvSpPr>
          <p:nvPr>
            <p:ph type="subTitle"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5" name="IMAGE" title="INSERT IMAGE"/>
          <p:cNvSpPr txBox="1">
            <a:spLocks noGrp="1"/>
          </p:cNvSpPr>
          <p:nvPr>
            <p:ph type="pic" idx="4294967295"/>
          </p:nvPr>
        </p:nvSpPr>
        <p:spPr>
          <a:xfrm>
            <a:off x="-206517" y="1190173"/>
            <a:ext cx="12604528" cy="5670130"/>
          </a:xfrm>
        </p:spPr>
        <p:txBody>
          <a:bodyPr lIns="90004" rIns="90004" anchorCtr="1">
            <a:noAutofit/>
          </a:bodyPr>
          <a:lstStyle>
            <a:lvl1pPr algn="ctr">
              <a:buNone/>
              <a:defRPr>
                <a:solidFill>
                  <a:srgbClr val="FAFBFA"/>
                </a:solidFill>
              </a:defRPr>
            </a:lvl1pPr>
          </a:lstStyle>
          <a:p>
            <a:pPr lvl="0"/>
            <a:r>
              <a:rPr lang="en-US" noProof="0"/>
              <a:t>Click icon to add picture</a:t>
            </a:r>
          </a:p>
        </p:txBody>
      </p:sp>
      <p:sp>
        <p:nvSpPr>
          <p:cNvPr id="6"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Thank you</a:t>
            </a:r>
          </a:p>
        </p:txBody>
      </p:sp>
      <p:sp>
        <p:nvSpPr>
          <p:cNvPr id="8" name="Text Placeholder 12"/>
          <p:cNvSpPr txBox="1">
            <a:spLocks noGrp="1"/>
          </p:cNvSpPr>
          <p:nvPr>
            <p:ph type="body" idx="4294967295"/>
          </p:nvPr>
        </p:nvSpPr>
        <p:spPr>
          <a:xfrm>
            <a:off x="4295997" y="6052386"/>
            <a:ext cx="3600001" cy="375553"/>
          </a:xfrm>
        </p:spPr>
        <p:txBody>
          <a:bodyPr anchorCtr="1">
            <a:spAutoFit/>
          </a:bodyPr>
          <a:lstStyle>
            <a:lvl1pPr marL="0" indent="0" algn="ctr">
              <a:buNone/>
              <a:defRPr lang="en-GB" sz="1400" b="1" cap="all">
                <a:solidFill>
                  <a:srgbClr val="FAFBFA"/>
                </a:solidFill>
                <a:highlight>
                  <a:srgbClr val="000000"/>
                </a:highlight>
              </a:defRPr>
            </a:lvl1pPr>
          </a:lstStyle>
          <a:p>
            <a:pPr lvl="0"/>
            <a:r>
              <a:rPr lang="en-GB"/>
              <a:t>NOC.AC.UK</a:t>
            </a:r>
            <a:endParaRPr lang="en-US"/>
          </a:p>
        </p:txBody>
      </p:sp>
      <p:sp>
        <p:nvSpPr>
          <p:cNvPr id="9" name="LOGO"/>
          <p:cNvSpPr txBox="1">
            <a:spLocks noGrp="1"/>
          </p:cNvSpPr>
          <p:nvPr>
            <p:ph type="pic" idx="4294967295"/>
          </p:nvPr>
        </p:nvSpPr>
        <p:spPr>
          <a:xfrm>
            <a:off x="5159895" y="611998"/>
            <a:ext cx="1872206" cy="1872206"/>
          </a:xfrm>
        </p:spPr>
        <p:txBody>
          <a:bodyPr>
            <a:normAutofit/>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333906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pen Slide Title, Subtitle and Name Blu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15A76D4-07BE-CCA7-9BC4-146EB5A6BF56}"/>
              </a:ext>
            </a:extLst>
          </p:cNvPr>
          <p:cNvSpPr>
            <a:spLocks noChangeArrowheads="1"/>
          </p:cNvSpPr>
          <p:nvPr/>
        </p:nvSpPr>
        <p:spPr bwMode="auto">
          <a:xfrm>
            <a:off x="-206375" y="1187450"/>
            <a:ext cx="12604750"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D8F251D5-7AD5-1EDA-D926-03401D6E1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C30D917-1092-1196-C1CC-12F51B14A19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6"/>
          <p:cNvSpPr txBox="1">
            <a:spLocks noGrp="1"/>
          </p:cNvSpPr>
          <p:nvPr>
            <p:ph type="body"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Title 1"/>
          <p:cNvSpPr txBox="1">
            <a:spLocks noGrp="1"/>
          </p:cNvSpPr>
          <p:nvPr>
            <p:ph type="title"/>
          </p:nvPr>
        </p:nvSpPr>
        <p:spPr>
          <a:xfrm>
            <a:off x="1236003" y="2520004"/>
            <a:ext cx="9719998" cy="2880003"/>
          </a:xfrm>
        </p:spPr>
        <p:txBody>
          <a:bodyPr anchorCtr="1"/>
          <a:lstStyle>
            <a:lvl1pPr algn="ctr">
              <a:defRPr sz="4000">
                <a:solidFill>
                  <a:srgbClr val="FAFBFA"/>
                </a:solidFill>
                <a:highlight>
                  <a:srgbClr val="000000"/>
                </a:highlight>
              </a:defRPr>
            </a:lvl1pPr>
          </a:lstStyle>
          <a:p>
            <a:pPr lvl="0"/>
            <a:r>
              <a:rPr lang="en-US"/>
              <a:t>Presentation title</a:t>
            </a:r>
          </a:p>
        </p:txBody>
      </p:sp>
      <p:sp>
        <p:nvSpPr>
          <p:cNvPr id="7" name="Subtitle 2"/>
          <p:cNvSpPr txBox="1">
            <a:spLocks noGrp="1"/>
          </p:cNvSpPr>
          <p:nvPr>
            <p:ph type="subTitle" idx="4294967295"/>
          </p:nvPr>
        </p:nvSpPr>
        <p:spPr>
          <a:xfrm>
            <a:off x="1236003" y="5399998"/>
            <a:ext cx="9719998" cy="719998"/>
          </a:xfrm>
        </p:spPr>
        <p:txBody>
          <a:bodyPr lIns="90004" anchor="ctr" anchorCtr="1">
            <a:noAutofit/>
          </a:bodyPr>
          <a:lstStyle>
            <a:lvl1pPr marL="0" indent="0" algn="ctr">
              <a:buNone/>
              <a:defRPr sz="1600" b="1" cap="all">
                <a:solidFill>
                  <a:srgbClr val="FAFBFA"/>
                </a:solidFill>
                <a:highlight>
                  <a:srgbClr val="000000"/>
                </a:highlight>
              </a:defRPr>
            </a:lvl1pPr>
          </a:lstStyle>
          <a:p>
            <a:pPr lvl="0"/>
            <a:r>
              <a:rPr lang="en-US"/>
              <a:t>Subtitle 1</a:t>
            </a:r>
          </a:p>
        </p:txBody>
      </p:sp>
      <p:sp>
        <p:nvSpPr>
          <p:cNvPr id="8" name="Text Placeholder 4"/>
          <p:cNvSpPr txBox="1">
            <a:spLocks noGrp="1"/>
          </p:cNvSpPr>
          <p:nvPr>
            <p:ph type="body" idx="4294967295"/>
          </p:nvPr>
        </p:nvSpPr>
        <p:spPr>
          <a:xfrm>
            <a:off x="1236003" y="6119996"/>
            <a:ext cx="9719998" cy="359999"/>
          </a:xfrm>
        </p:spPr>
        <p:txBody>
          <a:bodyPr lIns="90004" anchor="ctr" anchorCtr="1"/>
          <a:lstStyle>
            <a:lvl1pPr marL="0" indent="0" algn="ctr">
              <a:buNone/>
              <a:defRPr b="1" cap="all">
                <a:solidFill>
                  <a:srgbClr val="FAFBFA"/>
                </a:solidFill>
                <a:highlight>
                  <a:srgbClr val="000000"/>
                </a:highlight>
              </a:defRPr>
            </a:lvl1pPr>
          </a:lstStyle>
          <a:p>
            <a:pPr lvl="0"/>
            <a:r>
              <a:rPr lang="en-US"/>
              <a:t>Subtitle 2</a:t>
            </a:r>
          </a:p>
        </p:txBody>
      </p:sp>
    </p:spTree>
    <p:extLst>
      <p:ext uri="{BB962C8B-B14F-4D97-AF65-F5344CB8AC3E}">
        <p14:creationId xmlns:p14="http://schemas.microsoft.com/office/powerpoint/2010/main" val="1469248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Slide Blue ">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38E2125-A0C2-ACF3-C67F-F2892A0CEE05}"/>
              </a:ext>
            </a:extLst>
          </p:cNvPr>
          <p:cNvSpPr>
            <a:spLocks noChangeArrowheads="1"/>
          </p:cNvSpPr>
          <p:nvPr/>
        </p:nvSpPr>
        <p:spPr bwMode="auto">
          <a:xfrm>
            <a:off x="-206375" y="1187450"/>
            <a:ext cx="12604750"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9D13F05D-B9E9-B019-F7CA-22DB3FA1D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BE1E6968-C4AD-30B4-5661-53F77E93DF7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7D5B0B27-32AF-5159-8C29-1ADC7B0B57A8}"/>
              </a:ext>
            </a:extLst>
          </p:cNvPr>
          <p:cNvSpPr txBox="1"/>
          <p:nvPr/>
        </p:nvSpPr>
        <p:spPr>
          <a:xfrm>
            <a:off x="4295997" y="6119996"/>
            <a:ext cx="3600001" cy="359999"/>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400" b="1">
                <a:solidFill>
                  <a:srgbClr val="FAFBFA"/>
                </a:solidFill>
                <a:highlight>
                  <a:srgbClr val="000000"/>
                </a:highlight>
                <a:latin typeface="Arial"/>
              </a:rPr>
              <a:t>NOC.AC.UK</a:t>
            </a:r>
          </a:p>
        </p:txBody>
      </p:sp>
      <p:sp>
        <p:nvSpPr>
          <p:cNvPr id="2" name="Subtitle 2"/>
          <p:cNvSpPr txBox="1">
            <a:spLocks noGrp="1"/>
          </p:cNvSpPr>
          <p:nvPr>
            <p:ph type="subTitle"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Thank you</a:t>
            </a:r>
          </a:p>
        </p:txBody>
      </p:sp>
      <p:sp>
        <p:nvSpPr>
          <p:cNvPr id="8" name="Text Placeholder 12"/>
          <p:cNvSpPr txBox="1">
            <a:spLocks noGrp="1"/>
          </p:cNvSpPr>
          <p:nvPr>
            <p:ph type="body" idx="4294967295"/>
          </p:nvPr>
        </p:nvSpPr>
        <p:spPr>
          <a:xfrm>
            <a:off x="4295997" y="6052386"/>
            <a:ext cx="3600001" cy="375553"/>
          </a:xfrm>
        </p:spPr>
        <p:txBody>
          <a:bodyPr anchorCtr="1">
            <a:spAutoFit/>
          </a:bodyPr>
          <a:lstStyle>
            <a:lvl1pPr marL="0" indent="0" algn="ctr">
              <a:buNone/>
              <a:defRPr lang="en-GB" sz="1400" b="1" cap="all">
                <a:solidFill>
                  <a:srgbClr val="FAFBFA"/>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3606477657"/>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losing Slide Green">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1CD99DC8-A400-F80C-8C57-3102A3ED4F23}"/>
              </a:ext>
            </a:extLst>
          </p:cNvPr>
          <p:cNvSpPr>
            <a:spLocks noChangeArrowheads="1"/>
          </p:cNvSpPr>
          <p:nvPr/>
        </p:nvSpPr>
        <p:spPr bwMode="auto">
          <a:xfrm>
            <a:off x="-206375" y="1187450"/>
            <a:ext cx="12604750" cy="5670550"/>
          </a:xfrm>
          <a:prstGeom prst="rect">
            <a:avLst/>
          </a:prstGeom>
          <a:solidFill>
            <a:srgbClr val="00D7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6D37CE14-DDEF-71ED-ED5F-A3925A8C0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9F94BB00-C5D7-15DE-232D-FEEDFBC09F7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438ECB4A-0253-6F40-2DC9-CDD386D8C1DF}"/>
              </a:ext>
            </a:extLst>
          </p:cNvPr>
          <p:cNvSpPr txBox="1"/>
          <p:nvPr/>
        </p:nvSpPr>
        <p:spPr>
          <a:xfrm>
            <a:off x="4295997" y="6119996"/>
            <a:ext cx="3600001" cy="359999"/>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400" b="1">
                <a:solidFill>
                  <a:srgbClr val="FAFBFA"/>
                </a:solidFill>
                <a:highlight>
                  <a:srgbClr val="000000"/>
                </a:highlight>
                <a:latin typeface="Arial"/>
              </a:rPr>
              <a:t>NOC.AC.UK</a:t>
            </a:r>
          </a:p>
        </p:txBody>
      </p:sp>
      <p:sp>
        <p:nvSpPr>
          <p:cNvPr id="2" name="Subtitle 2"/>
          <p:cNvSpPr txBox="1">
            <a:spLocks noGrp="1"/>
          </p:cNvSpPr>
          <p:nvPr>
            <p:ph type="subTitle"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Thank you</a:t>
            </a:r>
          </a:p>
        </p:txBody>
      </p:sp>
      <p:sp>
        <p:nvSpPr>
          <p:cNvPr id="8" name="Text Placeholder 12"/>
          <p:cNvSpPr txBox="1">
            <a:spLocks noGrp="1"/>
          </p:cNvSpPr>
          <p:nvPr>
            <p:ph type="body" idx="4294967295"/>
          </p:nvPr>
        </p:nvSpPr>
        <p:spPr>
          <a:xfrm>
            <a:off x="4295997" y="6052386"/>
            <a:ext cx="3600001" cy="375553"/>
          </a:xfrm>
        </p:spPr>
        <p:txBody>
          <a:bodyPr anchorCtr="1">
            <a:spAutoFit/>
          </a:bodyPr>
          <a:lstStyle>
            <a:lvl1pPr marL="0" indent="0" algn="ctr">
              <a:buNone/>
              <a:defRPr lang="en-GB" sz="1400" b="1" cap="all">
                <a:solidFill>
                  <a:srgbClr val="FAFBFA"/>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3853831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losing Slide Pink">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75D370F-F317-C3BF-1349-1BEDB3631C82}"/>
              </a:ext>
            </a:extLst>
          </p:cNvPr>
          <p:cNvSpPr>
            <a:spLocks noChangeArrowheads="1"/>
          </p:cNvSpPr>
          <p:nvPr/>
        </p:nvSpPr>
        <p:spPr bwMode="auto">
          <a:xfrm>
            <a:off x="-206375" y="1187450"/>
            <a:ext cx="12604750" cy="5670550"/>
          </a:xfrm>
          <a:prstGeom prst="rect">
            <a:avLst/>
          </a:prstGeom>
          <a:solidFill>
            <a:srgbClr val="FF7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492A93EA-36D7-FA74-0821-2CEDEDC7A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6DF7A99B-3915-D3C6-3DC1-49F6FC163C8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AF584A3C-606D-DA4B-29E9-992BE7B37C42}"/>
              </a:ext>
            </a:extLst>
          </p:cNvPr>
          <p:cNvSpPr txBox="1"/>
          <p:nvPr/>
        </p:nvSpPr>
        <p:spPr>
          <a:xfrm>
            <a:off x="4295997" y="6119996"/>
            <a:ext cx="3600001" cy="359999"/>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400" b="1">
                <a:solidFill>
                  <a:srgbClr val="FAFBFA"/>
                </a:solidFill>
                <a:highlight>
                  <a:srgbClr val="000000"/>
                </a:highlight>
                <a:latin typeface="Arial"/>
              </a:rPr>
              <a:t>NOC.AC.UK</a:t>
            </a:r>
          </a:p>
        </p:txBody>
      </p:sp>
      <p:sp>
        <p:nvSpPr>
          <p:cNvPr id="2" name="Subtitle 2"/>
          <p:cNvSpPr txBox="1">
            <a:spLocks noGrp="1"/>
          </p:cNvSpPr>
          <p:nvPr>
            <p:ph type="subTitle"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Thank you</a:t>
            </a:r>
          </a:p>
        </p:txBody>
      </p:sp>
      <p:sp>
        <p:nvSpPr>
          <p:cNvPr id="8" name="Text Placeholder 12"/>
          <p:cNvSpPr txBox="1">
            <a:spLocks noGrp="1"/>
          </p:cNvSpPr>
          <p:nvPr>
            <p:ph type="body" idx="4294967295"/>
          </p:nvPr>
        </p:nvSpPr>
        <p:spPr>
          <a:xfrm>
            <a:off x="4295997" y="6052386"/>
            <a:ext cx="3600001" cy="375553"/>
          </a:xfrm>
        </p:spPr>
        <p:txBody>
          <a:bodyPr anchorCtr="1">
            <a:spAutoFit/>
          </a:bodyPr>
          <a:lstStyle>
            <a:lvl1pPr marL="0" indent="0" algn="ctr">
              <a:buNone/>
              <a:defRPr lang="en-GB" sz="1400" b="1" cap="all">
                <a:solidFill>
                  <a:srgbClr val="FAFBFA"/>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2320742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losing Slide Pink">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DAF6115-9A17-3F97-1E83-C6125FDE33E3}"/>
              </a:ext>
            </a:extLst>
          </p:cNvPr>
          <p:cNvSpPr>
            <a:spLocks noChangeArrowheads="1"/>
          </p:cNvSpPr>
          <p:nvPr/>
        </p:nvSpPr>
        <p:spPr bwMode="auto">
          <a:xfrm>
            <a:off x="-206375" y="1187450"/>
            <a:ext cx="12604750" cy="5670550"/>
          </a:xfrm>
          <a:prstGeom prst="rect">
            <a:avLst/>
          </a:prstGeom>
          <a:solidFill>
            <a:srgbClr val="FFE50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4" name="IMAGE">
            <a:extLst>
              <a:ext uri="{FF2B5EF4-FFF2-40B4-BE49-F238E27FC236}">
                <a16:creationId xmlns:a16="http://schemas.microsoft.com/office/drawing/2014/main" id="{F4296326-46E3-14BB-3042-C74DE93CA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09" b="27509"/>
          <a:stretch>
            <a:fillRect/>
          </a:stretch>
        </p:blipFill>
        <p:spPr bwMode="auto">
          <a:xfrm>
            <a:off x="-206375" y="1187450"/>
            <a:ext cx="126047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4E2B2EE4-D7AE-5D74-307F-DA016453F02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59375" y="61277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8B731316-C4E8-226E-8977-C25DAB7E77A9}"/>
              </a:ext>
            </a:extLst>
          </p:cNvPr>
          <p:cNvSpPr txBox="1"/>
          <p:nvPr/>
        </p:nvSpPr>
        <p:spPr>
          <a:xfrm>
            <a:off x="4295997" y="6119996"/>
            <a:ext cx="3600001" cy="359999"/>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US" sz="1400" b="1">
                <a:solidFill>
                  <a:srgbClr val="FAFBFA"/>
                </a:solidFill>
                <a:highlight>
                  <a:srgbClr val="000000"/>
                </a:highlight>
                <a:latin typeface="Arial"/>
              </a:rPr>
              <a:t>NOC.AC.UK</a:t>
            </a:r>
          </a:p>
        </p:txBody>
      </p:sp>
      <p:sp>
        <p:nvSpPr>
          <p:cNvPr id="2" name="Subtitle 2"/>
          <p:cNvSpPr txBox="1">
            <a:spLocks noGrp="1"/>
          </p:cNvSpPr>
          <p:nvPr>
            <p:ph type="subTitle" idx="4294967295"/>
          </p:nvPr>
        </p:nvSpPr>
        <p:spPr>
          <a:xfrm>
            <a:off x="4295997" y="6803995"/>
            <a:ext cx="3600001" cy="54004"/>
          </a:xfrm>
        </p:spPr>
        <p:txBody>
          <a:bodyPr anchor="ctr" anchorCtr="1">
            <a:noAutofit/>
          </a:bodyPr>
          <a:lstStyle>
            <a:lvl1pPr marL="0" indent="0" algn="ctr">
              <a:buNone/>
              <a:defRPr sz="100">
                <a:solidFill>
                  <a:srgbClr val="FAFBFA"/>
                </a:solidFill>
              </a:defRPr>
            </a:lvl1pPr>
          </a:lstStyle>
          <a:p>
            <a:pPr lvl="0"/>
            <a:r>
              <a:rPr lang="en-US"/>
              <a:t>Department</a:t>
            </a:r>
          </a:p>
        </p:txBody>
      </p:sp>
      <p:sp>
        <p:nvSpPr>
          <p:cNvPr id="6"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Thank you</a:t>
            </a:r>
          </a:p>
        </p:txBody>
      </p:sp>
      <p:sp>
        <p:nvSpPr>
          <p:cNvPr id="8" name="Text Placeholder 12"/>
          <p:cNvSpPr txBox="1">
            <a:spLocks noGrp="1"/>
          </p:cNvSpPr>
          <p:nvPr>
            <p:ph type="body" idx="4294967295"/>
          </p:nvPr>
        </p:nvSpPr>
        <p:spPr>
          <a:xfrm>
            <a:off x="4295997" y="6052386"/>
            <a:ext cx="3600001" cy="375553"/>
          </a:xfrm>
        </p:spPr>
        <p:txBody>
          <a:bodyPr anchorCtr="1">
            <a:spAutoFit/>
          </a:bodyPr>
          <a:lstStyle>
            <a:lvl1pPr marL="0" indent="0" algn="ctr">
              <a:buNone/>
              <a:defRPr lang="en-GB" sz="1400" b="1" cap="all">
                <a:solidFill>
                  <a:srgbClr val="FAFBFA"/>
                </a:solidFill>
                <a:highlight>
                  <a:srgbClr val="000000"/>
                </a:highlight>
              </a:defRPr>
            </a:lvl1pPr>
          </a:lstStyle>
          <a:p>
            <a:pPr lvl="0"/>
            <a:r>
              <a:rPr lang="en-GB"/>
              <a:t>NOC.AC.UK</a:t>
            </a:r>
            <a:endParaRPr lang="en-US"/>
          </a:p>
        </p:txBody>
      </p:sp>
    </p:spTree>
    <p:extLst>
      <p:ext uri="{BB962C8B-B14F-4D97-AF65-F5344CB8AC3E}">
        <p14:creationId xmlns:p14="http://schemas.microsoft.com/office/powerpoint/2010/main" val="22448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BE045F-8972-E2A3-2548-F1AF7307E422}"/>
              </a:ext>
            </a:extLst>
          </p:cNvPr>
          <p:cNvSpPr>
            <a:spLocks noChangeArrowheads="1"/>
          </p:cNvSpPr>
          <p:nvPr/>
        </p:nvSpPr>
        <p:spPr bwMode="auto">
          <a:xfrm>
            <a:off x="-204788" y="1187450"/>
            <a:ext cx="12601576"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5" name="Picture 3">
            <a:extLst>
              <a:ext uri="{FF2B5EF4-FFF2-40B4-BE49-F238E27FC236}">
                <a16:creationId xmlns:a16="http://schemas.microsoft.com/office/drawing/2014/main" id="{07679653-C29A-0281-90D1-C0C93BF51F5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11" title="INSERT IMAGE"/>
          <p:cNvSpPr txBox="1">
            <a:spLocks noGrp="1"/>
          </p:cNvSpPr>
          <p:nvPr>
            <p:ph type="pic" idx="4294967295"/>
          </p:nvPr>
        </p:nvSpPr>
        <p:spPr>
          <a:xfrm>
            <a:off x="-204002" y="1187997"/>
            <a:ext cx="12600002" cy="5670002"/>
          </a:xfrm>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4"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Section title</a:t>
            </a:r>
          </a:p>
        </p:txBody>
      </p:sp>
    </p:spTree>
    <p:extLst>
      <p:ext uri="{BB962C8B-B14F-4D97-AF65-F5344CB8AC3E}">
        <p14:creationId xmlns:p14="http://schemas.microsoft.com/office/powerpoint/2010/main" val="321861907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Green">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97F772-E013-FAE1-52D9-0083244070EF}"/>
              </a:ext>
            </a:extLst>
          </p:cNvPr>
          <p:cNvSpPr>
            <a:spLocks noChangeArrowheads="1"/>
          </p:cNvSpPr>
          <p:nvPr/>
        </p:nvSpPr>
        <p:spPr bwMode="auto">
          <a:xfrm>
            <a:off x="-204788" y="1187450"/>
            <a:ext cx="12601576"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5" name="Picture 3">
            <a:extLst>
              <a:ext uri="{FF2B5EF4-FFF2-40B4-BE49-F238E27FC236}">
                <a16:creationId xmlns:a16="http://schemas.microsoft.com/office/drawing/2014/main" id="{343EB6FB-EDD1-36AF-DC1B-7C3A3AFB203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11" title="INSERT IMAGE"/>
          <p:cNvSpPr txBox="1">
            <a:spLocks noGrp="1"/>
          </p:cNvSpPr>
          <p:nvPr>
            <p:ph type="pic" idx="4294967295"/>
          </p:nvPr>
        </p:nvSpPr>
        <p:spPr>
          <a:xfrm>
            <a:off x="-204002" y="1187997"/>
            <a:ext cx="12600002" cy="5670002"/>
          </a:xfrm>
          <a:solidFill>
            <a:srgbClr val="00D790"/>
          </a:solidFill>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4"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Section title</a:t>
            </a:r>
          </a:p>
        </p:txBody>
      </p:sp>
    </p:spTree>
    <p:extLst>
      <p:ext uri="{BB962C8B-B14F-4D97-AF65-F5344CB8AC3E}">
        <p14:creationId xmlns:p14="http://schemas.microsoft.com/office/powerpoint/2010/main" val="242759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Pi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FC1CC-6783-00DE-E5D7-A406150FE263}"/>
              </a:ext>
            </a:extLst>
          </p:cNvPr>
          <p:cNvSpPr>
            <a:spLocks noChangeArrowheads="1"/>
          </p:cNvSpPr>
          <p:nvPr/>
        </p:nvSpPr>
        <p:spPr bwMode="auto">
          <a:xfrm>
            <a:off x="-204788" y="1187450"/>
            <a:ext cx="12601576" cy="5670550"/>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4"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AFBFA"/>
              </a:solidFill>
              <a:latin typeface="Arial" panose="020B0604020202020204" pitchFamily="34" charset="0"/>
            </a:endParaRPr>
          </a:p>
        </p:txBody>
      </p:sp>
      <p:pic>
        <p:nvPicPr>
          <p:cNvPr id="5" name="Picture 3">
            <a:extLst>
              <a:ext uri="{FF2B5EF4-FFF2-40B4-BE49-F238E27FC236}">
                <a16:creationId xmlns:a16="http://schemas.microsoft.com/office/drawing/2014/main" id="{DCCA2116-0E3C-B26E-10E4-406ED5F5653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4875" y="260350"/>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11" title="INSERT IMAGE"/>
          <p:cNvSpPr txBox="1">
            <a:spLocks noGrp="1"/>
          </p:cNvSpPr>
          <p:nvPr>
            <p:ph type="pic" idx="4294967295"/>
          </p:nvPr>
        </p:nvSpPr>
        <p:spPr>
          <a:xfrm>
            <a:off x="-204002" y="1187997"/>
            <a:ext cx="12600002" cy="5670002"/>
          </a:xfrm>
          <a:solidFill>
            <a:srgbClr val="FF78FF"/>
          </a:solidFill>
        </p:spPr>
        <p:txBody>
          <a:bodyPr lIns="90004" rIns="90004" anchor="ctr" anchorCtr="1">
            <a:noAutofit/>
          </a:bodyPr>
          <a:lstStyle>
            <a:lvl1pPr algn="ctr">
              <a:buNone/>
              <a:defRPr>
                <a:solidFill>
                  <a:srgbClr val="FAFBFA"/>
                </a:solidFill>
              </a:defRPr>
            </a:lvl1pPr>
          </a:lstStyle>
          <a:p>
            <a:pPr lvl="0"/>
            <a:r>
              <a:rPr lang="en-US" noProof="0"/>
              <a:t>Click icon to add picture</a:t>
            </a:r>
          </a:p>
        </p:txBody>
      </p:sp>
      <p:sp>
        <p:nvSpPr>
          <p:cNvPr id="4" name="Title 8"/>
          <p:cNvSpPr txBox="1">
            <a:spLocks noGrp="1"/>
          </p:cNvSpPr>
          <p:nvPr>
            <p:ph type="title"/>
          </p:nvPr>
        </p:nvSpPr>
        <p:spPr>
          <a:xfrm>
            <a:off x="1236003" y="2520004"/>
            <a:ext cx="9719998" cy="2880003"/>
          </a:xfrm>
        </p:spPr>
        <p:txBody>
          <a:bodyPr anchorCtr="1"/>
          <a:lstStyle>
            <a:lvl1pPr algn="ctr">
              <a:defRPr sz="3000">
                <a:solidFill>
                  <a:srgbClr val="FAFBFA"/>
                </a:solidFill>
                <a:highlight>
                  <a:srgbClr val="000000"/>
                </a:highlight>
              </a:defRPr>
            </a:lvl1pPr>
          </a:lstStyle>
          <a:p>
            <a:pPr lvl="0"/>
            <a:r>
              <a:rPr lang="en-US"/>
              <a:t>Section title</a:t>
            </a:r>
          </a:p>
        </p:txBody>
      </p:sp>
    </p:spTree>
    <p:extLst>
      <p:ext uri="{BB962C8B-B14F-4D97-AF65-F5344CB8AC3E}">
        <p14:creationId xmlns:p14="http://schemas.microsoft.com/office/powerpoint/2010/main" val="20298993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D15B1-912A-635C-2C65-833CED09291D}"/>
              </a:ext>
            </a:extLst>
          </p:cNvPr>
          <p:cNvSpPr txBox="1">
            <a:spLocks noGrp="1"/>
          </p:cNvSpPr>
          <p:nvPr>
            <p:ph type="title"/>
          </p:nvPr>
        </p:nvSpPr>
        <p:spPr>
          <a:xfrm>
            <a:off x="723900" y="88900"/>
            <a:ext cx="10744200" cy="720725"/>
          </a:xfrm>
          <a:prstGeom prst="rect">
            <a:avLst/>
          </a:prstGeom>
          <a:noFill/>
          <a:ln>
            <a:noFill/>
          </a:ln>
        </p:spPr>
        <p:txBody>
          <a:bodyPr vert="horz" wrap="square" lIns="90004" tIns="0" rIns="91440" bIns="0" anchor="ctr" anchorCtr="0" compatLnSpc="1">
            <a:noAutofit/>
          </a:bodyPr>
          <a:lstStyle/>
          <a:p>
            <a:pPr lvl="0"/>
            <a:r>
              <a:rPr lang="en-US"/>
              <a:t>Click to edit Master title style</a:t>
            </a:r>
          </a:p>
        </p:txBody>
      </p:sp>
      <p:sp>
        <p:nvSpPr>
          <p:cNvPr id="1027" name="Text Placeholder 2">
            <a:extLst>
              <a:ext uri="{FF2B5EF4-FFF2-40B4-BE49-F238E27FC236}">
                <a16:creationId xmlns:a16="http://schemas.microsoft.com/office/drawing/2014/main" id="{D875B1D6-235C-3751-5126-A597FDF2CF87}"/>
              </a:ext>
            </a:extLst>
          </p:cNvPr>
          <p:cNvSpPr txBox="1">
            <a:spLocks noGrp="1" noChangeArrowheads="1"/>
          </p:cNvSpPr>
          <p:nvPr>
            <p:ph type="body" idx="1"/>
          </p:nvPr>
        </p:nvSpPr>
        <p:spPr bwMode="auto">
          <a:xfrm>
            <a:off x="723900" y="981075"/>
            <a:ext cx="107442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773" r:id="rId29"/>
    <p:sldLayoutId id="2147483774"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 id="2147483827" r:id="rId55"/>
    <p:sldLayoutId id="2147483828" r:id="rId56"/>
    <p:sldLayoutId id="2147483829" r:id="rId57"/>
    <p:sldLayoutId id="2147483830" r:id="rId58"/>
    <p:sldLayoutId id="2147483831" r:id="rId59"/>
    <p:sldLayoutId id="2147483832" r:id="rId60"/>
    <p:sldLayoutId id="2147483833" r:id="rId61"/>
    <p:sldLayoutId id="2147483834" r:id="rId62"/>
    <p:sldLayoutId id="2147483835" r:id="rId63"/>
  </p:sldLayoutIdLst>
  <p:txStyles>
    <p:titleStyle>
      <a:lvl1pPr algn="l" rtl="0" eaLnBrk="0" fontAlgn="base">
        <a:lnSpc>
          <a:spcPct val="90000"/>
        </a:lnSpc>
        <a:spcBef>
          <a:spcPct val="0"/>
        </a:spcBef>
        <a:spcAft>
          <a:spcPct val="0"/>
        </a:spcAft>
        <a:defRPr lang="en-US" sz="2400" b="1" kern="1200" cap="all">
          <a:solidFill>
            <a:srgbClr val="000000"/>
          </a:solidFill>
          <a:latin typeface="Arial"/>
        </a:defRPr>
      </a:lvl1pPr>
      <a:lvl2pPr algn="l" rtl="0" eaLnBrk="0" fontAlgn="base">
        <a:lnSpc>
          <a:spcPct val="90000"/>
        </a:lnSpc>
        <a:spcBef>
          <a:spcPct val="0"/>
        </a:spcBef>
        <a:spcAft>
          <a:spcPct val="0"/>
        </a:spcAft>
        <a:defRPr sz="2400" b="1">
          <a:solidFill>
            <a:srgbClr val="000000"/>
          </a:solidFill>
          <a:latin typeface="Arial" panose="020B0604020202020204" pitchFamily="34" charset="0"/>
        </a:defRPr>
      </a:lvl2pPr>
      <a:lvl3pPr algn="l" rtl="0" eaLnBrk="0" fontAlgn="base">
        <a:lnSpc>
          <a:spcPct val="90000"/>
        </a:lnSpc>
        <a:spcBef>
          <a:spcPct val="0"/>
        </a:spcBef>
        <a:spcAft>
          <a:spcPct val="0"/>
        </a:spcAft>
        <a:defRPr sz="2400" b="1">
          <a:solidFill>
            <a:srgbClr val="000000"/>
          </a:solidFill>
          <a:latin typeface="Arial" panose="020B0604020202020204" pitchFamily="34" charset="0"/>
        </a:defRPr>
      </a:lvl3pPr>
      <a:lvl4pPr algn="l" rtl="0" eaLnBrk="0" fontAlgn="base">
        <a:lnSpc>
          <a:spcPct val="90000"/>
        </a:lnSpc>
        <a:spcBef>
          <a:spcPct val="0"/>
        </a:spcBef>
        <a:spcAft>
          <a:spcPct val="0"/>
        </a:spcAft>
        <a:defRPr sz="2400" b="1">
          <a:solidFill>
            <a:srgbClr val="000000"/>
          </a:solidFill>
          <a:latin typeface="Arial" panose="020B0604020202020204" pitchFamily="34" charset="0"/>
        </a:defRPr>
      </a:lvl4pPr>
      <a:lvl5pPr algn="l" rtl="0" eaLnBrk="0" fontAlgn="base">
        <a:lnSpc>
          <a:spcPct val="90000"/>
        </a:lnSpc>
        <a:spcBef>
          <a:spcPct val="0"/>
        </a:spcBef>
        <a:spcAft>
          <a:spcPct val="0"/>
        </a:spcAft>
        <a:defRPr sz="2400" b="1">
          <a:solidFill>
            <a:srgbClr val="000000"/>
          </a:solidFill>
          <a:latin typeface="Arial" panose="020B0604020202020204" pitchFamily="34" charset="0"/>
        </a:defRPr>
      </a:lvl5pPr>
      <a:lvl6pPr marL="457200" algn="l" rtl="0" eaLnBrk="0" fontAlgn="base">
        <a:lnSpc>
          <a:spcPct val="90000"/>
        </a:lnSpc>
        <a:spcBef>
          <a:spcPct val="0"/>
        </a:spcBef>
        <a:spcAft>
          <a:spcPct val="0"/>
        </a:spcAft>
        <a:defRPr sz="2400" b="1">
          <a:solidFill>
            <a:srgbClr val="000000"/>
          </a:solidFill>
          <a:latin typeface="Arial" panose="020B0604020202020204" pitchFamily="34" charset="0"/>
        </a:defRPr>
      </a:lvl6pPr>
      <a:lvl7pPr marL="914400" algn="l" rtl="0" eaLnBrk="0" fontAlgn="base">
        <a:lnSpc>
          <a:spcPct val="90000"/>
        </a:lnSpc>
        <a:spcBef>
          <a:spcPct val="0"/>
        </a:spcBef>
        <a:spcAft>
          <a:spcPct val="0"/>
        </a:spcAft>
        <a:defRPr sz="2400" b="1">
          <a:solidFill>
            <a:srgbClr val="000000"/>
          </a:solidFill>
          <a:latin typeface="Arial" panose="020B0604020202020204" pitchFamily="34" charset="0"/>
        </a:defRPr>
      </a:lvl7pPr>
      <a:lvl8pPr marL="1371600" algn="l" rtl="0" eaLnBrk="0" fontAlgn="base">
        <a:lnSpc>
          <a:spcPct val="90000"/>
        </a:lnSpc>
        <a:spcBef>
          <a:spcPct val="0"/>
        </a:spcBef>
        <a:spcAft>
          <a:spcPct val="0"/>
        </a:spcAft>
        <a:defRPr sz="2400" b="1">
          <a:solidFill>
            <a:srgbClr val="000000"/>
          </a:solidFill>
          <a:latin typeface="Arial" panose="020B0604020202020204" pitchFamily="34" charset="0"/>
        </a:defRPr>
      </a:lvl8pPr>
      <a:lvl9pPr marL="1828800" algn="l" rtl="0" eaLnBrk="0" fontAlgn="base">
        <a:lnSpc>
          <a:spcPct val="90000"/>
        </a:lnSpc>
        <a:spcBef>
          <a:spcPct val="0"/>
        </a:spcBef>
        <a:spcAft>
          <a:spcPct val="0"/>
        </a:spcAft>
        <a:defRPr sz="2400" b="1">
          <a:solidFill>
            <a:srgbClr val="000000"/>
          </a:solidFill>
          <a:latin typeface="Arial" panose="020B0604020202020204" pitchFamily="34" charset="0"/>
        </a:defRPr>
      </a:lvl9pPr>
    </p:titleStyle>
    <p:bodyStyle>
      <a:lvl1pPr marL="228600" indent="-228600" algn="l" rtl="0" eaLnBrk="0" fontAlgn="base">
        <a:lnSpc>
          <a:spcPct val="150000"/>
        </a:lnSpc>
        <a:spcBef>
          <a:spcPts val="10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1pPr>
      <a:lvl2pPr marL="685800" lvl="1"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2pPr>
      <a:lvl3pPr marL="1143000" lvl="2"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3pPr>
      <a:lvl4pPr marL="1600200" lvl="3"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4pPr>
      <a:lvl5pPr marL="2057400" lvl="4"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hyperlink" Target="https://media.greenpeace.org/asset-management/27MZIFJLI7ESK" TargetMode="External"/><Relationship Id="rId3" Type="http://schemas.openxmlformats.org/officeDocument/2006/relationships/image" Target="../media/image66.png"/><Relationship Id="rId7" Type="http://schemas.openxmlformats.org/officeDocument/2006/relationships/hyperlink" Target="https://youtu.be/2-OsaptjXAA&#8203;" TargetMode="External"/><Relationship Id="rId2" Type="http://schemas.openxmlformats.org/officeDocument/2006/relationships/image" Target="../media/image65.png"/><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s://www.imo.org/" TargetMode="External"/><Relationship Id="rId2" Type="http://schemas.openxmlformats.org/officeDocument/2006/relationships/image" Target="../media/image2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65538" name="Text Placeholder 10">
            <a:extLst>
              <a:ext uri="{FF2B5EF4-FFF2-40B4-BE49-F238E27FC236}">
                <a16:creationId xmlns:a16="http://schemas.microsoft.com/office/drawing/2014/main" id="{C75F62CA-2CDA-0E74-8840-560868CAAFA1}"/>
              </a:ext>
            </a:extLst>
          </p:cNvPr>
          <p:cNvSpPr txBox="1">
            <a:spLocks noGrp="1" noChangeArrowheads="1"/>
          </p:cNvSpPr>
          <p:nvPr>
            <p:ph type="body" idx="4294967295"/>
          </p:nvPr>
        </p:nvSpPr>
        <p:spPr>
          <a:xfrm>
            <a:off x="4295775" y="6807200"/>
            <a:ext cx="3600450" cy="50800"/>
          </a:xfrm>
        </p:spPr>
        <p:txBody>
          <a:bodyPr anchor="ctr" anchorCtr="1"/>
          <a:lstStyle/>
          <a:p>
            <a:pPr eaLnBrk="1"/>
            <a:endParaRPr lang="en-GB" altLang="en-US">
              <a:latin typeface="Arial" panose="020B0604020202020204" pitchFamily="34" charset="0"/>
            </a:endParaRPr>
          </a:p>
        </p:txBody>
      </p:sp>
      <p:sp>
        <p:nvSpPr>
          <p:cNvPr id="4" name="Title 8">
            <a:extLst>
              <a:ext uri="{FF2B5EF4-FFF2-40B4-BE49-F238E27FC236}">
                <a16:creationId xmlns:a16="http://schemas.microsoft.com/office/drawing/2014/main" id="{4CFE6255-E52F-6FD6-42C5-5A02181B7812}"/>
              </a:ext>
            </a:extLst>
          </p:cNvPr>
          <p:cNvSpPr txBox="1">
            <a:spLocks noGrp="1"/>
          </p:cNvSpPr>
          <p:nvPr>
            <p:ph type="title"/>
          </p:nvPr>
        </p:nvSpPr>
        <p:spPr/>
        <p:txBody>
          <a:bodyPr/>
          <a:lstStyle/>
          <a:p>
            <a:pPr eaLnBrk="1" fontAlgn="auto">
              <a:spcBef>
                <a:spcPts val="0"/>
              </a:spcBef>
              <a:spcAft>
                <a:spcPts val="0"/>
              </a:spcAft>
              <a:defRPr/>
            </a:pPr>
            <a:r>
              <a:rPr lang="en-US" dirty="0"/>
              <a:t>SHIP OPERATIONS</a:t>
            </a:r>
            <a:r>
              <a:rPr dirty="0"/>
              <a:t> </a:t>
            </a:r>
            <a:br>
              <a:rPr dirty="0">
                <a:cs typeface="Arial"/>
              </a:rPr>
            </a:br>
            <a:br>
              <a:rPr lang="en-US" dirty="0"/>
            </a:br>
            <a:r>
              <a:t>NATIONAL OCEANOGRAPHY </a:t>
            </a:r>
            <a:r>
              <a:rPr err="1"/>
              <a:t>CENTre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sp>
        <p:nvSpPr>
          <p:cNvPr id="74754" name="Text Placeholder 1">
            <a:extLst>
              <a:ext uri="{FF2B5EF4-FFF2-40B4-BE49-F238E27FC236}">
                <a16:creationId xmlns:a16="http://schemas.microsoft.com/office/drawing/2014/main" id="{646E8F85-A2CD-E28C-59B9-D67573276D74}"/>
              </a:ext>
            </a:extLst>
          </p:cNvPr>
          <p:cNvSpPr txBox="1">
            <a:spLocks noGrp="1" noChangeArrowheads="1"/>
          </p:cNvSpPr>
          <p:nvPr>
            <p:ph type="body" idx="4294967295"/>
          </p:nvPr>
        </p:nvSpPr>
        <p:spPr>
          <a:xfrm>
            <a:off x="525268" y="1486200"/>
            <a:ext cx="10744200" cy="2722149"/>
          </a:xfrm>
        </p:spPr>
        <p:txBody>
          <a:bodyPr/>
          <a:lstStyle/>
          <a:p>
            <a:pPr eaLnBrk="1"/>
            <a:r>
              <a:rPr lang="en-GB" altLang="en-US" sz="1800" dirty="0">
                <a:cs typeface="Arial"/>
              </a:rPr>
              <a:t>Mobilising in Southampton with science undertaken in the Rockall Trough including a mid-expedition port call in to </a:t>
            </a:r>
            <a:r>
              <a:rPr lang="en-GB" altLang="en-US" sz="1800" dirty="0" err="1">
                <a:cs typeface="Arial"/>
              </a:rPr>
              <a:t>Killybegs</a:t>
            </a:r>
            <a:r>
              <a:rPr lang="en-GB" altLang="en-US" sz="1800" dirty="0">
                <a:cs typeface="Arial"/>
              </a:rPr>
              <a:t>, Eire.  Part of a NSF / NERC Funded project that involved Scripps and WHOI. </a:t>
            </a:r>
            <a:endParaRPr lang="en-GB" altLang="en-US" sz="1800" dirty="0">
              <a:latin typeface="Arial" panose="020B0604020202020204" pitchFamily="34" charset="0"/>
              <a:cs typeface="Arial"/>
            </a:endParaRPr>
          </a:p>
          <a:p>
            <a:pPr eaLnBrk="1"/>
            <a:r>
              <a:rPr lang="en-GB" altLang="en-US" sz="1800" dirty="0">
                <a:cs typeface="Arial"/>
              </a:rPr>
              <a:t>US Moorings recovery and deployment of OTIS (Ocean Tracer Injection System) close to the ocean floor</a:t>
            </a:r>
          </a:p>
          <a:p>
            <a:pPr eaLnBrk="1"/>
            <a:r>
              <a:rPr lang="en-GB" altLang="en-US" sz="1800" dirty="0">
                <a:cs typeface="Arial"/>
              </a:rPr>
              <a:t>Deploy ADCP measuring currents and up to 100 CTD </a:t>
            </a:r>
            <a:endParaRPr lang="en-GB" altLang="en-US" sz="1800" dirty="0">
              <a:latin typeface="Arial" panose="020B0604020202020204" pitchFamily="34" charset="0"/>
              <a:cs typeface="Arial"/>
            </a:endParaRPr>
          </a:p>
        </p:txBody>
      </p:sp>
      <p:sp>
        <p:nvSpPr>
          <p:cNvPr id="2" name="Title 2">
            <a:extLst>
              <a:ext uri="{FF2B5EF4-FFF2-40B4-BE49-F238E27FC236}">
                <a16:creationId xmlns:a16="http://schemas.microsoft.com/office/drawing/2014/main" id="{16EFBDCB-9CB0-E14B-1B95-B034A2C253BB}"/>
              </a:ext>
            </a:extLst>
          </p:cNvPr>
          <p:cNvSpPr txBox="1">
            <a:spLocks noGrp="1"/>
          </p:cNvSpPr>
          <p:nvPr>
            <p:ph type="title"/>
          </p:nvPr>
        </p:nvSpPr>
        <p:spPr/>
        <p:txBody>
          <a:bodyPr/>
          <a:lstStyle/>
          <a:p>
            <a:pPr eaLnBrk="1" fontAlgn="auto">
              <a:spcBef>
                <a:spcPts val="0"/>
              </a:spcBef>
              <a:spcAft>
                <a:spcPts val="0"/>
              </a:spcAft>
              <a:defRPr/>
            </a:pPr>
            <a:r>
              <a:rPr lang="en-GB"/>
              <a:t>Discovery- BLT (BOTTOM BOUNDARY Turbulance SERIES)</a:t>
            </a:r>
            <a:endParaRPr lang="en-GB">
              <a:cs typeface="Arial"/>
            </a:endParaRPr>
          </a:p>
        </p:txBody>
      </p:sp>
      <p:pic>
        <p:nvPicPr>
          <p:cNvPr id="74758" name="Picture Placeholder 12">
            <a:extLst>
              <a:ext uri="{FF2B5EF4-FFF2-40B4-BE49-F238E27FC236}">
                <a16:creationId xmlns:a16="http://schemas.microsoft.com/office/drawing/2014/main" id="{C79B8B3F-612D-9CAE-C321-5BFB719F7DD5}"/>
              </a:ext>
            </a:extLst>
          </p:cNvPr>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l="37210" r="37210"/>
          <a:stretch/>
        </p:blipFill>
        <p:spPr>
          <a:xfrm>
            <a:off x="7446888" y="3174406"/>
            <a:ext cx="3960868" cy="3535083"/>
          </a:xfrm>
        </p:spPr>
      </p:pic>
      <p:pic>
        <p:nvPicPr>
          <p:cNvPr id="74760" name="Picture Placeholder 11">
            <a:extLst>
              <a:ext uri="{FF2B5EF4-FFF2-40B4-BE49-F238E27FC236}">
                <a16:creationId xmlns:a16="http://schemas.microsoft.com/office/drawing/2014/main" id="{EDF06EE6-5F45-9DB0-9491-1E2B2A341A14}"/>
              </a:ext>
            </a:extLst>
          </p:cNvPr>
          <p:cNvPicPr>
            <a:picLocks noGrp="1" noChangeAspect="1" noChangeArrowheads="1"/>
          </p:cNvPicPr>
          <p:nvPr>
            <p:ph type="pic" idx="4294967295"/>
          </p:nvPr>
        </p:nvPicPr>
        <p:blipFill rotWithShape="1">
          <a:blip r:embed="rId3">
            <a:extLst>
              <a:ext uri="{28A0092B-C50C-407E-A947-70E740481C1C}">
                <a14:useLocalDpi xmlns:a14="http://schemas.microsoft.com/office/drawing/2010/main" val="0"/>
              </a:ext>
            </a:extLst>
          </a:blip>
          <a:srcRect t="13800" b="13800"/>
          <a:stretch/>
        </p:blipFill>
        <p:spPr>
          <a:xfrm>
            <a:off x="647682" y="3881576"/>
            <a:ext cx="3104555" cy="2837504"/>
          </a:xfrm>
        </p:spPr>
      </p:pic>
      <p:pic>
        <p:nvPicPr>
          <p:cNvPr id="6" name="Picture 5">
            <a:extLst>
              <a:ext uri="{FF2B5EF4-FFF2-40B4-BE49-F238E27FC236}">
                <a16:creationId xmlns:a16="http://schemas.microsoft.com/office/drawing/2014/main" id="{6D7891CC-9736-53EC-23F4-8BF9EED49C00}"/>
              </a:ext>
            </a:extLst>
          </p:cNvPr>
          <p:cNvPicPr>
            <a:picLocks noChangeAspect="1"/>
          </p:cNvPicPr>
          <p:nvPr/>
        </p:nvPicPr>
        <p:blipFill>
          <a:blip r:embed="rId4"/>
          <a:stretch>
            <a:fillRect/>
          </a:stretch>
        </p:blipFill>
        <p:spPr>
          <a:xfrm>
            <a:off x="3917242" y="3884999"/>
            <a:ext cx="3352527" cy="28332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138EA965-6D54-6B34-57A1-F3B51A29738F}"/>
              </a:ext>
            </a:extLst>
          </p:cNvPr>
          <p:cNvSpPr txBox="1">
            <a:spLocks noGrp="1"/>
          </p:cNvSpPr>
          <p:nvPr>
            <p:ph type="title"/>
          </p:nvPr>
        </p:nvSpPr>
        <p:spPr/>
        <p:txBody>
          <a:bodyPr/>
          <a:lstStyle/>
          <a:p>
            <a:pPr eaLnBrk="1" fontAlgn="auto">
              <a:spcBef>
                <a:spcPts val="0"/>
              </a:spcBef>
              <a:spcAft>
                <a:spcPts val="0"/>
              </a:spcAft>
              <a:defRPr/>
            </a:pPr>
            <a:r>
              <a:rPr lang="en-GB" dirty="0"/>
              <a:t>RRS discovery - </a:t>
            </a:r>
            <a:r>
              <a:rPr lang="en-GB" err="1"/>
              <a:t>Cefas</a:t>
            </a:r>
            <a:r>
              <a:rPr lang="en-GB" dirty="0"/>
              <a:t> blue belt big ocean survey</a:t>
            </a:r>
            <a:br>
              <a:rPr lang="en-US" dirty="0"/>
            </a:br>
            <a:r>
              <a:rPr lang="en-GB" dirty="0"/>
              <a:t> </a:t>
            </a:r>
            <a:br>
              <a:rPr lang="en-GB" dirty="0">
                <a:cs typeface="Arial"/>
              </a:rPr>
            </a:br>
            <a:r>
              <a:rPr lang="en-GB" sz="1600" err="1"/>
              <a:t>Southampton~Ascension~Saint</a:t>
            </a:r>
            <a:r>
              <a:rPr lang="en-GB" sz="1600" dirty="0"/>
              <a:t> </a:t>
            </a:r>
            <a:r>
              <a:rPr lang="en-GB" sz="1600" err="1"/>
              <a:t>Helena~MONTEVIDEO</a:t>
            </a:r>
            <a:endParaRPr lang="en-GB">
              <a:cs typeface="Arial"/>
            </a:endParaRPr>
          </a:p>
        </p:txBody>
      </p:sp>
      <p:sp>
        <p:nvSpPr>
          <p:cNvPr id="75778" name="Text Placeholder 1">
            <a:extLst>
              <a:ext uri="{FF2B5EF4-FFF2-40B4-BE49-F238E27FC236}">
                <a16:creationId xmlns:a16="http://schemas.microsoft.com/office/drawing/2014/main" id="{01734AC6-5F94-4F7A-C48D-C37E0B75AEA1}"/>
              </a:ext>
            </a:extLst>
          </p:cNvPr>
          <p:cNvSpPr txBox="1">
            <a:spLocks noGrp="1" noChangeArrowheads="1"/>
          </p:cNvSpPr>
          <p:nvPr>
            <p:ph type="body" idx="4294967295"/>
          </p:nvPr>
        </p:nvSpPr>
        <p:spPr/>
        <p:txBody>
          <a:bodyPr/>
          <a:lstStyle/>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p:txBody>
      </p:sp>
      <p:pic>
        <p:nvPicPr>
          <p:cNvPr id="75779" name="Picture 14">
            <a:extLst>
              <a:ext uri="{FF2B5EF4-FFF2-40B4-BE49-F238E27FC236}">
                <a16:creationId xmlns:a16="http://schemas.microsoft.com/office/drawing/2014/main" id="{4A5CD708-93E8-4D22-F955-CD42BEB70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8207" y="3866737"/>
            <a:ext cx="3312749"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14">
            <a:extLst>
              <a:ext uri="{FF2B5EF4-FFF2-40B4-BE49-F238E27FC236}">
                <a16:creationId xmlns:a16="http://schemas.microsoft.com/office/drawing/2014/main" id="{E828CBB9-5807-C446-FA3F-BD93A1AE3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257"/>
            <a:ext cx="8879251" cy="54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D287F0B-6979-EBC2-1D99-60BDCA119683}"/>
              </a:ext>
            </a:extLst>
          </p:cNvPr>
          <p:cNvPicPr>
            <a:picLocks noChangeAspect="1"/>
          </p:cNvPicPr>
          <p:nvPr/>
        </p:nvPicPr>
        <p:blipFill>
          <a:blip r:embed="rId4"/>
          <a:stretch>
            <a:fillRect/>
          </a:stretch>
        </p:blipFill>
        <p:spPr>
          <a:xfrm>
            <a:off x="8868207" y="1234798"/>
            <a:ext cx="3327622" cy="26315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76802" name="Text Placeholder 18">
            <a:extLst>
              <a:ext uri="{FF2B5EF4-FFF2-40B4-BE49-F238E27FC236}">
                <a16:creationId xmlns:a16="http://schemas.microsoft.com/office/drawing/2014/main" id="{00B84EAE-B8E7-A7D4-B4D0-132E2A88A5F3}"/>
              </a:ext>
            </a:extLst>
          </p:cNvPr>
          <p:cNvSpPr txBox="1">
            <a:spLocks noGrp="1" noChangeArrowheads="1"/>
          </p:cNvSpPr>
          <p:nvPr>
            <p:ph type="body" idx="4294967295"/>
          </p:nvPr>
        </p:nvSpPr>
        <p:spPr>
          <a:xfrm>
            <a:off x="360003" y="1223996"/>
            <a:ext cx="6009339" cy="5634004"/>
          </a:xfrm>
        </p:spPr>
        <p:txBody>
          <a:bodyPr/>
          <a:lstStyle/>
          <a:p>
            <a:pPr eaLnBrk="1"/>
            <a:r>
              <a:rPr lang="en-GB" altLang="en-US" sz="1800" dirty="0">
                <a:cs typeface="Arial"/>
              </a:rPr>
              <a:t>During recovery of a lander in St Helena waters we also recovered an early 19th Century anchor at the same time </a:t>
            </a:r>
          </a:p>
          <a:p>
            <a:pPr eaLnBrk="1"/>
            <a:r>
              <a:rPr lang="en-GB" altLang="en-US" sz="1800" dirty="0">
                <a:cs typeface="Arial"/>
              </a:rPr>
              <a:t>The St Helena Archaeological society estimated the anchor to be 200 years old.</a:t>
            </a:r>
          </a:p>
          <a:p>
            <a:pPr eaLnBrk="1"/>
            <a:r>
              <a:rPr lang="en-GB" altLang="en-US" sz="1800" dirty="0">
                <a:cs typeface="Arial"/>
              </a:rPr>
              <a:t>On the advice of the St Helena Authorities, the anchor was returned to the sea and the UK Hydrographic Office Notified</a:t>
            </a:r>
          </a:p>
          <a:p>
            <a:pPr eaLnBrk="1"/>
            <a:r>
              <a:rPr lang="en-GB" altLang="en-US" sz="1800" dirty="0">
                <a:cs typeface="Arial"/>
              </a:rPr>
              <a:t>New Seamount Discovered within Ascension MPA</a:t>
            </a:r>
          </a:p>
          <a:p>
            <a:pPr eaLnBrk="1"/>
            <a:r>
              <a:rPr lang="en-GB" altLang="en-US" sz="1800" dirty="0">
                <a:cs typeface="Arial"/>
              </a:rPr>
              <a:t>BRUVS-Baited Remote Underwater Video System Deployed</a:t>
            </a: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a:p>
            <a:pPr eaLnBrk="1"/>
            <a:endParaRPr lang="en-GB" altLang="en-US" sz="1600">
              <a:latin typeface="Arial" panose="020B0604020202020204" pitchFamily="34" charset="0"/>
            </a:endParaRPr>
          </a:p>
        </p:txBody>
      </p:sp>
      <p:sp>
        <p:nvSpPr>
          <p:cNvPr id="10" name="Title 9">
            <a:extLst>
              <a:ext uri="{FF2B5EF4-FFF2-40B4-BE49-F238E27FC236}">
                <a16:creationId xmlns:a16="http://schemas.microsoft.com/office/drawing/2014/main" id="{D2BF4A46-B39B-6B30-C3FE-C9366DB8FA89}"/>
              </a:ext>
            </a:extLst>
          </p:cNvPr>
          <p:cNvSpPr>
            <a:spLocks noGrp="1"/>
          </p:cNvSpPr>
          <p:nvPr>
            <p:ph type="title"/>
          </p:nvPr>
        </p:nvSpPr>
        <p:spPr>
          <a:xfrm>
            <a:off x="359999" y="260416"/>
            <a:ext cx="10439997" cy="1079997"/>
          </a:xfrm>
        </p:spPr>
        <p:txBody>
          <a:bodyPr/>
          <a:lstStyle/>
          <a:p>
            <a:pPr>
              <a:defRPr/>
            </a:pPr>
            <a:r>
              <a:rPr lang="en-GB" dirty="0">
                <a:cs typeface="Arial"/>
              </a:rPr>
              <a:t>RRS DISCOVERY - CEFAS BLUE BELT BIG OCEAN SURVEY</a:t>
            </a:r>
            <a:br>
              <a:rPr lang="en-GB" dirty="0">
                <a:cs typeface="Arial"/>
              </a:rPr>
            </a:br>
            <a:r>
              <a:rPr lang="en-GB" dirty="0">
                <a:cs typeface="Arial"/>
              </a:rPr>
              <a:t> </a:t>
            </a:r>
            <a:br>
              <a:rPr lang="en-GB" dirty="0">
                <a:cs typeface="Arial"/>
              </a:rPr>
            </a:br>
            <a:r>
              <a:rPr lang="en-GB" sz="1600" dirty="0">
                <a:cs typeface="Arial"/>
              </a:rPr>
              <a:t>SOUTHAMPTON~ASCENSION~SAINT</a:t>
            </a:r>
            <a:r>
              <a:rPr lang="en-GB" sz="1100" dirty="0">
                <a:cs typeface="Arial"/>
              </a:rPr>
              <a:t> </a:t>
            </a:r>
            <a:r>
              <a:rPr lang="en-GB" sz="1600" dirty="0">
                <a:cs typeface="Arial"/>
              </a:rPr>
              <a:t>HELENA~MONTEVIDEO</a:t>
            </a:r>
            <a:endParaRPr lang="en-GB" sz="1600" b="0" dirty="0">
              <a:cs typeface="Arial"/>
            </a:endParaRPr>
          </a:p>
          <a:p>
            <a:pPr>
              <a:spcBef>
                <a:spcPts val="0"/>
              </a:spcBef>
              <a:spcAft>
                <a:spcPts val="0"/>
              </a:spcAft>
              <a:defRPr/>
            </a:pPr>
            <a:endParaRPr lang="en-GB" dirty="0">
              <a:cs typeface="Arial"/>
            </a:endParaRPr>
          </a:p>
        </p:txBody>
      </p:sp>
      <p:pic>
        <p:nvPicPr>
          <p:cNvPr id="76805" name="Picture 22">
            <a:extLst>
              <a:ext uri="{FF2B5EF4-FFF2-40B4-BE49-F238E27FC236}">
                <a16:creationId xmlns:a16="http://schemas.microsoft.com/office/drawing/2014/main" id="{ACFFA2EE-F686-0966-603D-3A5D86692CA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76418" y="1378605"/>
            <a:ext cx="2758921" cy="250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4">
            <a:extLst>
              <a:ext uri="{FF2B5EF4-FFF2-40B4-BE49-F238E27FC236}">
                <a16:creationId xmlns:a16="http://schemas.microsoft.com/office/drawing/2014/main" id="{A50FF1DF-465A-8C9F-F2E3-8F676BBBC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218" y="4044293"/>
            <a:ext cx="2754360" cy="261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2">
            <a:extLst>
              <a:ext uri="{FF2B5EF4-FFF2-40B4-BE49-F238E27FC236}">
                <a16:creationId xmlns:a16="http://schemas.microsoft.com/office/drawing/2014/main" id="{51430A8B-E692-BDF6-A345-3F0A023B2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5770" y="4041532"/>
            <a:ext cx="2625381" cy="26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a:extLst>
              <a:ext uri="{FF2B5EF4-FFF2-40B4-BE49-F238E27FC236}">
                <a16:creationId xmlns:a16="http://schemas.microsoft.com/office/drawing/2014/main" id="{6130037D-4203-62FF-85D8-705BA306847A}"/>
              </a:ext>
            </a:extLst>
          </p:cNvPr>
          <p:cNvPicPr>
            <a:picLocks noGrp="1" noChangeAspect="1"/>
          </p:cNvPicPr>
          <p:nvPr>
            <p:ph type="pic" idx="4294967295"/>
          </p:nvPr>
        </p:nvPicPr>
        <p:blipFill>
          <a:blip r:embed="rId5"/>
          <a:srcRect t="101" b="101"/>
          <a:stretch>
            <a:fillRect/>
          </a:stretch>
        </p:blipFill>
        <p:spPr>
          <a:xfrm>
            <a:off x="9379320" y="1378284"/>
            <a:ext cx="2609999" cy="25200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Placeholder 1">
            <a:extLst>
              <a:ext uri="{FF2B5EF4-FFF2-40B4-BE49-F238E27FC236}">
                <a16:creationId xmlns:a16="http://schemas.microsoft.com/office/drawing/2014/main" id="{583BA5F6-44B1-9FF8-2EC3-16CD0418B65D}"/>
              </a:ext>
            </a:extLst>
          </p:cNvPr>
          <p:cNvSpPr txBox="1">
            <a:spLocks noGrp="1" noChangeArrowheads="1"/>
          </p:cNvSpPr>
          <p:nvPr>
            <p:ph type="body" idx="4294967295"/>
          </p:nvPr>
        </p:nvSpPr>
        <p:spPr>
          <a:xfrm>
            <a:off x="359997" y="1223996"/>
            <a:ext cx="6434337" cy="3235760"/>
          </a:xfrm>
        </p:spPr>
        <p:txBody>
          <a:bodyPr/>
          <a:lstStyle/>
          <a:p>
            <a:pPr eaLnBrk="1"/>
            <a:endParaRPr lang="en-GB" altLang="en-US" sz="1800" b="1">
              <a:cs typeface="Arial"/>
            </a:endParaRPr>
          </a:p>
          <a:p>
            <a:r>
              <a:rPr lang="en-GB" altLang="en-US" sz="1800" dirty="0">
                <a:cs typeface="Arial"/>
              </a:rPr>
              <a:t>Uruguay to South Georgia and Polar Antarctic to Falklands</a:t>
            </a:r>
            <a:endParaRPr lang="en-GB" altLang="en-US" sz="1800" dirty="0">
              <a:latin typeface="Arial" panose="020B0604020202020204" pitchFamily="34" charset="0"/>
              <a:cs typeface="Arial"/>
            </a:endParaRPr>
          </a:p>
          <a:p>
            <a:pPr eaLnBrk="1"/>
            <a:r>
              <a:rPr lang="en-GB" altLang="en-US" sz="1800" dirty="0">
                <a:cs typeface="Arial"/>
              </a:rPr>
              <a:t>Plastics, Moorings and CTD and </a:t>
            </a:r>
            <a:r>
              <a:rPr lang="en-GB" altLang="en-US" sz="1800" dirty="0" err="1">
                <a:cs typeface="Arial"/>
              </a:rPr>
              <a:t>Zooplanton</a:t>
            </a:r>
            <a:r>
              <a:rPr lang="en-GB" altLang="en-US" sz="1800" dirty="0">
                <a:cs typeface="Arial"/>
              </a:rPr>
              <a:t> studies on </a:t>
            </a:r>
            <a:endParaRPr lang="en-GB" altLang="en-US" sz="1800" b="1" dirty="0">
              <a:latin typeface="Arial" panose="020B0604020202020204" pitchFamily="34" charset="0"/>
              <a:cs typeface="Arial"/>
            </a:endParaRPr>
          </a:p>
          <a:p>
            <a:pPr marL="0" indent="0" eaLnBrk="1">
              <a:buNone/>
            </a:pPr>
            <a:r>
              <a:rPr lang="en-GB" altLang="en-US" sz="1800" dirty="0">
                <a:cs typeface="Arial"/>
              </a:rPr>
              <a:t>    behalf of BAS  </a:t>
            </a:r>
            <a:r>
              <a:rPr lang="en-GB" altLang="en-US" sz="1800" b="1" dirty="0">
                <a:cs typeface="Arial"/>
              </a:rPr>
              <a:t> </a:t>
            </a:r>
            <a:endParaRPr lang="en-GB" altLang="en-US" sz="1800" b="1" dirty="0">
              <a:latin typeface="Arial" panose="020B0604020202020204" pitchFamily="34" charset="0"/>
              <a:cs typeface="Arial"/>
            </a:endParaRPr>
          </a:p>
          <a:p>
            <a:r>
              <a:rPr lang="en-GB" altLang="en-US" sz="1800" dirty="0">
                <a:cs typeface="Arial"/>
              </a:rPr>
              <a:t>Opportunity Science – Iceberg A76a    </a:t>
            </a:r>
            <a:r>
              <a:rPr lang="en-GB" altLang="en-US" sz="1800" b="1" dirty="0">
                <a:cs typeface="Arial"/>
              </a:rPr>
              <a:t>                     </a:t>
            </a:r>
            <a:endParaRPr lang="en-GB" altLang="en-US" sz="1800" b="1" dirty="0">
              <a:latin typeface="Arial" panose="020B0604020202020204" pitchFamily="34" charset="0"/>
              <a:cs typeface="Arial"/>
            </a:endParaRPr>
          </a:p>
          <a:p>
            <a:pPr eaLnBrk="1"/>
            <a:endParaRPr lang="en-GB" altLang="en-US" sz="1800">
              <a:latin typeface="Arial" panose="020B0604020202020204" pitchFamily="34" charset="0"/>
            </a:endParaRPr>
          </a:p>
          <a:p>
            <a:pPr eaLnBrk="1"/>
            <a:endParaRPr lang="en-GB" altLang="en-US" sz="1800">
              <a:latin typeface="Arial" panose="020B0604020202020204" pitchFamily="34" charset="0"/>
            </a:endParaRPr>
          </a:p>
          <a:p>
            <a:pPr marL="0" indent="0" eaLnBrk="1">
              <a:buNone/>
            </a:pPr>
            <a:endParaRPr lang="en-GB" altLang="en-US" sz="1800">
              <a:solidFill>
                <a:srgbClr val="212529"/>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89C3A7C-C8E7-DC7D-EF65-1DE11DABC1A0}"/>
              </a:ext>
            </a:extLst>
          </p:cNvPr>
          <p:cNvSpPr>
            <a:spLocks noGrp="1"/>
          </p:cNvSpPr>
          <p:nvPr>
            <p:ph type="title"/>
          </p:nvPr>
        </p:nvSpPr>
        <p:spPr>
          <a:xfrm>
            <a:off x="359999" y="143999"/>
            <a:ext cx="10439997" cy="1021861"/>
          </a:xfrm>
        </p:spPr>
        <p:txBody>
          <a:bodyPr/>
          <a:lstStyle/>
          <a:p>
            <a:pPr eaLnBrk="1" fontAlgn="auto">
              <a:spcBef>
                <a:spcPts val="0"/>
              </a:spcBef>
              <a:spcAft>
                <a:spcPts val="0"/>
              </a:spcAft>
              <a:defRPr/>
            </a:pPr>
            <a:r>
              <a:rPr lang="en-GB" dirty="0"/>
              <a:t>Discovery - polar ocean</a:t>
            </a:r>
            <a:br>
              <a:rPr lang="en-GB" dirty="0">
                <a:cs typeface="Arial"/>
              </a:rPr>
            </a:br>
            <a:br>
              <a:rPr lang="en-GB" dirty="0"/>
            </a:br>
            <a:r>
              <a:rPr lang="en-GB" sz="1800" dirty="0"/>
              <a:t>SOUTH GEORGIA, scotia sea, the Falkland islands</a:t>
            </a:r>
            <a:endParaRPr lang="en-GB" sz="1800" dirty="0">
              <a:cs typeface="Arial"/>
            </a:endParaRPr>
          </a:p>
        </p:txBody>
      </p:sp>
      <p:pic>
        <p:nvPicPr>
          <p:cNvPr id="27" name="Picture 26">
            <a:extLst>
              <a:ext uri="{FF2B5EF4-FFF2-40B4-BE49-F238E27FC236}">
                <a16:creationId xmlns:a16="http://schemas.microsoft.com/office/drawing/2014/main" id="{6E933550-1A8F-6983-563F-E02AE8FAC120}"/>
              </a:ext>
            </a:extLst>
          </p:cNvPr>
          <p:cNvPicPr>
            <a:picLocks noChangeAspect="1"/>
          </p:cNvPicPr>
          <p:nvPr/>
        </p:nvPicPr>
        <p:blipFill>
          <a:blip r:embed="rId2"/>
          <a:stretch>
            <a:fillRect/>
          </a:stretch>
        </p:blipFill>
        <p:spPr>
          <a:xfrm>
            <a:off x="7183784" y="4017972"/>
            <a:ext cx="4732938" cy="2736892"/>
          </a:xfrm>
          <a:prstGeom prst="rect">
            <a:avLst/>
          </a:prstGeom>
        </p:spPr>
      </p:pic>
      <p:pic>
        <p:nvPicPr>
          <p:cNvPr id="28" name="Picture 27">
            <a:extLst>
              <a:ext uri="{FF2B5EF4-FFF2-40B4-BE49-F238E27FC236}">
                <a16:creationId xmlns:a16="http://schemas.microsoft.com/office/drawing/2014/main" id="{1137F630-2100-6292-E125-5E8B82C81259}"/>
              </a:ext>
            </a:extLst>
          </p:cNvPr>
          <p:cNvPicPr>
            <a:picLocks noChangeAspect="1"/>
          </p:cNvPicPr>
          <p:nvPr/>
        </p:nvPicPr>
        <p:blipFill>
          <a:blip r:embed="rId3"/>
          <a:stretch>
            <a:fillRect/>
          </a:stretch>
        </p:blipFill>
        <p:spPr>
          <a:xfrm>
            <a:off x="7186249" y="1275807"/>
            <a:ext cx="4730586" cy="2558438"/>
          </a:xfrm>
          <a:prstGeom prst="rect">
            <a:avLst/>
          </a:prstGeom>
        </p:spPr>
      </p:pic>
      <p:pic>
        <p:nvPicPr>
          <p:cNvPr id="2" name="Picture 2" descr="A picture containing water, outdoor, day&#10;&#10;Description automatically generated">
            <a:extLst>
              <a:ext uri="{FF2B5EF4-FFF2-40B4-BE49-F238E27FC236}">
                <a16:creationId xmlns:a16="http://schemas.microsoft.com/office/drawing/2014/main" id="{9715361B-3A40-E195-823A-819C35A14C3D}"/>
              </a:ext>
            </a:extLst>
          </p:cNvPr>
          <p:cNvPicPr>
            <a:picLocks noChangeAspect="1"/>
          </p:cNvPicPr>
          <p:nvPr/>
        </p:nvPicPr>
        <p:blipFill>
          <a:blip r:embed="rId4"/>
          <a:stretch>
            <a:fillRect/>
          </a:stretch>
        </p:blipFill>
        <p:spPr>
          <a:xfrm>
            <a:off x="2870579" y="4014270"/>
            <a:ext cx="4107977" cy="26963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99EDCD-017C-A784-3C63-DE536D139678}"/>
              </a:ext>
            </a:extLst>
          </p:cNvPr>
          <p:cNvSpPr>
            <a:spLocks noGrp="1"/>
          </p:cNvSpPr>
          <p:nvPr>
            <p:ph type="body" idx="4294967295"/>
          </p:nvPr>
        </p:nvSpPr>
        <p:spPr>
          <a:xfrm>
            <a:off x="359999" y="1223996"/>
            <a:ext cx="5399998" cy="5435999"/>
          </a:xfrm>
        </p:spPr>
        <p:txBody>
          <a:bodyPr/>
          <a:lstStyle/>
          <a:p>
            <a:pPr eaLnBrk="1"/>
            <a:endParaRPr lang="en-GB" altLang="en-US" sz="1800">
              <a:cs typeface="Arial"/>
            </a:endParaRPr>
          </a:p>
          <a:p>
            <a:r>
              <a:rPr lang="en-GB" altLang="en-US" sz="1800" dirty="0">
                <a:solidFill>
                  <a:srgbClr val="212529"/>
                </a:solidFill>
                <a:cs typeface="Arial"/>
              </a:rPr>
              <a:t>The Atlantic Meridional Transect (AMT) multidisciplinary programme, which undertakes biological, chemical and physical oceanographic research during an annual voyage between the UK and destinations in the South Atlantic. This year it was run in reverse Falklands to Southampton, a distance of approx. 7000nm.</a:t>
            </a:r>
            <a:endParaRPr lang="en-GB" dirty="0"/>
          </a:p>
          <a:p>
            <a:pPr eaLnBrk="1"/>
            <a:r>
              <a:rPr lang="en-GB" altLang="en-US" sz="1800" dirty="0">
                <a:solidFill>
                  <a:srgbClr val="212529"/>
                </a:solidFill>
                <a:cs typeface="Arial"/>
              </a:rPr>
              <a:t>Deployments carried out were: CTDs Daily Launch, Zooplankton Net, Atmospherics for CO2, Moorings.</a:t>
            </a:r>
            <a:endParaRPr lang="en-GB" altLang="en-US" sz="1800" dirty="0">
              <a:cs typeface="Arial"/>
            </a:endParaRPr>
          </a:p>
          <a:p>
            <a:endParaRPr lang="en-GB"/>
          </a:p>
        </p:txBody>
      </p:sp>
      <p:sp>
        <p:nvSpPr>
          <p:cNvPr id="7" name="Title 6">
            <a:extLst>
              <a:ext uri="{FF2B5EF4-FFF2-40B4-BE49-F238E27FC236}">
                <a16:creationId xmlns:a16="http://schemas.microsoft.com/office/drawing/2014/main" id="{4016B9FD-F102-CF6B-2A59-3EC9D3BF7515}"/>
              </a:ext>
            </a:extLst>
          </p:cNvPr>
          <p:cNvSpPr>
            <a:spLocks noGrp="1"/>
          </p:cNvSpPr>
          <p:nvPr>
            <p:ph type="title"/>
          </p:nvPr>
        </p:nvSpPr>
        <p:spPr/>
        <p:txBody>
          <a:bodyPr/>
          <a:lstStyle/>
          <a:p>
            <a:r>
              <a:rPr lang="en-GB" dirty="0"/>
              <a:t>RRS DISCOVERY -  amt north (mid-Atlantic TRANSECT South to North</a:t>
            </a:r>
          </a:p>
        </p:txBody>
      </p:sp>
      <p:pic>
        <p:nvPicPr>
          <p:cNvPr id="10" name="Picture Placeholder 9">
            <a:extLst>
              <a:ext uri="{FF2B5EF4-FFF2-40B4-BE49-F238E27FC236}">
                <a16:creationId xmlns:a16="http://schemas.microsoft.com/office/drawing/2014/main" id="{6BECBE14-B504-B604-62B2-C5D8F3BC7798}"/>
              </a:ext>
            </a:extLst>
          </p:cNvPr>
          <p:cNvPicPr>
            <a:picLocks noGrp="1" noChangeAspect="1"/>
          </p:cNvPicPr>
          <p:nvPr>
            <p:ph type="pic" idx="4294967295"/>
          </p:nvPr>
        </p:nvPicPr>
        <p:blipFill rotWithShape="1">
          <a:blip r:embed="rId2"/>
          <a:srcRect l="12482" r="12482"/>
          <a:stretch/>
        </p:blipFill>
        <p:spPr>
          <a:xfrm>
            <a:off x="5804316" y="4143696"/>
            <a:ext cx="3056342" cy="2575221"/>
          </a:xfrm>
          <a:prstGeom prst="rect">
            <a:avLst/>
          </a:prstGeom>
        </p:spPr>
      </p:pic>
      <p:pic>
        <p:nvPicPr>
          <p:cNvPr id="9" name="Picture 8">
            <a:extLst>
              <a:ext uri="{FF2B5EF4-FFF2-40B4-BE49-F238E27FC236}">
                <a16:creationId xmlns:a16="http://schemas.microsoft.com/office/drawing/2014/main" id="{C90C60C9-E720-4315-7FFE-6EF16790E556}"/>
              </a:ext>
            </a:extLst>
          </p:cNvPr>
          <p:cNvPicPr>
            <a:picLocks noChangeAspect="1"/>
          </p:cNvPicPr>
          <p:nvPr/>
        </p:nvPicPr>
        <p:blipFill>
          <a:blip r:embed="rId3"/>
          <a:stretch>
            <a:fillRect/>
          </a:stretch>
        </p:blipFill>
        <p:spPr>
          <a:xfrm>
            <a:off x="8704166" y="1228355"/>
            <a:ext cx="3373909" cy="2750806"/>
          </a:xfrm>
          <a:prstGeom prst="rect">
            <a:avLst/>
          </a:prstGeom>
        </p:spPr>
      </p:pic>
      <p:pic>
        <p:nvPicPr>
          <p:cNvPr id="16" name="Picture 15">
            <a:extLst>
              <a:ext uri="{FF2B5EF4-FFF2-40B4-BE49-F238E27FC236}">
                <a16:creationId xmlns:a16="http://schemas.microsoft.com/office/drawing/2014/main" id="{5C5DF49F-5260-B8B0-74F4-CC461E2D641F}"/>
              </a:ext>
            </a:extLst>
          </p:cNvPr>
          <p:cNvPicPr>
            <a:picLocks noChangeAspect="1"/>
          </p:cNvPicPr>
          <p:nvPr/>
        </p:nvPicPr>
        <p:blipFill>
          <a:blip r:embed="rId4"/>
          <a:stretch>
            <a:fillRect/>
          </a:stretch>
        </p:blipFill>
        <p:spPr>
          <a:xfrm>
            <a:off x="6240301" y="1421564"/>
            <a:ext cx="2609314" cy="2523963"/>
          </a:xfrm>
          <a:prstGeom prst="rect">
            <a:avLst/>
          </a:prstGeom>
        </p:spPr>
      </p:pic>
      <p:pic>
        <p:nvPicPr>
          <p:cNvPr id="19" name="Picture 18">
            <a:extLst>
              <a:ext uri="{FF2B5EF4-FFF2-40B4-BE49-F238E27FC236}">
                <a16:creationId xmlns:a16="http://schemas.microsoft.com/office/drawing/2014/main" id="{32CD4F9F-FD8C-4530-A965-1C6E381AB922}"/>
              </a:ext>
            </a:extLst>
          </p:cNvPr>
          <p:cNvPicPr>
            <a:picLocks noChangeAspect="1"/>
          </p:cNvPicPr>
          <p:nvPr/>
        </p:nvPicPr>
        <p:blipFill>
          <a:blip r:embed="rId4"/>
          <a:stretch>
            <a:fillRect/>
          </a:stretch>
        </p:blipFill>
        <p:spPr>
          <a:xfrm>
            <a:off x="9177679" y="3985128"/>
            <a:ext cx="2609314" cy="2523963"/>
          </a:xfrm>
          <a:prstGeom prst="rect">
            <a:avLst/>
          </a:prstGeom>
        </p:spPr>
      </p:pic>
      <p:pic>
        <p:nvPicPr>
          <p:cNvPr id="22" name="Picture 21">
            <a:extLst>
              <a:ext uri="{FF2B5EF4-FFF2-40B4-BE49-F238E27FC236}">
                <a16:creationId xmlns:a16="http://schemas.microsoft.com/office/drawing/2014/main" id="{21C23851-B660-D611-CE26-4B499F6F0B5F}"/>
              </a:ext>
            </a:extLst>
          </p:cNvPr>
          <p:cNvPicPr>
            <a:picLocks noChangeAspect="1"/>
          </p:cNvPicPr>
          <p:nvPr/>
        </p:nvPicPr>
        <p:blipFill>
          <a:blip r:embed="rId5"/>
          <a:stretch>
            <a:fillRect/>
          </a:stretch>
        </p:blipFill>
        <p:spPr>
          <a:xfrm>
            <a:off x="5796034" y="1242429"/>
            <a:ext cx="3040653" cy="2752522"/>
          </a:xfrm>
          <a:prstGeom prst="rect">
            <a:avLst/>
          </a:prstGeom>
        </p:spPr>
      </p:pic>
      <p:pic>
        <p:nvPicPr>
          <p:cNvPr id="31" name="Picture 30">
            <a:extLst>
              <a:ext uri="{FF2B5EF4-FFF2-40B4-BE49-F238E27FC236}">
                <a16:creationId xmlns:a16="http://schemas.microsoft.com/office/drawing/2014/main" id="{60FC0FA3-099E-BE9F-2BDB-858A2E211821}"/>
              </a:ext>
            </a:extLst>
          </p:cNvPr>
          <p:cNvPicPr>
            <a:picLocks noChangeAspect="1"/>
          </p:cNvPicPr>
          <p:nvPr/>
        </p:nvPicPr>
        <p:blipFill>
          <a:blip r:embed="rId6"/>
          <a:stretch>
            <a:fillRect/>
          </a:stretch>
        </p:blipFill>
        <p:spPr>
          <a:xfrm>
            <a:off x="8838572" y="4139737"/>
            <a:ext cx="3084139" cy="2579056"/>
          </a:xfrm>
          <a:prstGeom prst="rect">
            <a:avLst/>
          </a:prstGeom>
        </p:spPr>
      </p:pic>
    </p:spTree>
    <p:extLst>
      <p:ext uri="{BB962C8B-B14F-4D97-AF65-F5344CB8AC3E}">
        <p14:creationId xmlns:p14="http://schemas.microsoft.com/office/powerpoint/2010/main" val="161244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EF908-6EAD-0E5B-4093-C01C0EA29030}"/>
              </a:ext>
            </a:extLst>
          </p:cNvPr>
          <p:cNvPicPr>
            <a:picLocks noChangeAspect="1"/>
          </p:cNvPicPr>
          <p:nvPr/>
        </p:nvPicPr>
        <p:blipFill>
          <a:blip r:embed="rId2"/>
          <a:stretch>
            <a:fillRect/>
          </a:stretch>
        </p:blipFill>
        <p:spPr>
          <a:xfrm>
            <a:off x="360000" y="1223996"/>
            <a:ext cx="11368154" cy="5567329"/>
          </a:xfrm>
          <a:prstGeom prst="rect">
            <a:avLst/>
          </a:prstGeom>
        </p:spPr>
      </p:pic>
      <p:sp>
        <p:nvSpPr>
          <p:cNvPr id="3" name="TextBox 2">
            <a:extLst>
              <a:ext uri="{FF2B5EF4-FFF2-40B4-BE49-F238E27FC236}">
                <a16:creationId xmlns:a16="http://schemas.microsoft.com/office/drawing/2014/main" id="{18C75637-7148-CC20-1070-FC833D669CEF}"/>
              </a:ext>
            </a:extLst>
          </p:cNvPr>
          <p:cNvSpPr txBox="1"/>
          <p:nvPr/>
        </p:nvSpPr>
        <p:spPr>
          <a:xfrm>
            <a:off x="378156" y="486992"/>
            <a:ext cx="10506722" cy="584775"/>
          </a:xfrm>
          <a:prstGeom prst="rect">
            <a:avLst/>
          </a:prstGeom>
          <a:solidFill>
            <a:srgbClr val="00B0F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Calibri"/>
                <a:cs typeface="Calibri"/>
              </a:rPr>
              <a:t>RRS JAMES COOK EXPEDITIONS –2022 / 2023</a:t>
            </a:r>
            <a:endParaRPr lang="en-US" sz="3200" b="1" dirty="0">
              <a:cs typeface="Calibri" panose="020F0502020204030204" pitchFamily="34" charset="0"/>
            </a:endParaRPr>
          </a:p>
        </p:txBody>
      </p:sp>
    </p:spTree>
    <p:extLst>
      <p:ext uri="{BB962C8B-B14F-4D97-AF65-F5344CB8AC3E}">
        <p14:creationId xmlns:p14="http://schemas.microsoft.com/office/powerpoint/2010/main" val="2683132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7">
            <a:extLst>
              <a:ext uri="{FF2B5EF4-FFF2-40B4-BE49-F238E27FC236}">
                <a16:creationId xmlns:a16="http://schemas.microsoft.com/office/drawing/2014/main" id="{2AFD87E4-D431-10D9-1516-37713A182E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68" t="855" r="5960" b="-855"/>
          <a:stretch/>
        </p:blipFill>
        <p:spPr bwMode="auto">
          <a:xfrm>
            <a:off x="6272440" y="3804108"/>
            <a:ext cx="2601587" cy="271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713C3E09-7771-CFC0-448A-5981D28A85AA}"/>
              </a:ext>
            </a:extLst>
          </p:cNvPr>
          <p:cNvSpPr>
            <a:spLocks noGrp="1"/>
          </p:cNvSpPr>
          <p:nvPr>
            <p:ph type="title"/>
          </p:nvPr>
        </p:nvSpPr>
        <p:spPr/>
        <p:txBody>
          <a:bodyPr/>
          <a:lstStyle/>
          <a:p>
            <a:pPr eaLnBrk="1" fontAlgn="auto">
              <a:spcBef>
                <a:spcPts val="0"/>
              </a:spcBef>
              <a:spcAft>
                <a:spcPts val="0"/>
              </a:spcAft>
              <a:defRPr/>
            </a:pPr>
            <a:r>
              <a:rPr lang="en-GB" dirty="0"/>
              <a:t>RRS James cook - Porcupine abyssal plain (PAP) and </a:t>
            </a:r>
            <a:r>
              <a:rPr lang="en-GB" dirty="0" err="1"/>
              <a:t>iceland</a:t>
            </a:r>
            <a:r>
              <a:rPr lang="en-GB" dirty="0"/>
              <a:t> basin </a:t>
            </a:r>
            <a:endParaRPr lang="en-GB"/>
          </a:p>
        </p:txBody>
      </p:sp>
      <p:sp>
        <p:nvSpPr>
          <p:cNvPr id="78851" name="Text Placeholder 1">
            <a:extLst>
              <a:ext uri="{FF2B5EF4-FFF2-40B4-BE49-F238E27FC236}">
                <a16:creationId xmlns:a16="http://schemas.microsoft.com/office/drawing/2014/main" id="{166ED96E-FD4E-AFDA-1629-39EDFF08589C}"/>
              </a:ext>
            </a:extLst>
          </p:cNvPr>
          <p:cNvSpPr txBox="1">
            <a:spLocks noGrp="1" noChangeArrowheads="1"/>
          </p:cNvSpPr>
          <p:nvPr>
            <p:ph type="body" idx="4294967295"/>
          </p:nvPr>
        </p:nvSpPr>
        <p:spPr>
          <a:xfrm>
            <a:off x="591531" y="1227420"/>
            <a:ext cx="8615570" cy="2520521"/>
          </a:xfrm>
        </p:spPr>
        <p:txBody>
          <a:bodyPr/>
          <a:lstStyle/>
          <a:p>
            <a:pPr eaLnBrk="1"/>
            <a:r>
              <a:rPr lang="en-GB" altLang="en-US" sz="1800" dirty="0">
                <a:cs typeface="Arial"/>
              </a:rPr>
              <a:t>PAP - sustained observatory dating back to 1985 located South-West Approaches </a:t>
            </a:r>
            <a:endParaRPr lang="en-GB" altLang="en-US" sz="1800" dirty="0">
              <a:latin typeface="Arial" panose="020B0604020202020204" pitchFamily="34" charset="0"/>
              <a:cs typeface="Arial"/>
            </a:endParaRPr>
          </a:p>
          <a:p>
            <a:pPr eaLnBrk="1"/>
            <a:r>
              <a:rPr lang="en-GB" altLang="en-US" sz="1800" dirty="0">
                <a:cs typeface="Arial"/>
              </a:rPr>
              <a:t>Type of work carried out: Net sampling, Sediment traps, Box and Gravity coring </a:t>
            </a:r>
            <a:endParaRPr lang="en-GB" altLang="en-US" sz="1800" dirty="0">
              <a:latin typeface="Arial" panose="020B0604020202020204" pitchFamily="34" charset="0"/>
              <a:cs typeface="Arial"/>
            </a:endParaRPr>
          </a:p>
          <a:p>
            <a:pPr eaLnBrk="1"/>
            <a:r>
              <a:rPr lang="en-GB" altLang="en-US" sz="1800" dirty="0">
                <a:cs typeface="Arial"/>
              </a:rPr>
              <a:t>Maintenance of Met Office ODAS Buoys, including removal of Marine growth.</a:t>
            </a:r>
            <a:endParaRPr lang="en-GB" altLang="en-US" sz="1800" dirty="0">
              <a:latin typeface="Arial" panose="020B0604020202020204" pitchFamily="34" charset="0"/>
              <a:cs typeface="Arial"/>
            </a:endParaRPr>
          </a:p>
          <a:p>
            <a:pPr eaLnBrk="1"/>
            <a:r>
              <a:rPr lang="en-GB" altLang="en-US" sz="1800" dirty="0">
                <a:cs typeface="Arial"/>
              </a:rPr>
              <a:t>Iceland Basin - OSNAP (Overturning in the Sub-Polar N. Atlantic Programme) </a:t>
            </a:r>
            <a:endParaRPr lang="en-GB" altLang="en-US" sz="1800" dirty="0">
              <a:latin typeface="Arial" panose="020B0604020202020204" pitchFamily="34" charset="0"/>
              <a:cs typeface="Arial"/>
            </a:endParaRPr>
          </a:p>
        </p:txBody>
      </p:sp>
      <p:pic>
        <p:nvPicPr>
          <p:cNvPr id="78853" name="Picture Placeholder 8">
            <a:extLst>
              <a:ext uri="{FF2B5EF4-FFF2-40B4-BE49-F238E27FC236}">
                <a16:creationId xmlns:a16="http://schemas.microsoft.com/office/drawing/2014/main" id="{A7541EAA-2EA9-97EF-65C1-D9179141BBEE}"/>
              </a:ext>
            </a:extLst>
          </p:cNvPr>
          <p:cNvPicPr>
            <a:picLocks noGrp="1" noChangeAspect="1" noChangeArrowheads="1"/>
          </p:cNvPicPr>
          <p:nvPr>
            <p:ph type="pic" idx="4294967295"/>
          </p:nvPr>
        </p:nvPicPr>
        <p:blipFill rotWithShape="1">
          <a:blip r:embed="rId5">
            <a:extLst>
              <a:ext uri="{28A0092B-C50C-407E-A947-70E740481C1C}">
                <a14:useLocalDpi xmlns:a14="http://schemas.microsoft.com/office/drawing/2010/main" val="0"/>
              </a:ext>
            </a:extLst>
          </a:blip>
          <a:srcRect t="22833" b="22833"/>
          <a:stretch/>
        </p:blipFill>
        <p:spPr>
          <a:xfrm>
            <a:off x="8984807" y="1287408"/>
            <a:ext cx="2855693" cy="2379224"/>
          </a:xfrm>
        </p:spPr>
      </p:pic>
      <p:pic>
        <p:nvPicPr>
          <p:cNvPr id="78857" name="Picture 12">
            <a:extLst>
              <a:ext uri="{FF2B5EF4-FFF2-40B4-BE49-F238E27FC236}">
                <a16:creationId xmlns:a16="http://schemas.microsoft.com/office/drawing/2014/main" id="{6E65AF92-7ECD-CC70-6E95-83FF8F14C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6884" y="3756579"/>
            <a:ext cx="2853689" cy="273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SNAP moorings">
            <a:hlinkClick r:id="" action="ppaction://media"/>
            <a:extLst>
              <a:ext uri="{FF2B5EF4-FFF2-40B4-BE49-F238E27FC236}">
                <a16:creationId xmlns:a16="http://schemas.microsoft.com/office/drawing/2014/main" id="{571913C5-1DF9-C5EF-1EFC-D312F9CD42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7346" y="3805390"/>
            <a:ext cx="2562005" cy="2704248"/>
          </a:xfrm>
          <a:prstGeom prst="rect">
            <a:avLst/>
          </a:prstGeom>
        </p:spPr>
      </p:pic>
      <p:pic>
        <p:nvPicPr>
          <p:cNvPr id="10" name="Picture 9">
            <a:extLst>
              <a:ext uri="{FF2B5EF4-FFF2-40B4-BE49-F238E27FC236}">
                <a16:creationId xmlns:a16="http://schemas.microsoft.com/office/drawing/2014/main" id="{987CB6F5-697B-0D87-6160-69BD355FC839}"/>
              </a:ext>
            </a:extLst>
          </p:cNvPr>
          <p:cNvPicPr>
            <a:picLocks noChangeAspect="1"/>
          </p:cNvPicPr>
          <p:nvPr/>
        </p:nvPicPr>
        <p:blipFill rotWithShape="1">
          <a:blip r:embed="rId8"/>
          <a:srcRect l="5842" t="-5394" r="10653" b="4931"/>
          <a:stretch/>
        </p:blipFill>
        <p:spPr>
          <a:xfrm>
            <a:off x="3305199" y="3669604"/>
            <a:ext cx="2856128" cy="2839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DA7897-741D-6BB1-2010-E792532D68EC}"/>
              </a:ext>
            </a:extLst>
          </p:cNvPr>
          <p:cNvSpPr>
            <a:spLocks noGrp="1"/>
          </p:cNvSpPr>
          <p:nvPr>
            <p:ph type="body" idx="4294967295"/>
          </p:nvPr>
        </p:nvSpPr>
        <p:spPr>
          <a:xfrm>
            <a:off x="360363" y="1390650"/>
            <a:ext cx="11631612" cy="2080661"/>
          </a:xfrm>
        </p:spPr>
        <p:txBody>
          <a:bodyPr/>
          <a:lstStyle/>
          <a:p>
            <a:r>
              <a:rPr lang="en-GB" sz="1800"/>
              <a:t>Multi disciplined cruise - Biologists, Scientists, Geologists</a:t>
            </a:r>
            <a:endParaRPr lang="en-GB" sz="1800">
              <a:cs typeface="Arial"/>
            </a:endParaRPr>
          </a:p>
          <a:p>
            <a:r>
              <a:rPr lang="en-GB" sz="1800"/>
              <a:t>Deployments of Auto-Sub </a:t>
            </a:r>
            <a:r>
              <a:rPr lang="en-GB" sz="1800" dirty="0"/>
              <a:t>similar to ‘’Boaty’’ and the NOC ROV for sampling and Imagery </a:t>
            </a:r>
            <a:endParaRPr lang="en-GB" sz="1800" dirty="0">
              <a:cs typeface="Arial"/>
            </a:endParaRPr>
          </a:p>
          <a:p>
            <a:r>
              <a:rPr lang="en-GB" sz="1800"/>
              <a:t>ROV also deployed at PAP site</a:t>
            </a:r>
            <a:endParaRPr lang="en-GB" sz="1800">
              <a:cs typeface="Arial"/>
            </a:endParaRPr>
          </a:p>
          <a:p>
            <a:endParaRPr lang="en-GB"/>
          </a:p>
          <a:p>
            <a:endParaRPr lang="en-GB"/>
          </a:p>
        </p:txBody>
      </p:sp>
      <p:sp>
        <p:nvSpPr>
          <p:cNvPr id="7" name="Title 6">
            <a:extLst>
              <a:ext uri="{FF2B5EF4-FFF2-40B4-BE49-F238E27FC236}">
                <a16:creationId xmlns:a16="http://schemas.microsoft.com/office/drawing/2014/main" id="{F7F9AFB1-5352-AB55-9E3C-8B35F9C4CB82}"/>
              </a:ext>
            </a:extLst>
          </p:cNvPr>
          <p:cNvSpPr>
            <a:spLocks noGrp="1"/>
          </p:cNvSpPr>
          <p:nvPr>
            <p:ph type="title"/>
          </p:nvPr>
        </p:nvSpPr>
        <p:spPr/>
        <p:txBody>
          <a:bodyPr/>
          <a:lstStyle/>
          <a:p>
            <a:pPr eaLnBrk="1" fontAlgn="auto">
              <a:spcBef>
                <a:spcPts val="0"/>
              </a:spcBef>
              <a:spcAft>
                <a:spcPts val="0"/>
              </a:spcAft>
              <a:defRPr/>
            </a:pPr>
            <a:r>
              <a:rPr lang="en-GB" dirty="0"/>
              <a:t>RRS James cook - </a:t>
            </a:r>
            <a:r>
              <a:rPr lang="en-GB" dirty="0" err="1"/>
              <a:t>whittard</a:t>
            </a:r>
            <a:r>
              <a:rPr lang="en-GB" dirty="0"/>
              <a:t> canyon</a:t>
            </a:r>
            <a:br>
              <a:rPr lang="en-GB" dirty="0">
                <a:cs typeface="Arial"/>
              </a:rPr>
            </a:br>
            <a:br>
              <a:rPr lang="en-GB" dirty="0"/>
            </a:br>
            <a:r>
              <a:rPr lang="en-GB" sz="2000" dirty="0"/>
              <a:t>south-west approaches </a:t>
            </a:r>
            <a:r>
              <a:rPr lang="en-GB" sz="2000" dirty="0" err="1"/>
              <a:t>uk’s</a:t>
            </a:r>
            <a:r>
              <a:rPr lang="en-GB" sz="2000" dirty="0"/>
              <a:t> only submarine canyon</a:t>
            </a:r>
            <a:endParaRPr lang="en-GB" sz="2000" dirty="0">
              <a:cs typeface="Arial"/>
            </a:endParaRPr>
          </a:p>
        </p:txBody>
      </p:sp>
      <p:pic>
        <p:nvPicPr>
          <p:cNvPr id="12" name="Picture Placeholder 11">
            <a:extLst>
              <a:ext uri="{FF2B5EF4-FFF2-40B4-BE49-F238E27FC236}">
                <a16:creationId xmlns:a16="http://schemas.microsoft.com/office/drawing/2014/main" id="{A55DF74C-811E-4418-0E91-C6623747AE17}"/>
              </a:ext>
            </a:extLst>
          </p:cNvPr>
          <p:cNvPicPr>
            <a:picLocks noGrp="1" noChangeAspect="1"/>
          </p:cNvPicPr>
          <p:nvPr>
            <p:ph type="pic" idx="4294967295"/>
          </p:nvPr>
        </p:nvPicPr>
        <p:blipFill rotWithShape="1">
          <a:blip r:embed="rId2"/>
          <a:srcRect t="22074" b="22074"/>
          <a:stretch/>
        </p:blipFill>
        <p:spPr>
          <a:xfrm>
            <a:off x="5313915" y="4339949"/>
            <a:ext cx="3386137" cy="2519363"/>
          </a:xfrm>
          <a:prstGeom prst="rect">
            <a:avLst/>
          </a:prstGeom>
        </p:spPr>
      </p:pic>
      <p:pic>
        <p:nvPicPr>
          <p:cNvPr id="13" name="Picture Placeholder 12">
            <a:extLst>
              <a:ext uri="{FF2B5EF4-FFF2-40B4-BE49-F238E27FC236}">
                <a16:creationId xmlns:a16="http://schemas.microsoft.com/office/drawing/2014/main" id="{806D0AFF-647A-219A-F00C-499204086F35}"/>
              </a:ext>
            </a:extLst>
          </p:cNvPr>
          <p:cNvPicPr>
            <a:picLocks noGrp="1" noChangeAspect="1"/>
          </p:cNvPicPr>
          <p:nvPr>
            <p:ph type="pic" idx="4294967295"/>
          </p:nvPr>
        </p:nvPicPr>
        <p:blipFill rotWithShape="1">
          <a:blip r:embed="rId3"/>
          <a:srcRect l="8635" r="8635"/>
          <a:stretch/>
        </p:blipFill>
        <p:spPr>
          <a:xfrm>
            <a:off x="8689008" y="4335255"/>
            <a:ext cx="2776538" cy="2519363"/>
          </a:xfrm>
          <a:prstGeom prst="rect">
            <a:avLst/>
          </a:prstGeom>
        </p:spPr>
      </p:pic>
      <p:pic>
        <p:nvPicPr>
          <p:cNvPr id="14" name="Picture 13">
            <a:extLst>
              <a:ext uri="{FF2B5EF4-FFF2-40B4-BE49-F238E27FC236}">
                <a16:creationId xmlns:a16="http://schemas.microsoft.com/office/drawing/2014/main" id="{E5AF1A26-2C44-880F-A19C-EE57590FBBA3}"/>
              </a:ext>
            </a:extLst>
          </p:cNvPr>
          <p:cNvPicPr>
            <a:picLocks noChangeAspect="1"/>
          </p:cNvPicPr>
          <p:nvPr/>
        </p:nvPicPr>
        <p:blipFill>
          <a:blip r:embed="rId4"/>
          <a:stretch>
            <a:fillRect/>
          </a:stretch>
        </p:blipFill>
        <p:spPr>
          <a:xfrm>
            <a:off x="8700939" y="2480137"/>
            <a:ext cx="2764607" cy="1852814"/>
          </a:xfrm>
          <a:prstGeom prst="rect">
            <a:avLst/>
          </a:prstGeom>
        </p:spPr>
      </p:pic>
      <p:pic>
        <p:nvPicPr>
          <p:cNvPr id="17" name="Picture 16">
            <a:extLst>
              <a:ext uri="{FF2B5EF4-FFF2-40B4-BE49-F238E27FC236}">
                <a16:creationId xmlns:a16="http://schemas.microsoft.com/office/drawing/2014/main" id="{A665CA93-123F-FFD8-9A65-EF168FF9012C}"/>
              </a:ext>
            </a:extLst>
          </p:cNvPr>
          <p:cNvPicPr>
            <a:picLocks noChangeAspect="1"/>
          </p:cNvPicPr>
          <p:nvPr/>
        </p:nvPicPr>
        <p:blipFill>
          <a:blip r:embed="rId5"/>
          <a:stretch>
            <a:fillRect/>
          </a:stretch>
        </p:blipFill>
        <p:spPr>
          <a:xfrm>
            <a:off x="5313916" y="2480137"/>
            <a:ext cx="3384861" cy="1852814"/>
          </a:xfrm>
          <a:prstGeom prst="rect">
            <a:avLst/>
          </a:prstGeom>
        </p:spPr>
      </p:pic>
      <p:pic>
        <p:nvPicPr>
          <p:cNvPr id="18" name="Picture 17">
            <a:extLst>
              <a:ext uri="{FF2B5EF4-FFF2-40B4-BE49-F238E27FC236}">
                <a16:creationId xmlns:a16="http://schemas.microsoft.com/office/drawing/2014/main" id="{FF44DA05-AB3C-25AC-ABFB-A080EC4C5A56}"/>
              </a:ext>
            </a:extLst>
          </p:cNvPr>
          <p:cNvPicPr>
            <a:picLocks noChangeAspect="1"/>
          </p:cNvPicPr>
          <p:nvPr/>
        </p:nvPicPr>
        <p:blipFill>
          <a:blip r:embed="rId6"/>
          <a:stretch>
            <a:fillRect/>
          </a:stretch>
        </p:blipFill>
        <p:spPr>
          <a:xfrm>
            <a:off x="505527" y="3635315"/>
            <a:ext cx="4585102" cy="20667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381D28-970F-4A16-F043-43DD6536AD3E}"/>
              </a:ext>
            </a:extLst>
          </p:cNvPr>
          <p:cNvSpPr>
            <a:spLocks noGrp="1"/>
          </p:cNvSpPr>
          <p:nvPr>
            <p:ph type="body" idx="4294967295"/>
          </p:nvPr>
        </p:nvSpPr>
        <p:spPr>
          <a:xfrm>
            <a:off x="359999" y="1304925"/>
            <a:ext cx="5478826" cy="5355070"/>
          </a:xfrm>
        </p:spPr>
        <p:txBody>
          <a:bodyPr/>
          <a:lstStyle/>
          <a:p>
            <a:r>
              <a:rPr lang="en-GB" sz="1800" dirty="0"/>
              <a:t>September 2022 saw JC leave the UK for six months</a:t>
            </a:r>
            <a:endParaRPr lang="en-GB" sz="1800">
              <a:cs typeface="Arial"/>
            </a:endParaRPr>
          </a:p>
          <a:p>
            <a:r>
              <a:rPr lang="en-GB" sz="1800" dirty="0"/>
              <a:t>After a Port call in Vigo to collect seismic equipment for future use in the Pacific the ship sailed to Halifax, NS.</a:t>
            </a:r>
            <a:endParaRPr lang="en-GB" sz="1800" dirty="0">
              <a:cs typeface="Arial"/>
            </a:endParaRPr>
          </a:p>
          <a:p>
            <a:r>
              <a:rPr lang="en-GB" sz="1800" dirty="0"/>
              <a:t>From October to mid-November 2022 the ship undertook deployment and recovery of moorings, ADCP work,  XBT deployments and extensive CTD work in between Port calls to Halifax, Sydney and St John's (NFL)</a:t>
            </a:r>
            <a:endParaRPr lang="en-GB" sz="1800" dirty="0">
              <a:cs typeface="Arial"/>
            </a:endParaRPr>
          </a:p>
        </p:txBody>
      </p:sp>
      <p:sp>
        <p:nvSpPr>
          <p:cNvPr id="2" name="Title 1">
            <a:extLst>
              <a:ext uri="{FF2B5EF4-FFF2-40B4-BE49-F238E27FC236}">
                <a16:creationId xmlns:a16="http://schemas.microsoft.com/office/drawing/2014/main" id="{3F2E2D33-B35B-3BDF-2C8A-628572605C6F}"/>
              </a:ext>
            </a:extLst>
          </p:cNvPr>
          <p:cNvSpPr>
            <a:spLocks noGrp="1"/>
          </p:cNvSpPr>
          <p:nvPr>
            <p:ph type="title"/>
          </p:nvPr>
        </p:nvSpPr>
        <p:spPr/>
        <p:txBody>
          <a:bodyPr/>
          <a:lstStyle/>
          <a:p>
            <a:r>
              <a:rPr lang="en-GB" dirty="0"/>
              <a:t>RRS James cook - Canadian DEPT. OF fisheries and oceans</a:t>
            </a:r>
            <a:br>
              <a:rPr lang="en-GB" dirty="0">
                <a:cs typeface="Arial"/>
              </a:rPr>
            </a:br>
            <a:br>
              <a:rPr lang="en-GB" dirty="0"/>
            </a:br>
            <a:r>
              <a:rPr lang="en-GB" dirty="0"/>
              <a:t>Atlantic zonal monitoring programme</a:t>
            </a:r>
          </a:p>
        </p:txBody>
      </p:sp>
      <p:pic>
        <p:nvPicPr>
          <p:cNvPr id="5" name="Picture Placeholder 4">
            <a:extLst>
              <a:ext uri="{FF2B5EF4-FFF2-40B4-BE49-F238E27FC236}">
                <a16:creationId xmlns:a16="http://schemas.microsoft.com/office/drawing/2014/main" id="{0D146C3F-AA01-6DC0-A6B0-EFF3CE549141}"/>
              </a:ext>
            </a:extLst>
          </p:cNvPr>
          <p:cNvPicPr>
            <a:picLocks noGrp="1" noChangeAspect="1"/>
          </p:cNvPicPr>
          <p:nvPr>
            <p:ph type="pic" idx="4294967295"/>
          </p:nvPr>
        </p:nvPicPr>
        <p:blipFill rotWithShape="1">
          <a:blip r:embed="rId2"/>
          <a:srcRect l="10701" r="10701"/>
          <a:stretch/>
        </p:blipFill>
        <p:spPr>
          <a:xfrm>
            <a:off x="6389023" y="1223996"/>
            <a:ext cx="5399998" cy="54359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C397FD-5A28-5ECC-4F03-47605B856380}"/>
              </a:ext>
            </a:extLst>
          </p:cNvPr>
          <p:cNvSpPr>
            <a:spLocks noGrp="1"/>
          </p:cNvSpPr>
          <p:nvPr>
            <p:ph type="body" idx="4294967295"/>
          </p:nvPr>
        </p:nvSpPr>
        <p:spPr>
          <a:xfrm>
            <a:off x="458857" y="1444901"/>
            <a:ext cx="6621828" cy="5273192"/>
          </a:xfrm>
        </p:spPr>
        <p:txBody>
          <a:bodyPr/>
          <a:lstStyle/>
          <a:p>
            <a:pPr marL="342900" indent="-342900"/>
            <a:r>
              <a:rPr lang="en-GB" sz="2000" dirty="0">
                <a:cs typeface="Arial"/>
              </a:rPr>
              <a:t>Mobilising out of Caldera, Costa Rica (Nov 22-Apr 23)</a:t>
            </a:r>
          </a:p>
          <a:p>
            <a:pPr marL="342900" indent="-342900"/>
            <a:r>
              <a:rPr lang="en-GB" sz="2000" b="1" dirty="0"/>
              <a:t>JC 228 – </a:t>
            </a:r>
            <a:r>
              <a:rPr lang="en-GB" sz="2000" b="1" dirty="0" err="1"/>
              <a:t>MoHOLE</a:t>
            </a:r>
            <a:r>
              <a:rPr lang="en-GB" sz="2000" b="1" dirty="0"/>
              <a:t> to Bending Faults</a:t>
            </a:r>
            <a:endParaRPr lang="en-GB" sz="2000" b="1">
              <a:cs typeface="Arial"/>
            </a:endParaRPr>
          </a:p>
          <a:p>
            <a:pPr lvl="1"/>
            <a:r>
              <a:rPr lang="en-GB" sz="1800" err="1">
                <a:cs typeface="Arial"/>
              </a:rPr>
              <a:t>Seismics</a:t>
            </a:r>
            <a:r>
              <a:rPr lang="en-GB" sz="1800" dirty="0">
                <a:cs typeface="Arial"/>
              </a:rPr>
              <a:t> geophysical investigation in Guatemala Basin</a:t>
            </a:r>
          </a:p>
          <a:p>
            <a:pPr lvl="1"/>
            <a:r>
              <a:rPr lang="en-GB" sz="1800" dirty="0">
                <a:cs typeface="Arial"/>
              </a:rPr>
              <a:t>First NOC </a:t>
            </a:r>
            <a:r>
              <a:rPr lang="en-GB" sz="1800" dirty="0" err="1">
                <a:cs typeface="Arial"/>
              </a:rPr>
              <a:t>Seismics</a:t>
            </a:r>
            <a:r>
              <a:rPr lang="en-GB" sz="1800" dirty="0">
                <a:cs typeface="Arial"/>
              </a:rPr>
              <a:t> Survey in 7 </a:t>
            </a:r>
            <a:r>
              <a:rPr lang="en-GB" sz="1800" dirty="0" err="1">
                <a:cs typeface="Arial"/>
              </a:rPr>
              <a:t>yrs</a:t>
            </a:r>
            <a:endParaRPr lang="en-GB" sz="1800">
              <a:cs typeface="Arial"/>
            </a:endParaRPr>
          </a:p>
          <a:p>
            <a:pPr lvl="1"/>
            <a:r>
              <a:rPr lang="en-GB" sz="1800" dirty="0">
                <a:cs typeface="Arial"/>
              </a:rPr>
              <a:t>Utilised CSIC(</a:t>
            </a:r>
            <a:r>
              <a:rPr lang="en-GB" sz="1100" dirty="0">
                <a:solidFill>
                  <a:srgbClr val="212124"/>
                </a:solidFill>
                <a:cs typeface="Arial"/>
              </a:rPr>
              <a:t>Consejo Superior de </a:t>
            </a:r>
            <a:r>
              <a:rPr lang="en-GB" sz="1100" dirty="0" err="1">
                <a:solidFill>
                  <a:srgbClr val="212124"/>
                </a:solidFill>
                <a:cs typeface="Arial"/>
              </a:rPr>
              <a:t>Investigaciones</a:t>
            </a:r>
            <a:r>
              <a:rPr lang="en-GB" sz="1100" dirty="0">
                <a:solidFill>
                  <a:srgbClr val="212124"/>
                </a:solidFill>
                <a:cs typeface="Arial"/>
              </a:rPr>
              <a:t> </a:t>
            </a:r>
            <a:r>
              <a:rPr lang="en-GB" sz="1100" dirty="0" err="1">
                <a:solidFill>
                  <a:srgbClr val="212124"/>
                </a:solidFill>
                <a:cs typeface="Arial"/>
              </a:rPr>
              <a:t>Científicas</a:t>
            </a:r>
            <a:r>
              <a:rPr lang="en-GB" sz="1100" dirty="0">
                <a:solidFill>
                  <a:srgbClr val="212124"/>
                </a:solidFill>
                <a:cs typeface="Arial"/>
              </a:rPr>
              <a:t>)  </a:t>
            </a:r>
            <a:r>
              <a:rPr lang="en-GB" sz="1800" dirty="0">
                <a:cs typeface="Arial"/>
              </a:rPr>
              <a:t>guns and winches- 6km streamer</a:t>
            </a:r>
          </a:p>
          <a:p>
            <a:pPr lvl="1"/>
            <a:r>
              <a:rPr lang="en-GB" sz="1800" dirty="0">
                <a:cs typeface="Arial"/>
              </a:rPr>
              <a:t>Ended up rescuing the Guard Boat !</a:t>
            </a:r>
          </a:p>
          <a:p>
            <a:r>
              <a:rPr lang="en-GB" sz="1800" b="1" dirty="0">
                <a:cs typeface="Arial"/>
              </a:rPr>
              <a:t>JC228A</a:t>
            </a:r>
            <a:r>
              <a:rPr lang="en-GB" sz="1800" dirty="0">
                <a:cs typeface="Arial"/>
              </a:rPr>
              <a:t> - </a:t>
            </a:r>
            <a:r>
              <a:rPr lang="en-GB" sz="1800" b="1" err="1">
                <a:cs typeface="Arial"/>
              </a:rPr>
              <a:t>MoHOLE</a:t>
            </a:r>
            <a:r>
              <a:rPr lang="en-GB" sz="1800" b="1" dirty="0">
                <a:cs typeface="Arial"/>
              </a:rPr>
              <a:t> Part 2</a:t>
            </a:r>
          </a:p>
          <a:p>
            <a:pPr lvl="1"/>
            <a:r>
              <a:rPr lang="en-GB" sz="1800" dirty="0">
                <a:cs typeface="Arial"/>
              </a:rPr>
              <a:t>AUV and Coring  </a:t>
            </a:r>
            <a:endParaRPr lang="en-GB" dirty="0">
              <a:cs typeface="Arial"/>
            </a:endParaRPr>
          </a:p>
          <a:p>
            <a:pPr lvl="1"/>
            <a:r>
              <a:rPr lang="en-GB" sz="1800" dirty="0">
                <a:cs typeface="Arial"/>
              </a:rPr>
              <a:t>Central America lends itself to potential sites for a new attempt</a:t>
            </a:r>
          </a:p>
          <a:p>
            <a:pPr lvl="1"/>
            <a:endParaRPr lang="en-GB" sz="1800" dirty="0">
              <a:cs typeface="Arial"/>
            </a:endParaRPr>
          </a:p>
        </p:txBody>
      </p:sp>
      <p:sp>
        <p:nvSpPr>
          <p:cNvPr id="7" name="Title 6">
            <a:extLst>
              <a:ext uri="{FF2B5EF4-FFF2-40B4-BE49-F238E27FC236}">
                <a16:creationId xmlns:a16="http://schemas.microsoft.com/office/drawing/2014/main" id="{AAE10CDD-BF5B-3453-34DB-11422E634738}"/>
              </a:ext>
            </a:extLst>
          </p:cNvPr>
          <p:cNvSpPr>
            <a:spLocks noGrp="1"/>
          </p:cNvSpPr>
          <p:nvPr>
            <p:ph type="title"/>
          </p:nvPr>
        </p:nvSpPr>
        <p:spPr/>
        <p:txBody>
          <a:bodyPr/>
          <a:lstStyle/>
          <a:p>
            <a:r>
              <a:rPr lang="en-GB" dirty="0"/>
              <a:t>RRS JAMES COOK - Passage to pacific (via PANAMA CANAL)</a:t>
            </a:r>
            <a:br>
              <a:rPr lang="en-GB" dirty="0"/>
            </a:br>
            <a:r>
              <a:rPr lang="en-GB" dirty="0">
                <a:cs typeface="Arial"/>
              </a:rPr>
              <a:t>- </a:t>
            </a:r>
            <a:r>
              <a:rPr lang="en-GB" dirty="0" err="1">
                <a:cs typeface="Arial"/>
              </a:rPr>
              <a:t>MoHOLE</a:t>
            </a:r>
            <a:r>
              <a:rPr lang="en-GB" dirty="0">
                <a:cs typeface="Arial"/>
              </a:rPr>
              <a:t> (</a:t>
            </a:r>
            <a:r>
              <a:rPr lang="en-GB" dirty="0" err="1">
                <a:cs typeface="Arial"/>
              </a:rPr>
              <a:t>SEIsmics</a:t>
            </a:r>
            <a:r>
              <a:rPr lang="en-GB" dirty="0">
                <a:cs typeface="Arial"/>
              </a:rPr>
              <a:t>)</a:t>
            </a:r>
            <a:br>
              <a:rPr lang="en-GB" dirty="0">
                <a:cs typeface="Arial"/>
              </a:rPr>
            </a:br>
            <a:r>
              <a:rPr lang="en-GB" dirty="0"/>
              <a:t>- NERC SMARTEX</a:t>
            </a:r>
            <a:endParaRPr lang="en-GB" dirty="0">
              <a:cs typeface="Arial"/>
            </a:endParaRPr>
          </a:p>
        </p:txBody>
      </p:sp>
      <p:pic>
        <p:nvPicPr>
          <p:cNvPr id="2" name="Picture 2" descr="A picture containing water, sky, outdoor, boat&#10;&#10;Description automatically generated">
            <a:extLst>
              <a:ext uri="{FF2B5EF4-FFF2-40B4-BE49-F238E27FC236}">
                <a16:creationId xmlns:a16="http://schemas.microsoft.com/office/drawing/2014/main" id="{A581D1EC-8F92-E655-6A61-F1764F03CD5B}"/>
              </a:ext>
            </a:extLst>
          </p:cNvPr>
          <p:cNvPicPr>
            <a:picLocks noChangeAspect="1"/>
          </p:cNvPicPr>
          <p:nvPr/>
        </p:nvPicPr>
        <p:blipFill>
          <a:blip r:embed="rId2"/>
          <a:stretch>
            <a:fillRect/>
          </a:stretch>
        </p:blipFill>
        <p:spPr>
          <a:xfrm>
            <a:off x="7870771" y="1441713"/>
            <a:ext cx="3975633" cy="5268749"/>
          </a:xfrm>
          <a:prstGeom prst="rect">
            <a:avLst/>
          </a:prstGeom>
        </p:spPr>
      </p:pic>
    </p:spTree>
    <p:extLst>
      <p:ext uri="{BB962C8B-B14F-4D97-AF65-F5344CB8AC3E}">
        <p14:creationId xmlns:p14="http://schemas.microsoft.com/office/powerpoint/2010/main" val="3481479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C690B5B9-3B8E-B06B-A8BB-EEFFFD124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1217591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FA1F1B3-5442-BB4E-B06C-1B6CDD2421A2}"/>
              </a:ext>
            </a:extLst>
          </p:cNvPr>
          <p:cNvPicPr>
            <a:picLocks noGrp="1" noChangeAspect="1"/>
          </p:cNvPicPr>
          <p:nvPr>
            <p:ph type="pic" idx="4294967295"/>
          </p:nvPr>
        </p:nvPicPr>
        <p:blipFill rotWithShape="1">
          <a:blip r:embed="rId2"/>
          <a:srcRect l="20903" r="20903"/>
          <a:stretch/>
        </p:blipFill>
        <p:spPr>
          <a:xfrm>
            <a:off x="6365738" y="1285387"/>
            <a:ext cx="3007276" cy="2700003"/>
          </a:xfrm>
          <a:prstGeom prst="rect">
            <a:avLst/>
          </a:prstGeom>
        </p:spPr>
      </p:pic>
      <p:sp>
        <p:nvSpPr>
          <p:cNvPr id="7" name="Title 6">
            <a:extLst>
              <a:ext uri="{FF2B5EF4-FFF2-40B4-BE49-F238E27FC236}">
                <a16:creationId xmlns:a16="http://schemas.microsoft.com/office/drawing/2014/main" id="{6409280F-131A-58FC-E19E-5A4321652D3B}"/>
              </a:ext>
            </a:extLst>
          </p:cNvPr>
          <p:cNvSpPr>
            <a:spLocks noGrp="1"/>
          </p:cNvSpPr>
          <p:nvPr>
            <p:ph type="title"/>
          </p:nvPr>
        </p:nvSpPr>
        <p:spPr>
          <a:xfrm>
            <a:off x="282508" y="143999"/>
            <a:ext cx="10646640" cy="1079997"/>
          </a:xfrm>
        </p:spPr>
        <p:txBody>
          <a:bodyPr/>
          <a:lstStyle/>
          <a:p>
            <a:r>
              <a:rPr lang="en-GB" dirty="0"/>
              <a:t>RRS JAMES COOK – NERC SMARTEX</a:t>
            </a:r>
            <a:br>
              <a:rPr lang="en-GB" dirty="0">
                <a:cs typeface="Arial"/>
              </a:rPr>
            </a:br>
            <a:r>
              <a:rPr lang="en-GB" dirty="0"/>
              <a:t>Environmental impact assessment of Deep sea mining    clarion </a:t>
            </a:r>
            <a:r>
              <a:rPr lang="en-GB" dirty="0" err="1"/>
              <a:t>clipperton</a:t>
            </a:r>
            <a:r>
              <a:rPr lang="en-GB" dirty="0"/>
              <a:t>  zone (UK CONCESSION AREAS) </a:t>
            </a:r>
            <a:endParaRPr lang="en-GB" dirty="0">
              <a:cs typeface="Arial"/>
            </a:endParaRPr>
          </a:p>
        </p:txBody>
      </p:sp>
      <p:pic>
        <p:nvPicPr>
          <p:cNvPr id="18" name="Picture Placeholder 17">
            <a:extLst>
              <a:ext uri="{FF2B5EF4-FFF2-40B4-BE49-F238E27FC236}">
                <a16:creationId xmlns:a16="http://schemas.microsoft.com/office/drawing/2014/main" id="{73D35689-1736-C6FA-50FD-620C26D6B754}"/>
              </a:ext>
            </a:extLst>
          </p:cNvPr>
          <p:cNvPicPr>
            <a:picLocks noGrp="1" noChangeAspect="1"/>
          </p:cNvPicPr>
          <p:nvPr>
            <p:ph type="pic" idx="4294967295"/>
          </p:nvPr>
        </p:nvPicPr>
        <p:blipFill rotWithShape="1">
          <a:blip r:embed="rId3"/>
          <a:srcRect l="21357" r="21357"/>
          <a:stretch/>
        </p:blipFill>
        <p:spPr>
          <a:xfrm>
            <a:off x="9504511" y="4139999"/>
            <a:ext cx="2609999" cy="2520004"/>
          </a:xfrm>
          <a:prstGeom prst="rect">
            <a:avLst/>
          </a:prstGeom>
        </p:spPr>
      </p:pic>
      <p:pic>
        <p:nvPicPr>
          <p:cNvPr id="17" name="Picture Placeholder 16">
            <a:extLst>
              <a:ext uri="{FF2B5EF4-FFF2-40B4-BE49-F238E27FC236}">
                <a16:creationId xmlns:a16="http://schemas.microsoft.com/office/drawing/2014/main" id="{18467CFD-3ADF-FF67-A744-18BA5FD8D160}"/>
              </a:ext>
            </a:extLst>
          </p:cNvPr>
          <p:cNvPicPr>
            <a:picLocks noGrp="1" noChangeAspect="1"/>
          </p:cNvPicPr>
          <p:nvPr>
            <p:ph type="pic" idx="4294967295"/>
          </p:nvPr>
        </p:nvPicPr>
        <p:blipFill rotWithShape="1">
          <a:blip r:embed="rId4"/>
          <a:srcRect l="20865" r="20865"/>
          <a:stretch/>
        </p:blipFill>
        <p:spPr>
          <a:xfrm>
            <a:off x="9488240" y="1285388"/>
            <a:ext cx="2609999" cy="2700002"/>
          </a:xfrm>
          <a:prstGeom prst="rect">
            <a:avLst/>
          </a:prstGeom>
        </p:spPr>
      </p:pic>
      <p:sp>
        <p:nvSpPr>
          <p:cNvPr id="21" name="Text Placeholder 20">
            <a:extLst>
              <a:ext uri="{FF2B5EF4-FFF2-40B4-BE49-F238E27FC236}">
                <a16:creationId xmlns:a16="http://schemas.microsoft.com/office/drawing/2014/main" id="{C6ADB844-18F2-397F-AA59-BE286A5615C2}"/>
              </a:ext>
            </a:extLst>
          </p:cNvPr>
          <p:cNvSpPr>
            <a:spLocks noGrp="1"/>
          </p:cNvSpPr>
          <p:nvPr>
            <p:ph type="body" idx="4294967295"/>
          </p:nvPr>
        </p:nvSpPr>
        <p:spPr>
          <a:xfrm>
            <a:off x="200075" y="1528399"/>
            <a:ext cx="6167225" cy="5450185"/>
          </a:xfrm>
        </p:spPr>
        <p:txBody>
          <a:bodyPr/>
          <a:lstStyle/>
          <a:p>
            <a:r>
              <a:rPr lang="en-GB" sz="1800" dirty="0">
                <a:solidFill>
                  <a:srgbClr val="333333"/>
                </a:solidFill>
                <a:cs typeface="Arial"/>
              </a:rPr>
              <a:t>NERC SMARTEX (Seabed Mining And Resilience To Experimental impact) project aims to provide the scientific evidence base for informed decision making by understanding the long-term environmental impacts of mining and consequences to the ecosystem.</a:t>
            </a:r>
            <a:endParaRPr lang="en-US">
              <a:cs typeface="Arial"/>
            </a:endParaRPr>
          </a:p>
          <a:p>
            <a:r>
              <a:rPr lang="en-GB" sz="1800" dirty="0">
                <a:cs typeface="Arial"/>
              </a:rPr>
              <a:t>ROV survey inc. Nodule collection                             </a:t>
            </a:r>
            <a:endParaRPr lang="en-GB" sz="1800" dirty="0">
              <a:latin typeface="Arial" panose="020B0604020202020204" pitchFamily="34" charset="0"/>
              <a:cs typeface="Arial" panose="020B0604020202020204" pitchFamily="34" charset="0"/>
            </a:endParaRPr>
          </a:p>
          <a:p>
            <a:r>
              <a:rPr lang="en-GB" sz="1800" dirty="0">
                <a:cs typeface="Arial"/>
              </a:rPr>
              <a:t>Seamount discovery by echo sounder </a:t>
            </a:r>
            <a:endParaRPr lang="en-GB" sz="1800" dirty="0">
              <a:latin typeface="Arial" panose="020B0604020202020204" pitchFamily="34" charset="0"/>
              <a:cs typeface="Arial" panose="020B0604020202020204" pitchFamily="34" charset="0"/>
            </a:endParaRPr>
          </a:p>
          <a:p>
            <a:r>
              <a:rPr lang="en-GB" sz="1800" dirty="0">
                <a:cs typeface="Arial"/>
              </a:rPr>
              <a:t>Reef ecological studies </a:t>
            </a:r>
            <a:endParaRPr lang="en-GB" sz="1800" dirty="0">
              <a:latin typeface="Arial" panose="020B0604020202020204" pitchFamily="34" charset="0"/>
              <a:cs typeface="Arial" panose="020B0604020202020204" pitchFamily="34" charset="0"/>
            </a:endParaRPr>
          </a:p>
          <a:p>
            <a:r>
              <a:rPr lang="en-GB" sz="1800" dirty="0">
                <a:cs typeface="Arial"/>
              </a:rPr>
              <a:t>Box Coring </a:t>
            </a:r>
            <a:endParaRPr lang="en-GB" sz="1800" dirty="0">
              <a:latin typeface="Arial" panose="020B0604020202020204" pitchFamily="34" charset="0"/>
              <a:cs typeface="Arial" panose="020B0604020202020204" pitchFamily="34" charset="0"/>
            </a:endParaRPr>
          </a:p>
          <a:p>
            <a:r>
              <a:rPr lang="en-GB" sz="1800" dirty="0">
                <a:cs typeface="Arial"/>
              </a:rPr>
              <a:t>AUV survey not delivered due to u/s AUV </a:t>
            </a:r>
          </a:p>
        </p:txBody>
      </p:sp>
      <p:pic>
        <p:nvPicPr>
          <p:cNvPr id="10" name="Picture 9">
            <a:extLst>
              <a:ext uri="{FF2B5EF4-FFF2-40B4-BE49-F238E27FC236}">
                <a16:creationId xmlns:a16="http://schemas.microsoft.com/office/drawing/2014/main" id="{57CA3CA5-CC1C-797D-B1DE-F2DB16595D52}"/>
              </a:ext>
            </a:extLst>
          </p:cNvPr>
          <p:cNvPicPr>
            <a:picLocks noChangeAspect="1"/>
          </p:cNvPicPr>
          <p:nvPr/>
        </p:nvPicPr>
        <p:blipFill>
          <a:blip r:embed="rId5"/>
          <a:stretch>
            <a:fillRect/>
          </a:stretch>
        </p:blipFill>
        <p:spPr>
          <a:xfrm>
            <a:off x="6365738" y="4140000"/>
            <a:ext cx="3007276" cy="2520004"/>
          </a:xfrm>
          <a:prstGeom prst="rect">
            <a:avLst/>
          </a:prstGeom>
        </p:spPr>
      </p:pic>
    </p:spTree>
    <p:extLst>
      <p:ext uri="{BB962C8B-B14F-4D97-AF65-F5344CB8AC3E}">
        <p14:creationId xmlns:p14="http://schemas.microsoft.com/office/powerpoint/2010/main" val="3985913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3112F90-6954-B635-5C7B-D102EAF0B552}"/>
              </a:ext>
            </a:extLst>
          </p:cNvPr>
          <p:cNvSpPr>
            <a:spLocks noGrp="1"/>
          </p:cNvSpPr>
          <p:nvPr>
            <p:ph type="body" idx="4294967295"/>
          </p:nvPr>
        </p:nvSpPr>
        <p:spPr>
          <a:xfrm>
            <a:off x="288141" y="1258771"/>
            <a:ext cx="5399998" cy="5455229"/>
          </a:xfrm>
        </p:spPr>
        <p:txBody>
          <a:bodyPr/>
          <a:lstStyle/>
          <a:p>
            <a:r>
              <a:rPr lang="en-GB" sz="1800" dirty="0">
                <a:cs typeface="Arial"/>
              </a:rPr>
              <a:t>BE AWARE !</a:t>
            </a:r>
          </a:p>
          <a:p>
            <a:r>
              <a:rPr lang="en-GB" sz="1800" dirty="0">
                <a:cs typeface="Arial"/>
              </a:rPr>
              <a:t>Intercepted by GREENPEACE M/V ARCTIC SUNRISE (Dutch registered) off Costa Rican coast after NERC SMARTEX expedition </a:t>
            </a:r>
          </a:p>
          <a:p>
            <a:r>
              <a:rPr lang="en-GB" sz="1800" dirty="0">
                <a:cs typeface="Arial"/>
              </a:rPr>
              <a:t>Initial Warning of peaceful protest given to JAMES COOK over VHF but followed by reckless endangerment of protesters lives by Greenpeace</a:t>
            </a:r>
          </a:p>
          <a:p>
            <a:r>
              <a:rPr lang="en-GB" sz="1800" dirty="0">
                <a:cs typeface="Arial"/>
              </a:rPr>
              <a:t>UK Maritime and Coastguard Agency (MCA) currently discussing follow up action against Master / Ship / Vessel Owners with Dutch Authorities  </a:t>
            </a:r>
          </a:p>
        </p:txBody>
      </p:sp>
      <p:sp>
        <p:nvSpPr>
          <p:cNvPr id="7" name="Title 6">
            <a:extLst>
              <a:ext uri="{FF2B5EF4-FFF2-40B4-BE49-F238E27FC236}">
                <a16:creationId xmlns:a16="http://schemas.microsoft.com/office/drawing/2014/main" id="{1523F469-703A-EFA5-9A78-0EC22F91C0BA}"/>
              </a:ext>
            </a:extLst>
          </p:cNvPr>
          <p:cNvSpPr>
            <a:spLocks noGrp="1"/>
          </p:cNvSpPr>
          <p:nvPr>
            <p:ph type="title"/>
          </p:nvPr>
        </p:nvSpPr>
        <p:spPr/>
        <p:txBody>
          <a:bodyPr/>
          <a:lstStyle/>
          <a:p>
            <a:br>
              <a:rPr lang="en-GB" dirty="0"/>
            </a:br>
            <a:r>
              <a:rPr lang="en-GB" dirty="0"/>
              <a:t>Greenpeace incident - 26 Mar 23 (Costa Rica EEZ / TW)</a:t>
            </a:r>
            <a:br>
              <a:rPr lang="en-GB" dirty="0">
                <a:cs typeface="Arial"/>
              </a:rPr>
            </a:br>
            <a:endParaRPr lang="en-GB" sz="1800">
              <a:cs typeface="Arial"/>
            </a:endParaRPr>
          </a:p>
        </p:txBody>
      </p:sp>
      <p:pic>
        <p:nvPicPr>
          <p:cNvPr id="21" name="Picture Placeholder 20">
            <a:extLst>
              <a:ext uri="{FF2B5EF4-FFF2-40B4-BE49-F238E27FC236}">
                <a16:creationId xmlns:a16="http://schemas.microsoft.com/office/drawing/2014/main" id="{FC324AB1-048E-B105-FC5E-5A992547BF00}"/>
              </a:ext>
            </a:extLst>
          </p:cNvPr>
          <p:cNvPicPr>
            <a:picLocks noGrp="1" noChangeAspect="1"/>
          </p:cNvPicPr>
          <p:nvPr>
            <p:ph type="pic" idx="4294967295"/>
          </p:nvPr>
        </p:nvPicPr>
        <p:blipFill>
          <a:blip r:embed="rId2"/>
          <a:srcRect l="7257" r="7257"/>
          <a:stretch>
            <a:fillRect/>
          </a:stretch>
        </p:blipFill>
        <p:spPr>
          <a:xfrm>
            <a:off x="5769303" y="1341597"/>
            <a:ext cx="3012177" cy="2519362"/>
          </a:xfrm>
          <a:prstGeom prst="rect">
            <a:avLst/>
          </a:prstGeom>
        </p:spPr>
      </p:pic>
      <p:pic>
        <p:nvPicPr>
          <p:cNvPr id="20" name="Picture Placeholder 19">
            <a:extLst>
              <a:ext uri="{FF2B5EF4-FFF2-40B4-BE49-F238E27FC236}">
                <a16:creationId xmlns:a16="http://schemas.microsoft.com/office/drawing/2014/main" id="{9D6BA3CD-2629-C34E-5D06-7F1983A61033}"/>
              </a:ext>
            </a:extLst>
          </p:cNvPr>
          <p:cNvPicPr>
            <a:picLocks noGrp="1" noChangeAspect="1"/>
          </p:cNvPicPr>
          <p:nvPr>
            <p:ph type="pic" idx="4294967295"/>
          </p:nvPr>
        </p:nvPicPr>
        <p:blipFill>
          <a:blip r:embed="rId3"/>
          <a:srcRect l="11031" r="11031"/>
          <a:stretch>
            <a:fillRect/>
          </a:stretch>
        </p:blipFill>
        <p:spPr>
          <a:xfrm>
            <a:off x="8938808" y="1345807"/>
            <a:ext cx="3013044" cy="2519362"/>
          </a:xfrm>
          <a:prstGeom prst="rect">
            <a:avLst/>
          </a:prstGeom>
        </p:spPr>
      </p:pic>
      <p:pic>
        <p:nvPicPr>
          <p:cNvPr id="2" name="Picture 2" descr="A picture containing text, boat, sky, outdoor&#10;&#10;Description automatically generated">
            <a:extLst>
              <a:ext uri="{FF2B5EF4-FFF2-40B4-BE49-F238E27FC236}">
                <a16:creationId xmlns:a16="http://schemas.microsoft.com/office/drawing/2014/main" id="{A90AADB8-8E91-ED98-67DD-96941539828B}"/>
              </a:ext>
            </a:extLst>
          </p:cNvPr>
          <p:cNvPicPr>
            <a:picLocks noChangeAspect="1"/>
          </p:cNvPicPr>
          <p:nvPr/>
        </p:nvPicPr>
        <p:blipFill>
          <a:blip r:embed="rId4"/>
          <a:stretch>
            <a:fillRect/>
          </a:stretch>
        </p:blipFill>
        <p:spPr>
          <a:xfrm>
            <a:off x="6940266" y="4038118"/>
            <a:ext cx="4153468" cy="2786429"/>
          </a:xfrm>
          <a:prstGeom prst="rect">
            <a:avLst/>
          </a:prstGeom>
        </p:spPr>
      </p:pic>
    </p:spTree>
    <p:extLst>
      <p:ext uri="{BB962C8B-B14F-4D97-AF65-F5344CB8AC3E}">
        <p14:creationId xmlns:p14="http://schemas.microsoft.com/office/powerpoint/2010/main" val="4031024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7F3F77-D019-B3C4-5F84-1F1CAAB24506}"/>
              </a:ext>
            </a:extLst>
          </p:cNvPr>
          <p:cNvSpPr>
            <a:spLocks noGrp="1"/>
          </p:cNvSpPr>
          <p:nvPr>
            <p:ph type="body" idx="4294967295"/>
          </p:nvPr>
        </p:nvSpPr>
        <p:spPr/>
        <p:txBody>
          <a:bodyPr/>
          <a:lstStyle/>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p:txBody>
      </p:sp>
      <p:sp>
        <p:nvSpPr>
          <p:cNvPr id="7" name="Title 6">
            <a:extLst>
              <a:ext uri="{FF2B5EF4-FFF2-40B4-BE49-F238E27FC236}">
                <a16:creationId xmlns:a16="http://schemas.microsoft.com/office/drawing/2014/main" id="{370AEEF6-0954-C09F-338F-3C829C86CA15}"/>
              </a:ext>
            </a:extLst>
          </p:cNvPr>
          <p:cNvSpPr>
            <a:spLocks noGrp="1"/>
          </p:cNvSpPr>
          <p:nvPr>
            <p:ph type="title"/>
          </p:nvPr>
        </p:nvSpPr>
        <p:spPr/>
        <p:txBody>
          <a:bodyPr/>
          <a:lstStyle/>
          <a:p>
            <a:br>
              <a:rPr lang="en-GB" dirty="0">
                <a:cs typeface="Arial"/>
              </a:rPr>
            </a:br>
            <a:r>
              <a:rPr lang="en-GB" dirty="0">
                <a:cs typeface="Arial"/>
              </a:rPr>
              <a:t>GREENPEACE INCIDENT - 26 MAR 23 (COSTA RICA EEZ / TW)</a:t>
            </a:r>
            <a:br>
              <a:rPr lang="en-GB" dirty="0">
                <a:cs typeface="Arial"/>
              </a:rPr>
            </a:br>
            <a:endParaRPr lang="en-US" b="0">
              <a:cs typeface="Arial"/>
            </a:endParaRPr>
          </a:p>
        </p:txBody>
      </p:sp>
      <p:pic>
        <p:nvPicPr>
          <p:cNvPr id="10" name="Picture 10">
            <a:extLst>
              <a:ext uri="{FF2B5EF4-FFF2-40B4-BE49-F238E27FC236}">
                <a16:creationId xmlns:a16="http://schemas.microsoft.com/office/drawing/2014/main" id="{4814B0FB-6E7B-F550-6B6B-00EEE7D8CE99}"/>
              </a:ext>
            </a:extLst>
          </p:cNvPr>
          <p:cNvPicPr>
            <a:picLocks noChangeAspect="1"/>
          </p:cNvPicPr>
          <p:nvPr/>
        </p:nvPicPr>
        <p:blipFill>
          <a:blip r:embed="rId2"/>
          <a:stretch>
            <a:fillRect/>
          </a:stretch>
        </p:blipFill>
        <p:spPr>
          <a:xfrm>
            <a:off x="277504" y="4003338"/>
            <a:ext cx="3766782" cy="2513473"/>
          </a:xfrm>
          <a:prstGeom prst="rect">
            <a:avLst/>
          </a:prstGeom>
        </p:spPr>
      </p:pic>
      <p:pic>
        <p:nvPicPr>
          <p:cNvPr id="11" name="Picture 11">
            <a:extLst>
              <a:ext uri="{FF2B5EF4-FFF2-40B4-BE49-F238E27FC236}">
                <a16:creationId xmlns:a16="http://schemas.microsoft.com/office/drawing/2014/main" id="{882C5991-C8C3-0369-9BCD-F2E285E93743}"/>
              </a:ext>
            </a:extLst>
          </p:cNvPr>
          <p:cNvPicPr>
            <a:picLocks noChangeAspect="1"/>
          </p:cNvPicPr>
          <p:nvPr/>
        </p:nvPicPr>
        <p:blipFill>
          <a:blip r:embed="rId3"/>
          <a:stretch>
            <a:fillRect/>
          </a:stretch>
        </p:blipFill>
        <p:spPr>
          <a:xfrm>
            <a:off x="8170459" y="1330651"/>
            <a:ext cx="3766782" cy="2513473"/>
          </a:xfrm>
          <a:prstGeom prst="rect">
            <a:avLst/>
          </a:prstGeom>
        </p:spPr>
      </p:pic>
      <p:pic>
        <p:nvPicPr>
          <p:cNvPr id="13" name="Picture 13" descr="A picture containing text, sky, boat, outdoor&#10;&#10;Description automatically generated">
            <a:extLst>
              <a:ext uri="{FF2B5EF4-FFF2-40B4-BE49-F238E27FC236}">
                <a16:creationId xmlns:a16="http://schemas.microsoft.com/office/drawing/2014/main" id="{78DA171E-BBA3-A6AC-9ACE-38B1E897A8A3}"/>
              </a:ext>
            </a:extLst>
          </p:cNvPr>
          <p:cNvPicPr>
            <a:picLocks noChangeAspect="1"/>
          </p:cNvPicPr>
          <p:nvPr/>
        </p:nvPicPr>
        <p:blipFill>
          <a:blip r:embed="rId4"/>
          <a:stretch>
            <a:fillRect/>
          </a:stretch>
        </p:blipFill>
        <p:spPr>
          <a:xfrm>
            <a:off x="277505" y="1330651"/>
            <a:ext cx="3766781" cy="2513473"/>
          </a:xfrm>
          <a:prstGeom prst="rect">
            <a:avLst/>
          </a:prstGeom>
        </p:spPr>
      </p:pic>
      <p:pic>
        <p:nvPicPr>
          <p:cNvPr id="15" name="Picture 15" descr="A picture containing outdoor, watercraft, transport&#10;&#10;Description automatically generated">
            <a:extLst>
              <a:ext uri="{FF2B5EF4-FFF2-40B4-BE49-F238E27FC236}">
                <a16:creationId xmlns:a16="http://schemas.microsoft.com/office/drawing/2014/main" id="{0D23F29A-0E6E-40B6-BD56-E4716DF7C45F}"/>
              </a:ext>
            </a:extLst>
          </p:cNvPr>
          <p:cNvPicPr>
            <a:picLocks noChangeAspect="1"/>
          </p:cNvPicPr>
          <p:nvPr/>
        </p:nvPicPr>
        <p:blipFill>
          <a:blip r:embed="rId5"/>
          <a:stretch>
            <a:fillRect/>
          </a:stretch>
        </p:blipFill>
        <p:spPr>
          <a:xfrm>
            <a:off x="8170460" y="4003338"/>
            <a:ext cx="3744035" cy="2524847"/>
          </a:xfrm>
          <a:prstGeom prst="rect">
            <a:avLst/>
          </a:prstGeom>
        </p:spPr>
      </p:pic>
      <p:pic>
        <p:nvPicPr>
          <p:cNvPr id="17" name="Picture 17" descr="A picture containing text, boat, water, sky&#10;&#10;Description automatically generated">
            <a:extLst>
              <a:ext uri="{FF2B5EF4-FFF2-40B4-BE49-F238E27FC236}">
                <a16:creationId xmlns:a16="http://schemas.microsoft.com/office/drawing/2014/main" id="{A8A02964-FA28-CD58-E1BB-C95AD0E7628B}"/>
              </a:ext>
            </a:extLst>
          </p:cNvPr>
          <p:cNvPicPr>
            <a:picLocks noChangeAspect="1"/>
          </p:cNvPicPr>
          <p:nvPr/>
        </p:nvPicPr>
        <p:blipFill rotWithShape="1">
          <a:blip r:embed="rId6"/>
          <a:srcRect r="-329" b="20915"/>
          <a:stretch/>
        </p:blipFill>
        <p:spPr>
          <a:xfrm>
            <a:off x="4417326" y="1328677"/>
            <a:ext cx="3471089" cy="4122588"/>
          </a:xfrm>
          <a:prstGeom prst="rect">
            <a:avLst/>
          </a:prstGeom>
        </p:spPr>
      </p:pic>
      <p:sp>
        <p:nvSpPr>
          <p:cNvPr id="20" name="TextBox 19">
            <a:extLst>
              <a:ext uri="{FF2B5EF4-FFF2-40B4-BE49-F238E27FC236}">
                <a16:creationId xmlns:a16="http://schemas.microsoft.com/office/drawing/2014/main" id="{61E06AC7-6B35-3989-E473-81AD04A3A175}"/>
              </a:ext>
            </a:extLst>
          </p:cNvPr>
          <p:cNvSpPr txBox="1"/>
          <p:nvPr/>
        </p:nvSpPr>
        <p:spPr>
          <a:xfrm>
            <a:off x="4417327" y="5554638"/>
            <a:ext cx="347107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563C1"/>
                </a:solidFill>
                <a:latin typeface="Arial"/>
                <a:cs typeface="Segoe UI"/>
                <a:hlinkClick r:id="rId7"/>
              </a:rPr>
              <a:t>https://youtu.be/2-OsaptjXAA</a:t>
            </a:r>
            <a:r>
              <a:rPr lang="en-US" sz="1400" dirty="0">
                <a:latin typeface="Arial"/>
                <a:cs typeface="Arial"/>
                <a:hlinkClick r:id="rId7"/>
              </a:rPr>
              <a:t>​</a:t>
            </a:r>
            <a:endParaRPr lang="en-US" sz="1400">
              <a:latin typeface="Arial"/>
              <a:cs typeface="Calibri" panose="020F0502020204030204" pitchFamily="34" charset="0"/>
            </a:endParaRPr>
          </a:p>
          <a:p>
            <a:endParaRPr lang="en-US" sz="1400" dirty="0">
              <a:latin typeface="Arial"/>
              <a:cs typeface="Arial"/>
            </a:endParaRPr>
          </a:p>
          <a:p>
            <a:r>
              <a:rPr lang="en-US" sz="1400" dirty="0">
                <a:latin typeface="Arial"/>
                <a:cs typeface="Calibri"/>
                <a:hlinkClick r:id="rId8"/>
              </a:rPr>
              <a:t>https://media.greenpeace.org/asset-management/27MZIFJLI7ESK</a:t>
            </a:r>
            <a:endParaRPr lang="en-US" sz="1400">
              <a:latin typeface="Arial"/>
              <a:cs typeface="Calibri" panose="020F0502020204030204" pitchFamily="34" charset="0"/>
            </a:endParaRPr>
          </a:p>
          <a:p>
            <a:endParaRPr lang="en-US" sz="1200" dirty="0">
              <a:cs typeface="Calibri"/>
            </a:endParaRPr>
          </a:p>
        </p:txBody>
      </p:sp>
    </p:spTree>
    <p:extLst>
      <p:ext uri="{BB962C8B-B14F-4D97-AF65-F5344CB8AC3E}">
        <p14:creationId xmlns:p14="http://schemas.microsoft.com/office/powerpoint/2010/main" val="228578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02E38D-C16A-E79E-DC10-0D093CF20951}"/>
              </a:ext>
            </a:extLst>
          </p:cNvPr>
          <p:cNvSpPr txBox="1"/>
          <p:nvPr/>
        </p:nvSpPr>
        <p:spPr>
          <a:xfrm>
            <a:off x="2132462" y="1833917"/>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09665F9B-0D06-02FF-D3B1-B98CC13934F5}"/>
              </a:ext>
            </a:extLst>
          </p:cNvPr>
          <p:cNvSpPr txBox="1"/>
          <p:nvPr/>
        </p:nvSpPr>
        <p:spPr>
          <a:xfrm>
            <a:off x="884260" y="3281149"/>
            <a:ext cx="104200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b="1" dirty="0">
                <a:latin typeface="Arial"/>
                <a:cs typeface="Calibri"/>
              </a:rPr>
              <a:t>Any Questions?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DCCE7-F5AF-CE5F-C918-658D8284772A}"/>
              </a:ext>
            </a:extLst>
          </p:cNvPr>
          <p:cNvSpPr>
            <a:spLocks noGrp="1"/>
          </p:cNvSpPr>
          <p:nvPr>
            <p:ph type="body" idx="4294967295"/>
          </p:nvPr>
        </p:nvSpPr>
        <p:spPr>
          <a:xfrm>
            <a:off x="499520" y="1300476"/>
            <a:ext cx="6908277" cy="5219998"/>
          </a:xfrm>
        </p:spPr>
        <p:txBody>
          <a:bodyPr/>
          <a:lstStyle/>
          <a:p>
            <a:r>
              <a:rPr lang="en-GB" sz="2000" b="1" dirty="0"/>
              <a:t>New Branding and Logo.</a:t>
            </a:r>
            <a:r>
              <a:rPr lang="en-GB" sz="2000" dirty="0"/>
              <a:t> Designed to show 30% of world is land and 70% made up of seas and oceans.     'Go Deeper – Our Purpose and our Vision'  </a:t>
            </a:r>
            <a:endParaRPr lang="en-GB" sz="2000" dirty="0">
              <a:cs typeface="Arial"/>
            </a:endParaRPr>
          </a:p>
          <a:p>
            <a:r>
              <a:rPr lang="en-GB" sz="2000" dirty="0"/>
              <a:t>Plan to trial HVO (Hydrotreated Vegetable Oil) as a drop in fuel on board James Cook as part of NZOC (Net Zero Oceanographic Capability) process to reduce carbon emissions from our Research Vessels.</a:t>
            </a:r>
            <a:endParaRPr lang="en-GB" sz="2000" dirty="0">
              <a:cs typeface="Arial"/>
            </a:endParaRPr>
          </a:p>
          <a:p>
            <a:r>
              <a:rPr lang="en-GB" sz="2000" dirty="0"/>
              <a:t>New Shiprepair contract Babcock Rosyth Scotland at least three years for RRSs Discovery, James Cook and Sir David Attenborough</a:t>
            </a:r>
            <a:endParaRPr lang="en-GB" sz="2000" dirty="0">
              <a:cs typeface="Arial"/>
            </a:endParaRPr>
          </a:p>
        </p:txBody>
      </p:sp>
      <p:sp>
        <p:nvSpPr>
          <p:cNvPr id="4" name="Title 3">
            <a:extLst>
              <a:ext uri="{FF2B5EF4-FFF2-40B4-BE49-F238E27FC236}">
                <a16:creationId xmlns:a16="http://schemas.microsoft.com/office/drawing/2014/main" id="{99294218-55D6-4F57-A845-6DD7356F3CE2}"/>
              </a:ext>
            </a:extLst>
          </p:cNvPr>
          <p:cNvSpPr>
            <a:spLocks noGrp="1"/>
          </p:cNvSpPr>
          <p:nvPr>
            <p:ph type="title"/>
          </p:nvPr>
        </p:nvSpPr>
        <p:spPr/>
        <p:txBody>
          <a:bodyPr/>
          <a:lstStyle/>
          <a:p>
            <a:r>
              <a:rPr lang="en-GB"/>
              <a:t>what’s new ?</a:t>
            </a:r>
          </a:p>
        </p:txBody>
      </p:sp>
      <p:pic>
        <p:nvPicPr>
          <p:cNvPr id="5" name="Picture 7" descr="A picture containing diagram&#10;&#10;Description automatically generated">
            <a:extLst>
              <a:ext uri="{FF2B5EF4-FFF2-40B4-BE49-F238E27FC236}">
                <a16:creationId xmlns:a16="http://schemas.microsoft.com/office/drawing/2014/main" id="{785D6B89-425F-75B9-820C-7677693AC474}"/>
              </a:ext>
            </a:extLst>
          </p:cNvPr>
          <p:cNvPicPr>
            <a:picLocks noChangeAspect="1"/>
          </p:cNvPicPr>
          <p:nvPr/>
        </p:nvPicPr>
        <p:blipFill>
          <a:blip r:embed="rId2"/>
          <a:stretch>
            <a:fillRect/>
          </a:stretch>
        </p:blipFill>
        <p:spPr>
          <a:xfrm>
            <a:off x="8630431" y="4564536"/>
            <a:ext cx="1959734" cy="1948361"/>
          </a:xfrm>
          <a:prstGeom prst="rect">
            <a:avLst/>
          </a:prstGeom>
        </p:spPr>
      </p:pic>
      <p:pic>
        <p:nvPicPr>
          <p:cNvPr id="8" name="Picture 8" descr="A picture containing fish, ray&#10;&#10;Description automatically generated">
            <a:extLst>
              <a:ext uri="{FF2B5EF4-FFF2-40B4-BE49-F238E27FC236}">
                <a16:creationId xmlns:a16="http://schemas.microsoft.com/office/drawing/2014/main" id="{1F25B576-5289-2686-42D0-3E35B1C89E0E}"/>
              </a:ext>
            </a:extLst>
          </p:cNvPr>
          <p:cNvPicPr>
            <a:picLocks noChangeAspect="1"/>
          </p:cNvPicPr>
          <p:nvPr/>
        </p:nvPicPr>
        <p:blipFill>
          <a:blip r:embed="rId3"/>
          <a:stretch>
            <a:fillRect/>
          </a:stretch>
        </p:blipFill>
        <p:spPr>
          <a:xfrm>
            <a:off x="8045355" y="957445"/>
            <a:ext cx="2743200" cy="1940600"/>
          </a:xfrm>
          <a:prstGeom prst="rect">
            <a:avLst/>
          </a:prstGeom>
        </p:spPr>
      </p:pic>
      <p:pic>
        <p:nvPicPr>
          <p:cNvPr id="9" name="Picture 9">
            <a:extLst>
              <a:ext uri="{FF2B5EF4-FFF2-40B4-BE49-F238E27FC236}">
                <a16:creationId xmlns:a16="http://schemas.microsoft.com/office/drawing/2014/main" id="{2B25CDEA-A25A-E7B8-F699-45EF57DAB4A9}"/>
              </a:ext>
            </a:extLst>
          </p:cNvPr>
          <p:cNvPicPr>
            <a:picLocks noChangeAspect="1"/>
          </p:cNvPicPr>
          <p:nvPr/>
        </p:nvPicPr>
        <p:blipFill>
          <a:blip r:embed="rId4"/>
          <a:stretch>
            <a:fillRect/>
          </a:stretch>
        </p:blipFill>
        <p:spPr>
          <a:xfrm>
            <a:off x="8402970" y="2898656"/>
            <a:ext cx="2619375" cy="1743075"/>
          </a:xfrm>
          <a:prstGeom prst="rect">
            <a:avLst/>
          </a:prstGeom>
        </p:spPr>
      </p:pic>
    </p:spTree>
    <p:extLst>
      <p:ext uri="{BB962C8B-B14F-4D97-AF65-F5344CB8AC3E}">
        <p14:creationId xmlns:p14="http://schemas.microsoft.com/office/powerpoint/2010/main" val="3681571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pic>
        <p:nvPicPr>
          <p:cNvPr id="69634" name="Picture Placeholder 15">
            <a:extLst>
              <a:ext uri="{FF2B5EF4-FFF2-40B4-BE49-F238E27FC236}">
                <a16:creationId xmlns:a16="http://schemas.microsoft.com/office/drawing/2014/main" id="{A77D8C31-94F7-A92B-F960-97D2E8C9F855}"/>
              </a:ext>
            </a:extLst>
          </p:cNvPr>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t="101" b="101"/>
          <a:stretch/>
        </p:blipFill>
        <p:spPr>
          <a:xfrm>
            <a:off x="6698434" y="1405797"/>
            <a:ext cx="2609999" cy="2520004"/>
          </a:xfrm>
        </p:spPr>
      </p:pic>
      <p:sp>
        <p:nvSpPr>
          <p:cNvPr id="9" name="Title 3">
            <a:extLst>
              <a:ext uri="{FF2B5EF4-FFF2-40B4-BE49-F238E27FC236}">
                <a16:creationId xmlns:a16="http://schemas.microsoft.com/office/drawing/2014/main" id="{CA03ADF1-380F-8922-C2D0-3DDDC2567A77}"/>
              </a:ext>
            </a:extLst>
          </p:cNvPr>
          <p:cNvSpPr txBox="1">
            <a:spLocks noGrp="1"/>
          </p:cNvSpPr>
          <p:nvPr>
            <p:ph type="title"/>
          </p:nvPr>
        </p:nvSpPr>
        <p:spPr/>
        <p:txBody>
          <a:bodyPr/>
          <a:lstStyle/>
          <a:p>
            <a:pPr eaLnBrk="1" fontAlgn="auto">
              <a:spcBef>
                <a:spcPts val="0"/>
              </a:spcBef>
              <a:spcAft>
                <a:spcPts val="0"/>
              </a:spcAft>
              <a:defRPr/>
            </a:pPr>
            <a:r>
              <a:t>SOME HIGHLIGHTS SINCE WE LAST MET –unplanned overhaul PORT PROPULSION MOTOR RRS JAMES COOK</a:t>
            </a:r>
            <a:endParaRPr lang="en-GB"/>
          </a:p>
        </p:txBody>
      </p:sp>
      <p:pic>
        <p:nvPicPr>
          <p:cNvPr id="69636" name="Picture Placeholder 16">
            <a:extLst>
              <a:ext uri="{FF2B5EF4-FFF2-40B4-BE49-F238E27FC236}">
                <a16:creationId xmlns:a16="http://schemas.microsoft.com/office/drawing/2014/main" id="{9752B0ED-1723-7F1F-AC08-4F53BB328579}"/>
              </a:ext>
            </a:extLst>
          </p:cNvPr>
          <p:cNvPicPr>
            <a:picLocks noGrp="1" noChangeAspect="1" noChangeArrowheads="1"/>
          </p:cNvPicPr>
          <p:nvPr>
            <p:ph type="pic" idx="4294967295"/>
          </p:nvPr>
        </p:nvPicPr>
        <p:blipFill rotWithShape="1">
          <a:blip r:embed="rId3">
            <a:extLst>
              <a:ext uri="{28A0092B-C50C-407E-A947-70E740481C1C}">
                <a14:useLocalDpi xmlns:a14="http://schemas.microsoft.com/office/drawing/2010/main" val="0"/>
              </a:ext>
            </a:extLst>
          </a:blip>
          <a:srcRect t="101" b="101"/>
          <a:stretch/>
        </p:blipFill>
        <p:spPr>
          <a:xfrm>
            <a:off x="4228991" y="3923262"/>
            <a:ext cx="2609999" cy="2269099"/>
          </a:xfrm>
        </p:spPr>
      </p:pic>
      <p:sp>
        <p:nvSpPr>
          <p:cNvPr id="69637" name="Text Placeholder 4">
            <a:extLst>
              <a:ext uri="{FF2B5EF4-FFF2-40B4-BE49-F238E27FC236}">
                <a16:creationId xmlns:a16="http://schemas.microsoft.com/office/drawing/2014/main" id="{3A10C4AA-C21D-E906-6050-4C1905778848}"/>
              </a:ext>
            </a:extLst>
          </p:cNvPr>
          <p:cNvSpPr txBox="1">
            <a:spLocks noGrp="1" noChangeArrowheads="1"/>
          </p:cNvSpPr>
          <p:nvPr>
            <p:ph type="body" idx="4294967295"/>
          </p:nvPr>
        </p:nvSpPr>
        <p:spPr>
          <a:xfrm>
            <a:off x="95250" y="1405878"/>
            <a:ext cx="4140672" cy="5254117"/>
          </a:xfrm>
        </p:spPr>
        <p:txBody>
          <a:bodyPr/>
          <a:lstStyle/>
          <a:p>
            <a:pPr eaLnBrk="1"/>
            <a:r>
              <a:rPr lang="en-GB" altLang="en-US" sz="1600" dirty="0">
                <a:cs typeface="Arial"/>
              </a:rPr>
              <a:t>James Cook –insulation readings on Port Electric Drive Motor fell to 0.3 ohms </a:t>
            </a:r>
            <a:endParaRPr lang="en-GB" altLang="en-US" sz="1600" dirty="0">
              <a:latin typeface="Arial" panose="020B0604020202020204" pitchFamily="34" charset="0"/>
            </a:endParaRPr>
          </a:p>
          <a:p>
            <a:pPr eaLnBrk="1"/>
            <a:r>
              <a:rPr lang="en-GB" altLang="en-US" sz="1600" dirty="0">
                <a:cs typeface="Arial"/>
              </a:rPr>
              <a:t>An in situ clean of the motor was carried out in planned drydocking July\August 2021 but unsuccessful so only action was removal</a:t>
            </a:r>
          </a:p>
          <a:p>
            <a:pPr eaLnBrk="1"/>
            <a:r>
              <a:rPr lang="en-GB" altLang="en-US" sz="1600" dirty="0">
                <a:cs typeface="Arial"/>
              </a:rPr>
              <a:t>With such a large motor the only way out was through the side of the ship </a:t>
            </a:r>
            <a:endParaRPr lang="en-GB" altLang="en-US" sz="1600" dirty="0">
              <a:latin typeface="Arial" panose="020B0604020202020204" pitchFamily="34" charset="0"/>
              <a:cs typeface="Arial"/>
            </a:endParaRPr>
          </a:p>
          <a:p>
            <a:pPr eaLnBrk="1"/>
            <a:r>
              <a:rPr lang="en-GB" altLang="en-US" sz="1600" dirty="0">
                <a:cs typeface="Arial"/>
              </a:rPr>
              <a:t>Insulation restored 2Gohms</a:t>
            </a:r>
          </a:p>
          <a:p>
            <a:pPr eaLnBrk="1"/>
            <a:r>
              <a:rPr lang="en-GB" altLang="en-US" sz="1600" dirty="0">
                <a:cs typeface="Arial"/>
              </a:rPr>
              <a:t>Maintenance and removal </a:t>
            </a:r>
            <a:r>
              <a:rPr lang="en-GB" altLang="en-US" sz="1600" dirty="0" err="1">
                <a:cs typeface="Arial"/>
              </a:rPr>
              <a:t>Stbd</a:t>
            </a:r>
            <a:r>
              <a:rPr lang="en-GB" altLang="en-US" sz="1600" dirty="0">
                <a:cs typeface="Arial"/>
              </a:rPr>
              <a:t> motor scheduled July 23</a:t>
            </a:r>
          </a:p>
        </p:txBody>
      </p:sp>
      <p:pic>
        <p:nvPicPr>
          <p:cNvPr id="69638" name="Picture 17">
            <a:extLst>
              <a:ext uri="{FF2B5EF4-FFF2-40B4-BE49-F238E27FC236}">
                <a16:creationId xmlns:a16="http://schemas.microsoft.com/office/drawing/2014/main" id="{1DFBA05D-F643-8530-6388-565C482AA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108" y="1399874"/>
            <a:ext cx="2486059"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Placeholder 19">
            <a:extLst>
              <a:ext uri="{FF2B5EF4-FFF2-40B4-BE49-F238E27FC236}">
                <a16:creationId xmlns:a16="http://schemas.microsoft.com/office/drawing/2014/main" id="{4AED9592-23FE-C681-93FA-35D61725892F}"/>
              </a:ext>
            </a:extLst>
          </p:cNvPr>
          <p:cNvPicPr>
            <a:picLocks noGrp="1" noChangeAspect="1" noChangeArrowheads="1"/>
          </p:cNvPicPr>
          <p:nvPr>
            <p:ph type="pic" idx="4294967295"/>
          </p:nvPr>
        </p:nvPicPr>
        <p:blipFill rotWithShape="1">
          <a:blip r:embed="rId5">
            <a:extLst>
              <a:ext uri="{28A0092B-C50C-407E-A947-70E740481C1C}">
                <a14:useLocalDpi xmlns:a14="http://schemas.microsoft.com/office/drawing/2010/main" val="0"/>
              </a:ext>
            </a:extLst>
          </a:blip>
          <a:srcRect t="11" b="11"/>
          <a:stretch/>
        </p:blipFill>
        <p:spPr>
          <a:xfrm>
            <a:off x="6737137" y="3923999"/>
            <a:ext cx="2609999" cy="2257726"/>
          </a:xfrm>
        </p:spPr>
      </p:pic>
      <p:pic>
        <p:nvPicPr>
          <p:cNvPr id="69640" name="Picture Placeholder 12">
            <a:extLst>
              <a:ext uri="{FF2B5EF4-FFF2-40B4-BE49-F238E27FC236}">
                <a16:creationId xmlns:a16="http://schemas.microsoft.com/office/drawing/2014/main" id="{C3BAECE9-99DC-92FC-F45F-FC9AC1A06457}"/>
              </a:ext>
            </a:extLst>
          </p:cNvPr>
          <p:cNvPicPr>
            <a:picLocks noGrp="1" noChangeAspect="1" noChangeArrowheads="1"/>
          </p:cNvPicPr>
          <p:nvPr>
            <p:ph type="pic" idx="4294967295"/>
          </p:nvPr>
        </p:nvPicPr>
        <p:blipFill rotWithShape="1">
          <a:blip r:embed="rId6">
            <a:extLst>
              <a:ext uri="{28A0092B-C50C-407E-A947-70E740481C1C}">
                <a14:useLocalDpi xmlns:a14="http://schemas.microsoft.com/office/drawing/2010/main" val="0"/>
              </a:ext>
            </a:extLst>
          </a:blip>
          <a:srcRect t="132" b="132"/>
          <a:stretch/>
        </p:blipFill>
        <p:spPr>
          <a:xfrm>
            <a:off x="9223195" y="3909638"/>
            <a:ext cx="2609999" cy="2272087"/>
          </a:xfrm>
        </p:spPr>
      </p:pic>
      <p:pic>
        <p:nvPicPr>
          <p:cNvPr id="69641" name="Picture Placeholder 21">
            <a:extLst>
              <a:ext uri="{FF2B5EF4-FFF2-40B4-BE49-F238E27FC236}">
                <a16:creationId xmlns:a16="http://schemas.microsoft.com/office/drawing/2014/main" id="{4EB009E0-468A-5943-8B16-28A37175C9A6}"/>
              </a:ext>
            </a:extLst>
          </p:cNvPr>
          <p:cNvPicPr>
            <a:picLocks noGrp="1" noChangeAspect="1" noChangeArrowheads="1"/>
          </p:cNvPicPr>
          <p:nvPr>
            <p:ph type="pic" idx="4294967295"/>
          </p:nvPr>
        </p:nvPicPr>
        <p:blipFill rotWithShape="1">
          <a:blip r:embed="rId7">
            <a:extLst>
              <a:ext uri="{28A0092B-C50C-407E-A947-70E740481C1C}">
                <a14:useLocalDpi xmlns:a14="http://schemas.microsoft.com/office/drawing/2010/main" val="0"/>
              </a:ext>
            </a:extLst>
          </a:blip>
          <a:srcRect t="101" b="101"/>
          <a:stretch/>
        </p:blipFill>
        <p:spPr>
          <a:xfrm>
            <a:off x="9223196" y="1417910"/>
            <a:ext cx="2609999" cy="2500316"/>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53EEAB-1B4F-400C-80FB-071F35E37561}"/>
              </a:ext>
            </a:extLst>
          </p:cNvPr>
          <p:cNvSpPr>
            <a:spLocks noGrp="1"/>
          </p:cNvSpPr>
          <p:nvPr>
            <p:ph type="title"/>
          </p:nvPr>
        </p:nvSpPr>
        <p:spPr/>
        <p:txBody>
          <a:bodyPr/>
          <a:lstStyle/>
          <a:p>
            <a:r>
              <a:rPr lang="en-US" dirty="0">
                <a:cs typeface="Arial"/>
              </a:rPr>
              <a:t>COVID-19</a:t>
            </a:r>
            <a:endParaRPr lang="en-US" dirty="0"/>
          </a:p>
        </p:txBody>
      </p:sp>
      <p:sp>
        <p:nvSpPr>
          <p:cNvPr id="13" name="Text Placeholder 1">
            <a:extLst>
              <a:ext uri="{FF2B5EF4-FFF2-40B4-BE49-F238E27FC236}">
                <a16:creationId xmlns:a16="http://schemas.microsoft.com/office/drawing/2014/main" id="{6241BD03-A697-6244-C45D-59F506CDC8A3}"/>
              </a:ext>
            </a:extLst>
          </p:cNvPr>
          <p:cNvSpPr txBox="1">
            <a:spLocks/>
          </p:cNvSpPr>
          <p:nvPr/>
        </p:nvSpPr>
        <p:spPr bwMode="auto">
          <a:xfrm>
            <a:off x="436020" y="1088809"/>
            <a:ext cx="7956026" cy="577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a:lnSpc>
                <a:spcPct val="150000"/>
              </a:lnSpc>
              <a:spcBef>
                <a:spcPts val="10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1pPr>
            <a:lvl2pPr marL="685800" lvl="1"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2pPr>
            <a:lvl3pPr marL="1143000" lvl="2"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3pPr>
            <a:lvl4pPr marL="1600200" lvl="3"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4pPr>
            <a:lvl5pPr marL="2057400" lvl="4" indent="-228600" algn="l" rtl="0" eaLnBrk="0" fontAlgn="base">
              <a:lnSpc>
                <a:spcPct val="150000"/>
              </a:lnSpc>
              <a:spcBef>
                <a:spcPts val="500"/>
              </a:spcBef>
              <a:spcAft>
                <a:spcPct val="0"/>
              </a:spcAft>
              <a:buClr>
                <a:srgbClr val="00B8FF"/>
              </a:buClr>
              <a:buSzPct val="100000"/>
              <a:buFont typeface="Arial" panose="020B0604020202020204" pitchFamily="34" charset="0"/>
              <a:buChar char="•"/>
              <a:defRPr lang="en-US" sz="1200" kern="1200">
                <a:solidFill>
                  <a:srgbClr val="000000"/>
                </a:solidFill>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1"/>
            <a:r>
              <a:rPr lang="en-GB" sz="2000" b="1" dirty="0"/>
              <a:t>Vaccinations </a:t>
            </a:r>
          </a:p>
          <a:p>
            <a:pPr lvl="1"/>
            <a:r>
              <a:rPr lang="en-GB" sz="1600" dirty="0">
                <a:cs typeface="Arial"/>
              </a:rPr>
              <a:t>Fundamental to NOC Approach</a:t>
            </a:r>
            <a:endParaRPr lang="en-US" sz="1600" dirty="0">
              <a:cs typeface="Arial"/>
            </a:endParaRPr>
          </a:p>
          <a:p>
            <a:pPr lvl="1"/>
            <a:r>
              <a:rPr lang="en-GB" sz="1600" dirty="0">
                <a:cs typeface="Arial"/>
              </a:rPr>
              <a:t>2+1 Dose (UK) or 'fully vaccinated' status (Non-UK vaccination programme) </a:t>
            </a:r>
            <a:endParaRPr lang="en-US" sz="1600" dirty="0">
              <a:cs typeface="Arial"/>
            </a:endParaRPr>
          </a:p>
          <a:p>
            <a:pPr lvl="1"/>
            <a:r>
              <a:rPr lang="en-GB" sz="1600" dirty="0">
                <a:cs typeface="Arial"/>
              </a:rPr>
              <a:t>No exceptions </a:t>
            </a:r>
            <a:endParaRPr lang="en-US" sz="1600" dirty="0">
              <a:cs typeface="Arial"/>
            </a:endParaRPr>
          </a:p>
          <a:p>
            <a:r>
              <a:rPr lang="en-GB" sz="2000" b="1" dirty="0">
                <a:cs typeface="Arial"/>
              </a:rPr>
              <a:t>Covid-19 management onboard</a:t>
            </a:r>
            <a:endParaRPr lang="en-US" dirty="0"/>
          </a:p>
          <a:p>
            <a:pPr lvl="1"/>
            <a:r>
              <a:rPr lang="en-GB" sz="1600" dirty="0">
                <a:cs typeface="Arial"/>
              </a:rPr>
              <a:t>All to LFT test within 24hrs of joining if sailing</a:t>
            </a:r>
            <a:endParaRPr lang="en-US" sz="1600" dirty="0">
              <a:cs typeface="Arial"/>
            </a:endParaRPr>
          </a:p>
          <a:p>
            <a:pPr lvl="1"/>
            <a:r>
              <a:rPr lang="en-GB" sz="1600" dirty="0">
                <a:cs typeface="Arial"/>
              </a:rPr>
              <a:t>Positives to self-isolate in cabin until 2 x negative LFTs or disembark </a:t>
            </a:r>
            <a:endParaRPr lang="en-US" sz="1600" dirty="0">
              <a:cs typeface="Arial"/>
            </a:endParaRPr>
          </a:p>
          <a:p>
            <a:pPr lvl="1"/>
            <a:r>
              <a:rPr lang="en-GB" sz="1600" dirty="0">
                <a:cs typeface="Arial"/>
              </a:rPr>
              <a:t>We will / do sail with Covid onboard</a:t>
            </a:r>
            <a:endParaRPr lang="en-US" sz="1600" dirty="0">
              <a:cs typeface="Arial"/>
            </a:endParaRPr>
          </a:p>
          <a:p>
            <a:r>
              <a:rPr lang="en-GB" sz="2000" b="1" dirty="0">
                <a:cs typeface="Arial"/>
              </a:rPr>
              <a:t>Impact of Pandemic</a:t>
            </a:r>
          </a:p>
          <a:p>
            <a:pPr lvl="1"/>
            <a:r>
              <a:rPr lang="en-GB" sz="1600" dirty="0">
                <a:cs typeface="Arial"/>
              </a:rPr>
              <a:t>A lot of re-programming (a lot!)</a:t>
            </a:r>
            <a:endParaRPr lang="en-GB" dirty="0">
              <a:cs typeface="Arial"/>
            </a:endParaRPr>
          </a:p>
          <a:p>
            <a:pPr lvl="1"/>
            <a:r>
              <a:rPr lang="en-GB" sz="1600" dirty="0">
                <a:cs typeface="Arial"/>
              </a:rPr>
              <a:t>Focused on UK to UK expeditions in 2020-2021 </a:t>
            </a:r>
            <a:endParaRPr lang="en-GB" dirty="0">
              <a:cs typeface="Arial"/>
            </a:endParaRPr>
          </a:p>
          <a:p>
            <a:pPr lvl="1"/>
            <a:r>
              <a:rPr lang="en-GB" sz="1600" dirty="0">
                <a:cs typeface="Arial"/>
              </a:rPr>
              <a:t>2 cruises lost (Galapagos and UKOT in Atlantic)</a:t>
            </a:r>
          </a:p>
          <a:p>
            <a:endParaRPr lang="en-GB" sz="2000" b="1" dirty="0">
              <a:cs typeface="Arial"/>
            </a:endParaRPr>
          </a:p>
          <a:p>
            <a:endParaRPr lang="en-GB" sz="2000" b="1" dirty="0">
              <a:cs typeface="Arial"/>
            </a:endParaRPr>
          </a:p>
        </p:txBody>
      </p:sp>
    </p:spTree>
    <p:extLst>
      <p:ext uri="{BB962C8B-B14F-4D97-AF65-F5344CB8AC3E}">
        <p14:creationId xmlns:p14="http://schemas.microsoft.com/office/powerpoint/2010/main" val="193681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78B91D9-2A60-CB58-2786-1811EF254BCE}"/>
              </a:ext>
            </a:extLst>
          </p:cNvPr>
          <p:cNvSpPr txBox="1">
            <a:spLocks noGrp="1"/>
          </p:cNvSpPr>
          <p:nvPr>
            <p:ph type="title"/>
          </p:nvPr>
        </p:nvSpPr>
        <p:spPr>
          <a:xfrm>
            <a:off x="1236003" y="1187997"/>
            <a:ext cx="9719998" cy="4212000"/>
          </a:xfrm>
        </p:spPr>
        <p:txBody>
          <a:bodyPr/>
          <a:lstStyle/>
          <a:p>
            <a:pPr eaLnBrk="1" fontAlgn="auto">
              <a:spcBef>
                <a:spcPts val="0"/>
              </a:spcBef>
              <a:spcAft>
                <a:spcPts val="0"/>
              </a:spcAft>
              <a:defRPr/>
            </a:pPr>
            <a:r>
              <a:rPr lang="en-GB" sz="4400" dirty="0">
                <a:cs typeface="Arial"/>
              </a:rPr>
              <a:t>SCIENCE PROGRAMME </a:t>
            </a:r>
            <a:br>
              <a:rPr lang="en-GB" sz="4400" dirty="0">
                <a:cs typeface="Arial"/>
              </a:rPr>
            </a:br>
            <a:br>
              <a:rPr lang="en-GB" sz="4400" dirty="0">
                <a:cs typeface="Arial"/>
              </a:rPr>
            </a:br>
            <a:r>
              <a:rPr lang="en-GB" sz="4400" dirty="0">
                <a:cs typeface="Arial"/>
              </a:rPr>
              <a:t>01 Apr 22 – 31 </a:t>
            </a:r>
            <a:r>
              <a:rPr lang="en-GB" sz="4400" dirty="0" err="1">
                <a:cs typeface="Arial"/>
              </a:rPr>
              <a:t>MAr</a:t>
            </a:r>
            <a:r>
              <a:rPr lang="en-GB" sz="4400" dirty="0">
                <a:cs typeface="Arial"/>
              </a:rPr>
              <a:t> 23 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A19B1E-790B-1A23-F083-E160E92112FE}"/>
              </a:ext>
            </a:extLst>
          </p:cNvPr>
          <p:cNvPicPr>
            <a:picLocks noChangeAspect="1"/>
          </p:cNvPicPr>
          <p:nvPr/>
        </p:nvPicPr>
        <p:blipFill>
          <a:blip r:embed="rId2"/>
          <a:stretch>
            <a:fillRect/>
          </a:stretch>
        </p:blipFill>
        <p:spPr>
          <a:xfrm>
            <a:off x="322580" y="1308663"/>
            <a:ext cx="11670453" cy="5490005"/>
          </a:xfrm>
          <a:prstGeom prst="rect">
            <a:avLst/>
          </a:prstGeom>
        </p:spPr>
      </p:pic>
      <p:sp>
        <p:nvSpPr>
          <p:cNvPr id="2" name="TextBox 1">
            <a:extLst>
              <a:ext uri="{FF2B5EF4-FFF2-40B4-BE49-F238E27FC236}">
                <a16:creationId xmlns:a16="http://schemas.microsoft.com/office/drawing/2014/main" id="{A8C02E0F-4D82-E58A-B513-AD57F6ED1187}"/>
              </a:ext>
            </a:extLst>
          </p:cNvPr>
          <p:cNvSpPr txBox="1"/>
          <p:nvPr/>
        </p:nvSpPr>
        <p:spPr>
          <a:xfrm>
            <a:off x="378156" y="486992"/>
            <a:ext cx="10506722" cy="584775"/>
          </a:xfrm>
          <a:prstGeom prst="rect">
            <a:avLst/>
          </a:prstGeom>
          <a:solidFill>
            <a:srgbClr val="00B0F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Calibri"/>
                <a:cs typeface="Calibri"/>
              </a:rPr>
              <a:t>RRS DISCOVERY EXPEDITIONS –2022 / 2023</a:t>
            </a:r>
            <a:endParaRPr lang="en-US" sz="3200" b="1">
              <a:cs typeface="Calibri" panose="020F0502020204030204" pitchFamily="34" charset="0"/>
            </a:endParaRPr>
          </a:p>
        </p:txBody>
      </p:sp>
    </p:spTree>
    <p:extLst>
      <p:ext uri="{BB962C8B-B14F-4D97-AF65-F5344CB8AC3E}">
        <p14:creationId xmlns:p14="http://schemas.microsoft.com/office/powerpoint/2010/main" val="212785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72706" name="Text Placeholder 1">
            <a:extLst>
              <a:ext uri="{FF2B5EF4-FFF2-40B4-BE49-F238E27FC236}">
                <a16:creationId xmlns:a16="http://schemas.microsoft.com/office/drawing/2014/main" id="{FBDC8A73-2491-794D-3DE8-6E1AB6314DE2}"/>
              </a:ext>
            </a:extLst>
          </p:cNvPr>
          <p:cNvSpPr txBox="1">
            <a:spLocks noGrp="1" noChangeArrowheads="1"/>
          </p:cNvSpPr>
          <p:nvPr>
            <p:ph type="body" idx="4294967295"/>
          </p:nvPr>
        </p:nvSpPr>
        <p:spPr>
          <a:xfrm>
            <a:off x="360363" y="1223963"/>
            <a:ext cx="11518900" cy="5482430"/>
          </a:xfrm>
        </p:spPr>
        <p:txBody>
          <a:bodyPr/>
          <a:lstStyle/>
          <a:p>
            <a:pPr eaLnBrk="1"/>
            <a:r>
              <a:rPr lang="en-GB" altLang="en-US" sz="1800" dirty="0">
                <a:cs typeface="Arial"/>
              </a:rPr>
              <a:t>Started the Year by Servicing Eastern Boundary RAPID Array</a:t>
            </a:r>
          </a:p>
          <a:p>
            <a:pPr eaLnBrk="1"/>
            <a:r>
              <a:rPr lang="en-GB" altLang="en-US" sz="1800" dirty="0">
                <a:cs typeface="Arial"/>
              </a:rPr>
              <a:t> A series of oceanic moorings maintained in collaboration with University Miami and NOAA</a:t>
            </a:r>
          </a:p>
          <a:p>
            <a:pPr eaLnBrk="1"/>
            <a:r>
              <a:rPr lang="en-GB" altLang="en-US" sz="1800" dirty="0">
                <a:cs typeface="Arial"/>
              </a:rPr>
              <a:t>At 26N they extend from Morocco to Florida </a:t>
            </a:r>
            <a:endParaRPr lang="en-GB" altLang="en-US" sz="1800" dirty="0">
              <a:latin typeface="Arial" panose="020B0604020202020204" pitchFamily="34" charset="0"/>
              <a:cs typeface="Arial"/>
            </a:endParaRPr>
          </a:p>
          <a:p>
            <a:pPr eaLnBrk="1"/>
            <a:r>
              <a:rPr lang="en-GB" altLang="en-US" sz="1800" dirty="0">
                <a:cs typeface="Arial"/>
              </a:rPr>
              <a:t>Recover, service, replace moorings by day and up to ten CTD casts each night</a:t>
            </a:r>
          </a:p>
        </p:txBody>
      </p:sp>
      <p:sp>
        <p:nvSpPr>
          <p:cNvPr id="3" name="Title 2">
            <a:extLst>
              <a:ext uri="{FF2B5EF4-FFF2-40B4-BE49-F238E27FC236}">
                <a16:creationId xmlns:a16="http://schemas.microsoft.com/office/drawing/2014/main" id="{3A77B5DA-4AEA-516B-48A3-134DB3E7C399}"/>
              </a:ext>
            </a:extLst>
          </p:cNvPr>
          <p:cNvSpPr txBox="1">
            <a:spLocks noGrp="1"/>
          </p:cNvSpPr>
          <p:nvPr>
            <p:ph type="title"/>
          </p:nvPr>
        </p:nvSpPr>
        <p:spPr>
          <a:xfrm>
            <a:off x="360363" y="144463"/>
            <a:ext cx="10439400" cy="1079500"/>
          </a:xfrm>
        </p:spPr>
        <p:txBody>
          <a:bodyPr/>
          <a:lstStyle/>
          <a:p>
            <a:pPr eaLnBrk="1" fontAlgn="auto">
              <a:spcBef>
                <a:spcPts val="0"/>
              </a:spcBef>
              <a:spcAft>
                <a:spcPts val="0"/>
              </a:spcAft>
              <a:defRPr/>
            </a:pPr>
            <a:r>
              <a:rPr lang="en-GB" dirty="0"/>
              <a:t>RRS DISCOVERY – The RAPID ARRAY </a:t>
            </a:r>
          </a:p>
        </p:txBody>
      </p:sp>
      <p:pic>
        <p:nvPicPr>
          <p:cNvPr id="72708" name="Picture 3">
            <a:extLst>
              <a:ext uri="{FF2B5EF4-FFF2-40B4-BE49-F238E27FC236}">
                <a16:creationId xmlns:a16="http://schemas.microsoft.com/office/drawing/2014/main" id="{73846810-09C5-BB18-D68F-AD3FB4354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5" y="3757301"/>
            <a:ext cx="5584123"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a:extLst>
              <a:ext uri="{FF2B5EF4-FFF2-40B4-BE49-F238E27FC236}">
                <a16:creationId xmlns:a16="http://schemas.microsoft.com/office/drawing/2014/main" id="{7356DC1E-E515-5687-23B7-3787ED30074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246159" y="3667895"/>
            <a:ext cx="3795712" cy="259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5">
            <a:extLst>
              <a:ext uri="{FF2B5EF4-FFF2-40B4-BE49-F238E27FC236}">
                <a16:creationId xmlns:a16="http://schemas.microsoft.com/office/drawing/2014/main" id="{B2C6C8AE-A093-E61A-3C69-1B5CE4DEEEF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232371" y="3308419"/>
            <a:ext cx="2716212" cy="331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82307-E231-D802-59A7-8648B3581C80}"/>
              </a:ext>
            </a:extLst>
          </p:cNvPr>
          <p:cNvSpPr txBox="1">
            <a:spLocks noGrp="1"/>
          </p:cNvSpPr>
          <p:nvPr>
            <p:ph type="title"/>
          </p:nvPr>
        </p:nvSpPr>
        <p:spPr>
          <a:xfrm>
            <a:off x="359999" y="143999"/>
            <a:ext cx="10619913" cy="1079997"/>
          </a:xfrm>
        </p:spPr>
        <p:txBody>
          <a:bodyPr/>
          <a:lstStyle/>
          <a:p>
            <a:pPr eaLnBrk="1" fontAlgn="auto">
              <a:spcBef>
                <a:spcPts val="0"/>
              </a:spcBef>
              <a:spcAft>
                <a:spcPts val="0"/>
              </a:spcAft>
              <a:defRPr/>
            </a:pPr>
            <a:r>
              <a:rPr lang="en-GB" dirty="0"/>
              <a:t>RRS </a:t>
            </a:r>
            <a:r>
              <a:rPr lang="en-GB" dirty="0" err="1"/>
              <a:t>DiscoverY</a:t>
            </a:r>
            <a:r>
              <a:rPr lang="en-GB" dirty="0"/>
              <a:t> - study of Atmospheric Emissions from ships</a:t>
            </a:r>
          </a:p>
        </p:txBody>
      </p:sp>
      <p:sp>
        <p:nvSpPr>
          <p:cNvPr id="73730" name="Text Placeholder 1">
            <a:extLst>
              <a:ext uri="{FF2B5EF4-FFF2-40B4-BE49-F238E27FC236}">
                <a16:creationId xmlns:a16="http://schemas.microsoft.com/office/drawing/2014/main" id="{29837DB6-8073-C272-E7CA-0E6EE15D9E86}"/>
              </a:ext>
            </a:extLst>
          </p:cNvPr>
          <p:cNvSpPr txBox="1">
            <a:spLocks noGrp="1" noChangeArrowheads="1"/>
          </p:cNvSpPr>
          <p:nvPr>
            <p:ph type="body" idx="4294967295"/>
          </p:nvPr>
        </p:nvSpPr>
        <p:spPr>
          <a:xfrm>
            <a:off x="359465" y="1457325"/>
            <a:ext cx="10744200" cy="1793117"/>
          </a:xfrm>
        </p:spPr>
        <p:txBody>
          <a:bodyPr/>
          <a:lstStyle/>
          <a:p>
            <a:pPr eaLnBrk="1"/>
            <a:r>
              <a:rPr lang="en-GB" altLang="en-US" sz="1800" dirty="0">
                <a:solidFill>
                  <a:schemeClr val="tx1"/>
                </a:solidFill>
                <a:cs typeface="Arial"/>
              </a:rPr>
              <a:t>Mobilised in Reykjavik for SEANA (Shipping Emissions in the Arctic and North Atlantic) </a:t>
            </a:r>
            <a:endParaRPr lang="en-GB" altLang="en-US" sz="1800" dirty="0">
              <a:solidFill>
                <a:schemeClr val="tx1"/>
              </a:solidFill>
              <a:latin typeface="Arial" panose="020B0604020202020204" pitchFamily="34" charset="0"/>
              <a:cs typeface="Arial"/>
            </a:endParaRPr>
          </a:p>
          <a:p>
            <a:pPr eaLnBrk="1"/>
            <a:r>
              <a:rPr lang="en-GB" altLang="en-US" sz="1800" dirty="0">
                <a:solidFill>
                  <a:schemeClr val="tx1"/>
                </a:solidFill>
                <a:cs typeface="Arial"/>
              </a:rPr>
              <a:t>General location Baffin Bay/Labrador Sea/Eastern entrance to North-West Passage</a:t>
            </a:r>
          </a:p>
        </p:txBody>
      </p:sp>
      <p:pic>
        <p:nvPicPr>
          <p:cNvPr id="73739" name="Picture Placeholder 11">
            <a:extLst>
              <a:ext uri="{FF2B5EF4-FFF2-40B4-BE49-F238E27FC236}">
                <a16:creationId xmlns:a16="http://schemas.microsoft.com/office/drawing/2014/main" id="{AA436558-8B29-1963-C0E2-9DEE7FBCCD42}"/>
              </a:ext>
            </a:extLst>
          </p:cNvPr>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l="15608" r="15608"/>
          <a:stretch/>
        </p:blipFill>
        <p:spPr>
          <a:xfrm>
            <a:off x="6935232" y="2517136"/>
            <a:ext cx="4670953" cy="4139671"/>
          </a:xfrm>
        </p:spPr>
      </p:pic>
      <p:graphicFrame>
        <p:nvGraphicFramePr>
          <p:cNvPr id="5" name="Table 9">
            <a:extLst>
              <a:ext uri="{FF2B5EF4-FFF2-40B4-BE49-F238E27FC236}">
                <a16:creationId xmlns:a16="http://schemas.microsoft.com/office/drawing/2014/main" id="{FEA5EC96-21A6-0AC6-671D-DD2FD189A848}"/>
              </a:ext>
            </a:extLst>
          </p:cNvPr>
          <p:cNvGraphicFramePr>
            <a:graphicFrameLocks noGrp="1"/>
          </p:cNvGraphicFramePr>
          <p:nvPr>
            <p:extLst>
              <p:ext uri="{D42A27DB-BD31-4B8C-83A1-F6EECF244321}">
                <p14:modId xmlns:p14="http://schemas.microsoft.com/office/powerpoint/2010/main" val="1632776130"/>
              </p:ext>
            </p:extLst>
          </p:nvPr>
        </p:nvGraphicFramePr>
        <p:xfrm>
          <a:off x="730250" y="2550583"/>
          <a:ext cx="5757339" cy="4101041"/>
        </p:xfrm>
        <a:graphic>
          <a:graphicData uri="http://schemas.openxmlformats.org/drawingml/2006/table">
            <a:tbl>
              <a:tblPr>
                <a:effectLst/>
              </a:tblPr>
              <a:tblGrid>
                <a:gridCol w="5757339">
                  <a:extLst>
                    <a:ext uri="{9D8B030D-6E8A-4147-A177-3AD203B41FA5}">
                      <a16:colId xmlns:a16="http://schemas.microsoft.com/office/drawing/2014/main" val="20000"/>
                    </a:ext>
                  </a:extLst>
                </a:gridCol>
              </a:tblGrid>
              <a:tr h="4101041">
                <a:tc>
                  <a:txBody>
                    <a:bodyPr/>
                    <a:lstStyle/>
                    <a:p>
                      <a:pPr lvl="0" fontAlgn="t"/>
                      <a:br>
                        <a:rPr lang="en-GB" sz="1700" b="0" u="sng" dirty="0">
                          <a:latin typeface="var(--bold-font)"/>
                        </a:rPr>
                      </a:br>
                      <a:r>
                        <a:rPr lang="en-GB" sz="1700" b="0" u="sng" dirty="0">
                          <a:latin typeface="Arial"/>
                        </a:rPr>
                        <a:t>SEANA - Shipping Emissions in the Arctic and North Atlantic</a:t>
                      </a:r>
                    </a:p>
                    <a:p>
                      <a:pPr lvl="0" fontAlgn="t"/>
                      <a:endParaRPr lang="en-GB" sz="1700" dirty="0">
                        <a:latin typeface="Arial"/>
                      </a:endParaRPr>
                    </a:p>
                    <a:p>
                      <a:pPr lvl="0">
                        <a:buNone/>
                      </a:pPr>
                      <a:r>
                        <a:rPr lang="en-GB" sz="1700" dirty="0">
                          <a:latin typeface="Arial"/>
                        </a:rPr>
                        <a:t>Global shipping is undergoing significant changes. In January 2020 the maximum sulphur emission by ships in international waters will reduce from 3.5% to 0.5% by mass, as a result of new International Maritime Organisation (</a:t>
                      </a:r>
                      <a:r>
                        <a:rPr lang="en-GB" sz="1700" i="1" u="sng" dirty="0">
                          <a:solidFill>
                            <a:srgbClr val="13324D"/>
                          </a:solidFill>
                          <a:latin typeface="Arial"/>
                          <a:hlinkClick r:id="rId3"/>
                        </a:rPr>
                        <a:t>IMO</a:t>
                      </a:r>
                      <a:r>
                        <a:rPr lang="en-GB" sz="1700" dirty="0">
                          <a:latin typeface="Arial"/>
                        </a:rPr>
                        <a:t>) regulations. Superimposed on that, changes in Arctic sea ice are opening up new seaways enabling shorter sea passages between key markets.. There exists a short window of opportunity to define current atmospheric conditions, against which the impact of these changes must be determined.</a:t>
                      </a:r>
                      <a:endParaRPr lang="en-GB">
                        <a:latin typeface="Arial"/>
                      </a:endParaRPr>
                    </a:p>
                  </a:txBody>
                  <a:tcPr marL="36296" marR="36296" marT="36299" marB="36299">
                    <a:lnL w="7616" cap="flat" cmpd="sng" algn="ctr">
                      <a:solidFill>
                        <a:srgbClr val="DDDDDD"/>
                      </a:solidFill>
                      <a:prstDash val="solid"/>
                      <a:round/>
                      <a:headEnd type="none" w="med" len="med"/>
                      <a:tailEnd type="none" w="med" len="med"/>
                    </a:lnL>
                    <a:lnR w="7616" cap="flat" cmpd="sng" algn="ctr">
                      <a:solidFill>
                        <a:srgbClr val="DDDDDD"/>
                      </a:solidFill>
                      <a:prstDash val="solid"/>
                      <a:round/>
                      <a:headEnd type="none" w="med" len="med"/>
                      <a:tailEnd type="none" w="med" len="med"/>
                    </a:lnR>
                    <a:lnT w="7616" cap="flat" cmpd="sng" algn="ctr">
                      <a:solidFill>
                        <a:srgbClr val="DDDDDD"/>
                      </a:solidFill>
                      <a:prstDash val="solid"/>
                      <a:round/>
                      <a:headEnd type="none" w="med" len="med"/>
                      <a:tailEnd type="none" w="med" len="med"/>
                    </a:lnT>
                    <a:lnB w="7616"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9BC3AB42350D469B978D3C003568E0" ma:contentTypeVersion="8" ma:contentTypeDescription="Create a new document." ma:contentTypeScope="" ma:versionID="4fe98db77723aa12a3ba2616ca4b04db">
  <xsd:schema xmlns:xsd="http://www.w3.org/2001/XMLSchema" xmlns:xs="http://www.w3.org/2001/XMLSchema" xmlns:p="http://schemas.microsoft.com/office/2006/metadata/properties" xmlns:ns2="6199e89c-9777-4e37-9700-4f22c8a19ab6" xmlns:ns3="3528ee02-60d3-42ab-8d2c-a99f15a4bba0" targetNamespace="http://schemas.microsoft.com/office/2006/metadata/properties" ma:root="true" ma:fieldsID="5ba397090e875118914fce2c788c7caa" ns2:_="" ns3:_="">
    <xsd:import namespace="6199e89c-9777-4e37-9700-4f22c8a19ab6"/>
    <xsd:import namespace="3528ee02-60d3-42ab-8d2c-a99f15a4bba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9e89c-9777-4e37-9700-4f22c8a19ab6"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8ee02-60d3-42ab-8d2c-a99f15a4bba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BFD91F-7A74-4D88-A95E-EE5049E791A5}">
  <ds:schemaRefs>
    <ds:schemaRef ds:uri="3528ee02-60d3-42ab-8d2c-a99f15a4bba0"/>
    <ds:schemaRef ds:uri="6199e89c-9777-4e37-9700-4f22c8a19a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2EF10A-2BD7-455F-B8B4-7D4E7D9BB0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RB22-0102-03%20POWERPOINT%20TEMPLATE%20-%20NOC%20V2</Template>
  <TotalTime>0</TotalTime>
  <Words>1280</Words>
  <Application>Microsoft Macintosh PowerPoint</Application>
  <PresentationFormat>Widescreen</PresentationFormat>
  <Paragraphs>121</Paragraphs>
  <Slides>23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var(--bold-font)</vt:lpstr>
      <vt:lpstr>Office Theme</vt:lpstr>
      <vt:lpstr>SHIP OPERATIONS   NATIONAL OCEANOGRAPHY CENTre</vt:lpstr>
      <vt:lpstr>PowerPoint Presentation</vt:lpstr>
      <vt:lpstr>what’s new ?</vt:lpstr>
      <vt:lpstr>SOME HIGHLIGHTS SINCE WE LAST MET –unplanned overhaul PORT PROPULSION MOTOR RRS JAMES COOK</vt:lpstr>
      <vt:lpstr>COVID-19</vt:lpstr>
      <vt:lpstr>SCIENCE PROGRAMME   01 Apr 22 – 31 MAr 23 </vt:lpstr>
      <vt:lpstr>PowerPoint Presentation</vt:lpstr>
      <vt:lpstr>RRS DISCOVERY – The RAPID ARRAY </vt:lpstr>
      <vt:lpstr>RRS DiscoverY - study of Atmospheric Emissions from ships</vt:lpstr>
      <vt:lpstr>Discovery- BLT (BOTTOM BOUNDARY Turbulance SERIES)</vt:lpstr>
      <vt:lpstr>RRS discovery - Cefas blue belt big ocean survey   Southampton~Ascension~Saint Helena~MONTEVIDEO</vt:lpstr>
      <vt:lpstr>RRS DISCOVERY - CEFAS BLUE BELT BIG OCEAN SURVEY   SOUTHAMPTON~ASCENSION~SAINT HELENA~MONTEVIDEO </vt:lpstr>
      <vt:lpstr>Discovery - polar ocean  SOUTH GEORGIA, scotia sea, the Falkland islands</vt:lpstr>
      <vt:lpstr>RRS DISCOVERY -  amt north (mid-Atlantic TRANSECT South to North</vt:lpstr>
      <vt:lpstr>PowerPoint Presentation</vt:lpstr>
      <vt:lpstr>RRS James cook - Porcupine abyssal plain (PAP) and iceland basin </vt:lpstr>
      <vt:lpstr>RRS James cook - whittard canyon  south-west approaches uk’s only submarine canyon</vt:lpstr>
      <vt:lpstr>RRS James cook - Canadian DEPT. OF fisheries and oceans  Atlantic zonal monitoring programme</vt:lpstr>
      <vt:lpstr>RRS JAMES COOK - Passage to pacific (via PANAMA CANAL) - MoHOLE (SEIsmics) - NERC SMARTEX</vt:lpstr>
      <vt:lpstr>RRS JAMES COOK – NERC SMARTEX Environmental impact assessment of Deep sea mining    clarion clipperton  zone (UK CONCESSION AREAS) </vt:lpstr>
      <vt:lpstr> Greenpeace incident - 26 Mar 23 (Costa Rica EEZ / TW) </vt:lpstr>
      <vt:lpstr> GREENPEACE INCIDENT - 26 MAR 23 (COSTA RICA EEZ / TW)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OPERATIONS  NATIONAL OCEANOGRAPHY CENTre</dc:title>
  <dc:creator>Younghusband, Stuart</dc:creator>
  <cp:lastModifiedBy>Doug Russell</cp:lastModifiedBy>
  <cp:revision>748</cp:revision>
  <dcterms:created xsi:type="dcterms:W3CDTF">2023-04-17T11:32:56Z</dcterms:created>
  <dcterms:modified xsi:type="dcterms:W3CDTF">2023-05-16T13:47:29Z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0x010100D1A01A0A880A2143A6781A8F939211D6</vt:lpwstr>
  </property>
</Properties>
</file>